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FF395-B0F3-4406-8BA1-8ED5F355A30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BED9F6B-29F6-466C-B29A-66838808F6C0}">
      <dgm:prSet phldrT="[文本]"/>
      <dgm:spPr/>
      <dgm:t>
        <a:bodyPr/>
        <a:lstStyle/>
        <a:p>
          <a:r>
            <a:rPr lang="zh-CN" altLang="en-US" dirty="0" smtClean="0"/>
            <a:t>上传</a:t>
          </a:r>
          <a:endParaRPr lang="zh-CN" altLang="en-US" dirty="0"/>
        </a:p>
      </dgm:t>
    </dgm:pt>
    <dgm:pt modelId="{7C82B84A-0C58-4E47-B77F-C1B3A0B982A0}" type="parTrans" cxnId="{62CC5627-8FA1-4669-93FB-2268D8DC0FA8}">
      <dgm:prSet/>
      <dgm:spPr/>
      <dgm:t>
        <a:bodyPr/>
        <a:lstStyle/>
        <a:p>
          <a:endParaRPr lang="zh-CN" altLang="en-US"/>
        </a:p>
      </dgm:t>
    </dgm:pt>
    <dgm:pt modelId="{294E21B1-4D3F-4FB9-A965-1DC4B2F42087}" type="sibTrans" cxnId="{62CC5627-8FA1-4669-93FB-2268D8DC0FA8}">
      <dgm:prSet/>
      <dgm:spPr/>
      <dgm:t>
        <a:bodyPr/>
        <a:lstStyle/>
        <a:p>
          <a:endParaRPr lang="zh-CN" altLang="en-US"/>
        </a:p>
      </dgm:t>
    </dgm:pt>
    <dgm:pt modelId="{DEF8C4C3-760D-4E65-B180-4BB174A27129}">
      <dgm:prSet phldrT="[文本]"/>
      <dgm:spPr/>
      <dgm:t>
        <a:bodyPr/>
        <a:lstStyle/>
        <a:p>
          <a:r>
            <a:rPr lang="zh-CN" altLang="en-US" dirty="0" smtClean="0"/>
            <a:t>删除（上传该稿的人）</a:t>
          </a:r>
          <a:r>
            <a:rPr lang="en-US" altLang="zh-CN" dirty="0" smtClean="0"/>
            <a:t>;</a:t>
          </a:r>
          <a:r>
            <a:rPr lang="zh-CN" altLang="en-US" dirty="0" smtClean="0"/>
            <a:t> 接稿（任何人，接稿后成为录单员）</a:t>
          </a:r>
          <a:endParaRPr lang="zh-CN" altLang="en-US" dirty="0"/>
        </a:p>
      </dgm:t>
    </dgm:pt>
    <dgm:pt modelId="{533849CD-A13C-42EB-9549-D7E4CF965D4D}" type="parTrans" cxnId="{5A08833D-A1CE-4256-A9D3-2CF431536CF2}">
      <dgm:prSet/>
      <dgm:spPr/>
      <dgm:t>
        <a:bodyPr/>
        <a:lstStyle/>
        <a:p>
          <a:endParaRPr lang="zh-CN" altLang="en-US"/>
        </a:p>
      </dgm:t>
    </dgm:pt>
    <dgm:pt modelId="{DDDA1002-E134-40AB-99CE-B4B6CB402825}" type="sibTrans" cxnId="{5A08833D-A1CE-4256-A9D3-2CF431536CF2}">
      <dgm:prSet/>
      <dgm:spPr/>
      <dgm:t>
        <a:bodyPr/>
        <a:lstStyle/>
        <a:p>
          <a:endParaRPr lang="zh-CN" altLang="en-US"/>
        </a:p>
      </dgm:t>
    </dgm:pt>
    <dgm:pt modelId="{DE8F6E21-E250-4610-A26D-69B23A1FBA8C}">
      <dgm:prSet phldrT="[文本]"/>
      <dgm:spPr/>
      <dgm:t>
        <a:bodyPr/>
        <a:lstStyle/>
        <a:p>
          <a:r>
            <a:rPr lang="zh-CN" altLang="en-US" dirty="0" smtClean="0"/>
            <a:t>接稿</a:t>
          </a:r>
          <a:endParaRPr lang="zh-CN" altLang="en-US" dirty="0"/>
        </a:p>
      </dgm:t>
    </dgm:pt>
    <dgm:pt modelId="{728B01A4-ABB6-4DFC-99D0-8C2C217FA502}" type="parTrans" cxnId="{022562B4-FF91-4AE3-B36F-ED184B5D680C}">
      <dgm:prSet/>
      <dgm:spPr/>
      <dgm:t>
        <a:bodyPr/>
        <a:lstStyle/>
        <a:p>
          <a:endParaRPr lang="zh-CN" altLang="en-US"/>
        </a:p>
      </dgm:t>
    </dgm:pt>
    <dgm:pt modelId="{84C96BDA-E26E-44AC-AD87-95A8AEF57425}" type="sibTrans" cxnId="{022562B4-FF91-4AE3-B36F-ED184B5D680C}">
      <dgm:prSet/>
      <dgm:spPr/>
      <dgm:t>
        <a:bodyPr/>
        <a:lstStyle/>
        <a:p>
          <a:endParaRPr lang="zh-CN" altLang="en-US"/>
        </a:p>
      </dgm:t>
    </dgm:pt>
    <dgm:pt modelId="{F5652C92-C3FC-47B1-AD53-B4873246B969}">
      <dgm:prSet phldrT="[文本]"/>
      <dgm:spPr/>
      <dgm:t>
        <a:bodyPr/>
        <a:lstStyle/>
        <a:p>
          <a:r>
            <a:rPr lang="zh-CN" altLang="en-US" dirty="0" smtClean="0"/>
            <a:t>接管（非录单员接管成为录单员）</a:t>
          </a:r>
          <a:r>
            <a:rPr lang="en-US" altLang="zh-CN" dirty="0" smtClean="0"/>
            <a:t>;</a:t>
          </a:r>
          <a:r>
            <a:rPr lang="zh-CN" altLang="en-US" dirty="0" smtClean="0"/>
            <a:t> 录单（录单员录入订单）</a:t>
          </a:r>
          <a:r>
            <a:rPr lang="en-US" altLang="zh-CN" dirty="0" smtClean="0"/>
            <a:t>;</a:t>
          </a:r>
          <a:r>
            <a:rPr lang="zh-CN" altLang="en-US" dirty="0" smtClean="0"/>
            <a:t> 申请审结（录单员已经完成录单）</a:t>
          </a:r>
          <a:r>
            <a:rPr lang="en-US" altLang="zh-CN" dirty="0" smtClean="0"/>
            <a:t>;</a:t>
          </a:r>
          <a:r>
            <a:rPr lang="zh-CN" altLang="en-US" dirty="0" smtClean="0"/>
            <a:t> 作废（录单员将该原稿作废，必须所有订单已删除或作废。接稿后不能再删除，只能作废留档）</a:t>
          </a:r>
          <a:r>
            <a:rPr lang="en-US" altLang="zh-CN" dirty="0" smtClean="0"/>
            <a:t>;</a:t>
          </a:r>
          <a:endParaRPr lang="zh-CN" altLang="en-US" dirty="0"/>
        </a:p>
      </dgm:t>
    </dgm:pt>
    <dgm:pt modelId="{F9B922C5-EAE4-4173-A0B7-B2CF4E7A1A78}" type="parTrans" cxnId="{39F7BAF4-ACF4-48E1-9506-F61758A4EFCF}">
      <dgm:prSet/>
      <dgm:spPr/>
      <dgm:t>
        <a:bodyPr/>
        <a:lstStyle/>
        <a:p>
          <a:endParaRPr lang="zh-CN" altLang="en-US"/>
        </a:p>
      </dgm:t>
    </dgm:pt>
    <dgm:pt modelId="{F6556787-C2E8-4A88-9F72-6CDD4C3794A5}" type="sibTrans" cxnId="{39F7BAF4-ACF4-48E1-9506-F61758A4EFCF}">
      <dgm:prSet/>
      <dgm:spPr/>
      <dgm:t>
        <a:bodyPr/>
        <a:lstStyle/>
        <a:p>
          <a:endParaRPr lang="zh-CN" altLang="en-US"/>
        </a:p>
      </dgm:t>
    </dgm:pt>
    <dgm:pt modelId="{AB707915-4579-4876-A6A8-BF52F6922E34}">
      <dgm:prSet phldrT="[文本]"/>
      <dgm:spPr/>
      <dgm:t>
        <a:bodyPr/>
        <a:lstStyle/>
        <a:p>
          <a:r>
            <a:rPr lang="zh-CN" altLang="en-US" dirty="0" smtClean="0"/>
            <a:t>作废</a:t>
          </a:r>
          <a:endParaRPr lang="zh-CN" altLang="en-US" dirty="0"/>
        </a:p>
      </dgm:t>
    </dgm:pt>
    <dgm:pt modelId="{96F6C6CA-28EE-46EC-88F1-002A39634D3C}" type="parTrans" cxnId="{1A4A43E5-6D61-4D9A-87CC-F020C89405AC}">
      <dgm:prSet/>
      <dgm:spPr/>
      <dgm:t>
        <a:bodyPr/>
        <a:lstStyle/>
        <a:p>
          <a:endParaRPr lang="zh-CN" altLang="en-US"/>
        </a:p>
      </dgm:t>
    </dgm:pt>
    <dgm:pt modelId="{0AF11370-34A2-4856-9A05-7800EA88A500}" type="sibTrans" cxnId="{1A4A43E5-6D61-4D9A-87CC-F020C89405AC}">
      <dgm:prSet/>
      <dgm:spPr/>
      <dgm:t>
        <a:bodyPr/>
        <a:lstStyle/>
        <a:p>
          <a:endParaRPr lang="zh-CN" altLang="en-US"/>
        </a:p>
      </dgm:t>
    </dgm:pt>
    <dgm:pt modelId="{A17DE546-A44D-4B65-8BF1-96B9BA024556}">
      <dgm:prSet phldrT="[文本]"/>
      <dgm:spPr/>
      <dgm:t>
        <a:bodyPr/>
        <a:lstStyle/>
        <a:p>
          <a:r>
            <a:rPr lang="zh-CN" altLang="en-US" dirty="0" smtClean="0"/>
            <a:t>回退（录单员）；申请审结（录单员）</a:t>
          </a:r>
          <a:endParaRPr lang="zh-CN" altLang="en-US" dirty="0"/>
        </a:p>
      </dgm:t>
    </dgm:pt>
    <dgm:pt modelId="{DC656087-E571-4A0D-9625-08D9A082D7E9}" type="parTrans" cxnId="{D19FDF47-638F-421A-A405-F5035D545C6D}">
      <dgm:prSet/>
      <dgm:spPr/>
      <dgm:t>
        <a:bodyPr/>
        <a:lstStyle/>
        <a:p>
          <a:endParaRPr lang="zh-CN" altLang="en-US"/>
        </a:p>
      </dgm:t>
    </dgm:pt>
    <dgm:pt modelId="{2C9D0A6B-B5C7-406A-A1D8-8B7A57B0A147}" type="sibTrans" cxnId="{D19FDF47-638F-421A-A405-F5035D545C6D}">
      <dgm:prSet/>
      <dgm:spPr/>
      <dgm:t>
        <a:bodyPr/>
        <a:lstStyle/>
        <a:p>
          <a:endParaRPr lang="zh-CN" altLang="en-US"/>
        </a:p>
      </dgm:t>
    </dgm:pt>
    <dgm:pt modelId="{E6E004F6-333A-4BA5-BBD9-DDCD41139EAB}">
      <dgm:prSet phldrT="[文本]"/>
      <dgm:spPr/>
      <dgm:t>
        <a:bodyPr/>
        <a:lstStyle/>
        <a:p>
          <a:r>
            <a:rPr lang="zh-CN" altLang="en-US" dirty="0" smtClean="0"/>
            <a:t>申请审结</a:t>
          </a:r>
          <a:endParaRPr lang="zh-CN" altLang="en-US" dirty="0"/>
        </a:p>
      </dgm:t>
    </dgm:pt>
    <dgm:pt modelId="{2F9C1E59-B1D7-43AA-A1D6-1610716FEFEB}" type="parTrans" cxnId="{DC863983-8EC7-4BBA-8F7B-7BB25A2A031C}">
      <dgm:prSet/>
      <dgm:spPr/>
      <dgm:t>
        <a:bodyPr/>
        <a:lstStyle/>
        <a:p>
          <a:endParaRPr lang="zh-CN" altLang="en-US"/>
        </a:p>
      </dgm:t>
    </dgm:pt>
    <dgm:pt modelId="{2F976D21-E2FA-4439-A171-F641E21D2B30}" type="sibTrans" cxnId="{DC863983-8EC7-4BBA-8F7B-7BB25A2A031C}">
      <dgm:prSet/>
      <dgm:spPr/>
      <dgm:t>
        <a:bodyPr/>
        <a:lstStyle/>
        <a:p>
          <a:endParaRPr lang="zh-CN" altLang="en-US"/>
        </a:p>
      </dgm:t>
    </dgm:pt>
    <dgm:pt modelId="{32632890-6EEB-451E-81F9-2BBBF20ECD9F}">
      <dgm:prSet phldrT="[文本]"/>
      <dgm:spPr/>
      <dgm:t>
        <a:bodyPr/>
        <a:lstStyle/>
        <a:p>
          <a:r>
            <a:rPr lang="zh-CN" altLang="en-US" dirty="0" smtClean="0"/>
            <a:t>审结</a:t>
          </a:r>
          <a:endParaRPr lang="zh-CN" altLang="en-US" dirty="0"/>
        </a:p>
      </dgm:t>
    </dgm:pt>
    <dgm:pt modelId="{DF6B3330-E13A-439B-ACB4-84C792DB5BCF}" type="parTrans" cxnId="{F3ABD2E4-3BAC-4FF4-820F-F9ACC636B492}">
      <dgm:prSet/>
      <dgm:spPr/>
      <dgm:t>
        <a:bodyPr/>
        <a:lstStyle/>
        <a:p>
          <a:endParaRPr lang="zh-CN" altLang="en-US"/>
        </a:p>
      </dgm:t>
    </dgm:pt>
    <dgm:pt modelId="{BE58258A-FA39-4B4F-93FE-54DDFDA2012D}" type="sibTrans" cxnId="{F3ABD2E4-3BAC-4FF4-820F-F9ACC636B492}">
      <dgm:prSet/>
      <dgm:spPr/>
      <dgm:t>
        <a:bodyPr/>
        <a:lstStyle/>
        <a:p>
          <a:endParaRPr lang="zh-CN" altLang="en-US"/>
        </a:p>
      </dgm:t>
    </dgm:pt>
    <dgm:pt modelId="{30AA2EA3-35C7-443D-A224-3A3300B508BD}">
      <dgm:prSet phldrT="[文本]"/>
      <dgm:spPr/>
      <dgm:t>
        <a:bodyPr/>
        <a:lstStyle/>
        <a:p>
          <a:r>
            <a:rPr lang="zh-CN" altLang="en-US" dirty="0" smtClean="0"/>
            <a:t>回退（录单员）；审结（非录单员，且所有订单已审核）</a:t>
          </a:r>
          <a:endParaRPr lang="zh-CN" altLang="en-US" dirty="0"/>
        </a:p>
      </dgm:t>
    </dgm:pt>
    <dgm:pt modelId="{D8637A65-9165-4D4E-B011-6631FA62302A}" type="parTrans" cxnId="{91654FF1-6783-41A8-93C3-6A149AB26306}">
      <dgm:prSet/>
      <dgm:spPr/>
      <dgm:t>
        <a:bodyPr/>
        <a:lstStyle/>
        <a:p>
          <a:endParaRPr lang="zh-CN" altLang="en-US"/>
        </a:p>
      </dgm:t>
    </dgm:pt>
    <dgm:pt modelId="{9271B191-C33B-4422-97F9-6796B9580CAF}" type="sibTrans" cxnId="{91654FF1-6783-41A8-93C3-6A149AB26306}">
      <dgm:prSet/>
      <dgm:spPr/>
      <dgm:t>
        <a:bodyPr/>
        <a:lstStyle/>
        <a:p>
          <a:endParaRPr lang="zh-CN" altLang="en-US"/>
        </a:p>
      </dgm:t>
    </dgm:pt>
    <dgm:pt modelId="{FC26CCCF-8658-4252-BF77-4271E565315F}">
      <dgm:prSet phldrT="[文本]"/>
      <dgm:spPr/>
      <dgm:t>
        <a:bodyPr/>
        <a:lstStyle/>
        <a:p>
          <a:r>
            <a:rPr lang="en-US" altLang="zh-CN" b="0" dirty="0" smtClean="0">
              <a:solidFill>
                <a:srgbClr val="FF0000"/>
              </a:solidFill>
            </a:rPr>
            <a:t>【</a:t>
          </a:r>
          <a:r>
            <a:rPr lang="zh-CN" altLang="en-US" b="0" dirty="0" smtClean="0">
              <a:solidFill>
                <a:srgbClr val="FF0000"/>
              </a:solidFill>
            </a:rPr>
            <a:t>客户经理已上传原稿，还没被录单员接稿处理！</a:t>
          </a:r>
          <a:r>
            <a:rPr lang="en-US" altLang="zh-CN" b="0" dirty="0" smtClean="0">
              <a:solidFill>
                <a:srgbClr val="FF0000"/>
              </a:solidFill>
            </a:rPr>
            <a:t>】</a:t>
          </a:r>
          <a:endParaRPr lang="zh-CN" altLang="en-US" b="0" dirty="0">
            <a:solidFill>
              <a:srgbClr val="FF0000"/>
            </a:solidFill>
          </a:endParaRPr>
        </a:p>
      </dgm:t>
    </dgm:pt>
    <dgm:pt modelId="{5F9CD8AE-9272-4AF4-AD76-E6EC3BD910D0}" type="parTrans" cxnId="{779A2E87-D1F5-4DA0-B746-78CD796D00FA}">
      <dgm:prSet/>
      <dgm:spPr/>
      <dgm:t>
        <a:bodyPr/>
        <a:lstStyle/>
        <a:p>
          <a:endParaRPr lang="zh-CN" altLang="en-US"/>
        </a:p>
      </dgm:t>
    </dgm:pt>
    <dgm:pt modelId="{DB4A0E7E-294E-428C-BF31-967FDE0B8DC6}" type="sibTrans" cxnId="{779A2E87-D1F5-4DA0-B746-78CD796D00FA}">
      <dgm:prSet/>
      <dgm:spPr/>
      <dgm:t>
        <a:bodyPr/>
        <a:lstStyle/>
        <a:p>
          <a:endParaRPr lang="zh-CN" altLang="en-US"/>
        </a:p>
      </dgm:t>
    </dgm:pt>
    <dgm:pt modelId="{1C986DC0-EAF2-418F-8AB5-6718ACE6A717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【</a:t>
          </a:r>
          <a:r>
            <a:rPr lang="zh-CN" altLang="zh-CN" dirty="0" smtClean="0">
              <a:solidFill>
                <a:srgbClr val="FF0000"/>
              </a:solidFill>
            </a:rPr>
            <a:t>录单员已接受原稿，正在进行录单</a:t>
          </a:r>
          <a:r>
            <a:rPr lang="en-US" altLang="zh-CN" dirty="0" smtClean="0">
              <a:solidFill>
                <a:srgbClr val="FF0000"/>
              </a:solidFill>
            </a:rPr>
            <a:t>】</a:t>
          </a:r>
          <a:endParaRPr lang="zh-CN" altLang="en-US" dirty="0">
            <a:solidFill>
              <a:srgbClr val="FF0000"/>
            </a:solidFill>
          </a:endParaRPr>
        </a:p>
      </dgm:t>
    </dgm:pt>
    <dgm:pt modelId="{C59CFCD8-B505-47A8-83A9-6F5D3B1335F6}" type="parTrans" cxnId="{76F86F54-B5D1-44BB-A54B-4696823CBEDB}">
      <dgm:prSet/>
      <dgm:spPr/>
      <dgm:t>
        <a:bodyPr/>
        <a:lstStyle/>
        <a:p>
          <a:endParaRPr lang="zh-CN" altLang="en-US"/>
        </a:p>
      </dgm:t>
    </dgm:pt>
    <dgm:pt modelId="{5D0D0348-9D09-4D33-9B6C-DBCE3A70F8B1}" type="sibTrans" cxnId="{76F86F54-B5D1-44BB-A54B-4696823CBEDB}">
      <dgm:prSet/>
      <dgm:spPr/>
      <dgm:t>
        <a:bodyPr/>
        <a:lstStyle/>
        <a:p>
          <a:endParaRPr lang="zh-CN" altLang="en-US"/>
        </a:p>
      </dgm:t>
    </dgm:pt>
    <dgm:pt modelId="{9B777975-4348-428E-98F6-CEFC98C2ED18}">
      <dgm:prSet/>
      <dgm:spPr/>
      <dgm:t>
        <a:bodyPr/>
        <a:lstStyle/>
        <a:p>
          <a:r>
            <a:rPr lang="zh-CN" altLang="en-US" dirty="0" smtClean="0"/>
            <a:t>回退（审结者）</a:t>
          </a:r>
          <a:endParaRPr lang="zh-CN" altLang="en-US" dirty="0"/>
        </a:p>
      </dgm:t>
    </dgm:pt>
    <dgm:pt modelId="{3DF5A87E-61AE-443E-B875-9E5A31E73EE4}" type="parTrans" cxnId="{93DB9D1E-593A-489E-B4EA-C2F7FDE6F71F}">
      <dgm:prSet/>
      <dgm:spPr/>
      <dgm:t>
        <a:bodyPr/>
        <a:lstStyle/>
        <a:p>
          <a:endParaRPr lang="zh-CN" altLang="en-US"/>
        </a:p>
      </dgm:t>
    </dgm:pt>
    <dgm:pt modelId="{455D06C7-3AE0-4F76-8E35-A8EE0111B1C4}" type="sibTrans" cxnId="{93DB9D1E-593A-489E-B4EA-C2F7FDE6F71F}">
      <dgm:prSet/>
      <dgm:spPr/>
      <dgm:t>
        <a:bodyPr/>
        <a:lstStyle/>
        <a:p>
          <a:endParaRPr lang="zh-CN" altLang="en-US"/>
        </a:p>
      </dgm:t>
    </dgm:pt>
    <dgm:pt modelId="{BC770BEF-2B59-41FB-8BBA-AF440D156F6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【</a:t>
          </a:r>
          <a:r>
            <a:rPr lang="zh-CN" altLang="en-US" dirty="0" smtClean="0">
              <a:solidFill>
                <a:srgbClr val="FF0000"/>
              </a:solidFill>
            </a:rPr>
            <a:t>录单员已经将原稿作废，出于重视，录单员还需要申请审结</a:t>
          </a:r>
          <a:r>
            <a:rPr lang="en-US" altLang="zh-CN" dirty="0" smtClean="0">
              <a:solidFill>
                <a:srgbClr val="FF0000"/>
              </a:solidFill>
            </a:rPr>
            <a:t>】</a:t>
          </a:r>
          <a:endParaRPr lang="zh-CN" altLang="en-US" dirty="0">
            <a:solidFill>
              <a:srgbClr val="FF0000"/>
            </a:solidFill>
          </a:endParaRPr>
        </a:p>
      </dgm:t>
    </dgm:pt>
    <dgm:pt modelId="{30EF9D4E-891E-4F1E-8377-6ADB840CAF87}" type="parTrans" cxnId="{DADA9385-2DC5-4227-8BEF-61BCDD7C4040}">
      <dgm:prSet/>
      <dgm:spPr/>
      <dgm:t>
        <a:bodyPr/>
        <a:lstStyle/>
        <a:p>
          <a:endParaRPr lang="zh-CN" altLang="en-US"/>
        </a:p>
      </dgm:t>
    </dgm:pt>
    <dgm:pt modelId="{0BA1A5FA-BEEA-4384-83FA-7A12C8F6E40C}" type="sibTrans" cxnId="{DADA9385-2DC5-4227-8BEF-61BCDD7C4040}">
      <dgm:prSet/>
      <dgm:spPr/>
      <dgm:t>
        <a:bodyPr/>
        <a:lstStyle/>
        <a:p>
          <a:endParaRPr lang="zh-CN" altLang="en-US"/>
        </a:p>
      </dgm:t>
    </dgm:pt>
    <dgm:pt modelId="{BCFD7239-FE60-424E-B5D2-96379E32742B}">
      <dgm:prSet phldrT="[文本]"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【</a:t>
          </a:r>
          <a:r>
            <a:rPr lang="zh-CN" altLang="zh-CN" dirty="0" smtClean="0">
              <a:solidFill>
                <a:srgbClr val="FF0000"/>
              </a:solidFill>
            </a:rPr>
            <a:t>录单员已经完成录单</a:t>
          </a:r>
          <a:r>
            <a:rPr lang="zh-CN" altLang="en-US" dirty="0" smtClean="0">
              <a:solidFill>
                <a:srgbClr val="FF0000"/>
              </a:solidFill>
            </a:rPr>
            <a:t>或作废原稿</a:t>
          </a:r>
          <a:r>
            <a:rPr lang="zh-CN" altLang="zh-CN" dirty="0" smtClean="0">
              <a:solidFill>
                <a:srgbClr val="FF0000"/>
              </a:solidFill>
            </a:rPr>
            <a:t>，申请他人帮忙对所有订单</a:t>
          </a:r>
          <a:r>
            <a:rPr lang="en-US" altLang="zh-CN" dirty="0" smtClean="0">
              <a:solidFill>
                <a:srgbClr val="FF0000"/>
              </a:solidFill>
            </a:rPr>
            <a:t>/</a:t>
          </a:r>
          <a:r>
            <a:rPr lang="zh-CN" altLang="en-US" dirty="0" smtClean="0">
              <a:solidFill>
                <a:srgbClr val="FF0000"/>
              </a:solidFill>
            </a:rPr>
            <a:t>作废情况</a:t>
          </a:r>
          <a:r>
            <a:rPr lang="zh-CN" altLang="zh-CN" dirty="0" smtClean="0">
              <a:solidFill>
                <a:srgbClr val="FF0000"/>
              </a:solidFill>
            </a:rPr>
            <a:t>进行审核</a:t>
          </a:r>
          <a:r>
            <a:rPr lang="en-US" altLang="zh-CN" dirty="0" smtClean="0">
              <a:solidFill>
                <a:srgbClr val="FF0000"/>
              </a:solidFill>
            </a:rPr>
            <a:t>】</a:t>
          </a:r>
          <a:endParaRPr lang="zh-CN" altLang="en-US" dirty="0">
            <a:solidFill>
              <a:srgbClr val="FF0000"/>
            </a:solidFill>
          </a:endParaRPr>
        </a:p>
      </dgm:t>
    </dgm:pt>
    <dgm:pt modelId="{FF8FD578-54C6-40E8-BC1A-37EF03C730D2}" type="parTrans" cxnId="{E4AF6278-0C73-4787-B88A-711A8F7F13A5}">
      <dgm:prSet/>
      <dgm:spPr/>
      <dgm:t>
        <a:bodyPr/>
        <a:lstStyle/>
        <a:p>
          <a:endParaRPr lang="zh-CN" altLang="en-US"/>
        </a:p>
      </dgm:t>
    </dgm:pt>
    <dgm:pt modelId="{9B5D6224-F1BD-49E6-965B-6CC5E9E8A6C6}" type="sibTrans" cxnId="{E4AF6278-0C73-4787-B88A-711A8F7F13A5}">
      <dgm:prSet/>
      <dgm:spPr/>
      <dgm:t>
        <a:bodyPr/>
        <a:lstStyle/>
        <a:p>
          <a:endParaRPr lang="zh-CN" altLang="en-US"/>
        </a:p>
      </dgm:t>
    </dgm:pt>
    <dgm:pt modelId="{1ABE17F8-1578-4F68-A72C-781B318E14F3}">
      <dgm:prSet/>
      <dgm:spPr/>
      <dgm:t>
        <a:bodyPr/>
        <a:lstStyle/>
        <a:p>
          <a:r>
            <a:rPr lang="en-US" altLang="zh-CN" dirty="0" smtClean="0">
              <a:solidFill>
                <a:srgbClr val="FF0000"/>
              </a:solidFill>
            </a:rPr>
            <a:t>【</a:t>
          </a:r>
          <a:r>
            <a:rPr lang="zh-CN" altLang="zh-CN" dirty="0" smtClean="0">
              <a:solidFill>
                <a:srgbClr val="FF0000"/>
              </a:solidFill>
            </a:rPr>
            <a:t>其他同事已对该原稿处理情况进行审</a:t>
          </a:r>
          <a:r>
            <a:rPr lang="zh-CN" altLang="en-US" dirty="0" smtClean="0">
              <a:solidFill>
                <a:srgbClr val="FF0000"/>
              </a:solidFill>
            </a:rPr>
            <a:t>核</a:t>
          </a:r>
          <a:r>
            <a:rPr lang="en-US" altLang="zh-CN" dirty="0" smtClean="0">
              <a:solidFill>
                <a:srgbClr val="FF0000"/>
              </a:solidFill>
            </a:rPr>
            <a:t>】</a:t>
          </a:r>
          <a:endParaRPr lang="zh-CN" altLang="en-US" dirty="0">
            <a:solidFill>
              <a:srgbClr val="FF0000"/>
            </a:solidFill>
          </a:endParaRPr>
        </a:p>
      </dgm:t>
    </dgm:pt>
    <dgm:pt modelId="{3C32F9F1-9849-4C12-BC34-81FC88CCB27D}" type="parTrans" cxnId="{EA6E8319-5321-4B12-B0AA-74266CBD2D22}">
      <dgm:prSet/>
      <dgm:spPr/>
      <dgm:t>
        <a:bodyPr/>
        <a:lstStyle/>
        <a:p>
          <a:endParaRPr lang="zh-CN" altLang="en-US"/>
        </a:p>
      </dgm:t>
    </dgm:pt>
    <dgm:pt modelId="{6346F6F8-CFD5-458A-8E10-D12B33A6EF6D}" type="sibTrans" cxnId="{EA6E8319-5321-4B12-B0AA-74266CBD2D22}">
      <dgm:prSet/>
      <dgm:spPr/>
      <dgm:t>
        <a:bodyPr/>
        <a:lstStyle/>
        <a:p>
          <a:endParaRPr lang="zh-CN" altLang="en-US"/>
        </a:p>
      </dgm:t>
    </dgm:pt>
    <dgm:pt modelId="{8E0C9094-511A-4682-97A4-0F5C01559040}" type="pres">
      <dgm:prSet presAssocID="{F18FF395-B0F3-4406-8BA1-8ED5F355A308}" presName="linearFlow" presStyleCnt="0">
        <dgm:presLayoutVars>
          <dgm:dir/>
          <dgm:animLvl val="lvl"/>
          <dgm:resizeHandles val="exact"/>
        </dgm:presLayoutVars>
      </dgm:prSet>
      <dgm:spPr/>
    </dgm:pt>
    <dgm:pt modelId="{6CB609B3-A4E9-40E1-9303-A684C1DA8575}" type="pres">
      <dgm:prSet presAssocID="{8BED9F6B-29F6-466C-B29A-66838808F6C0}" presName="composite" presStyleCnt="0"/>
      <dgm:spPr/>
    </dgm:pt>
    <dgm:pt modelId="{81D29E8F-06FC-4FDB-84AC-126388D91DEF}" type="pres">
      <dgm:prSet presAssocID="{8BED9F6B-29F6-466C-B29A-66838808F6C0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8BE68F15-1DC9-40DC-97AD-030D16FF4FCA}" type="pres">
      <dgm:prSet presAssocID="{8BED9F6B-29F6-466C-B29A-66838808F6C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ED747A-6579-46A6-8BC9-E945027A7C30}" type="pres">
      <dgm:prSet presAssocID="{294E21B1-4D3F-4FB9-A965-1DC4B2F42087}" presName="sp" presStyleCnt="0"/>
      <dgm:spPr/>
    </dgm:pt>
    <dgm:pt modelId="{5D1A2A62-0B0A-4A69-AEBB-6FDEE93D29C6}" type="pres">
      <dgm:prSet presAssocID="{DE8F6E21-E250-4610-A26D-69B23A1FBA8C}" presName="composite" presStyleCnt="0"/>
      <dgm:spPr/>
    </dgm:pt>
    <dgm:pt modelId="{B0194D2B-484D-4AB9-95B3-3798B0099C21}" type="pres">
      <dgm:prSet presAssocID="{DE8F6E21-E250-4610-A26D-69B23A1FBA8C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D1D88DE5-181F-4CD9-A07C-9FE3A3DC5DF4}" type="pres">
      <dgm:prSet presAssocID="{DE8F6E21-E250-4610-A26D-69B23A1FBA8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257A5D-636D-4980-B890-D2C2A093FF89}" type="pres">
      <dgm:prSet presAssocID="{84C96BDA-E26E-44AC-AD87-95A8AEF57425}" presName="sp" presStyleCnt="0"/>
      <dgm:spPr/>
    </dgm:pt>
    <dgm:pt modelId="{51E36B00-0648-463E-81F7-90D193DA55E2}" type="pres">
      <dgm:prSet presAssocID="{AB707915-4579-4876-A6A8-BF52F6922E34}" presName="composite" presStyleCnt="0"/>
      <dgm:spPr/>
    </dgm:pt>
    <dgm:pt modelId="{EB2188EA-21FD-4E21-8B77-663033184100}" type="pres">
      <dgm:prSet presAssocID="{AB707915-4579-4876-A6A8-BF52F6922E34}" presName="parentText" presStyleLbl="alignNode1" presStyleIdx="2" presStyleCnt="5" custLinFactX="100129" custLinFactNeighborX="200000" custLinFactNeighborY="-15092">
        <dgm:presLayoutVars>
          <dgm:chMax val="1"/>
          <dgm:bulletEnabled val="1"/>
        </dgm:presLayoutVars>
      </dgm:prSet>
      <dgm:spPr/>
    </dgm:pt>
    <dgm:pt modelId="{24DCA9F5-884A-49DC-B617-D19505011D04}" type="pres">
      <dgm:prSet presAssocID="{AB707915-4579-4876-A6A8-BF52F6922E34}" presName="descendantText" presStyleLbl="alignAcc1" presStyleIdx="2" presStyleCnt="5" custScaleX="72397" custLinFactNeighborX="53847" custLinFactNeighborY="-23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5A8162-0CDB-420C-953D-45D72E1B337B}" type="pres">
      <dgm:prSet presAssocID="{0AF11370-34A2-4856-9A05-7800EA88A500}" presName="sp" presStyleCnt="0"/>
      <dgm:spPr/>
    </dgm:pt>
    <dgm:pt modelId="{386E27F4-B23C-4339-944D-9C93921B0FEB}" type="pres">
      <dgm:prSet presAssocID="{E6E004F6-333A-4BA5-BBD9-DDCD41139EAB}" presName="composite" presStyleCnt="0"/>
      <dgm:spPr/>
    </dgm:pt>
    <dgm:pt modelId="{71771BB5-0F35-469D-91FA-2E2F78B97B94}" type="pres">
      <dgm:prSet presAssocID="{E6E004F6-333A-4BA5-BBD9-DDCD41139EAB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8C36DD9-9D64-4302-A1CF-A1B8309E318D}" type="pres">
      <dgm:prSet presAssocID="{E6E004F6-333A-4BA5-BBD9-DDCD41139EAB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78E31F-3F24-43CB-8FA7-4A9C553A12E9}" type="pres">
      <dgm:prSet presAssocID="{2F976D21-E2FA-4439-A171-F641E21D2B30}" presName="sp" presStyleCnt="0"/>
      <dgm:spPr/>
    </dgm:pt>
    <dgm:pt modelId="{ABA0ADBF-D13C-401D-840F-E61F2C113DC4}" type="pres">
      <dgm:prSet presAssocID="{32632890-6EEB-451E-81F9-2BBBF20ECD9F}" presName="composite" presStyleCnt="0"/>
      <dgm:spPr/>
    </dgm:pt>
    <dgm:pt modelId="{026565AB-ABFE-4D92-908B-D31522BF99F2}" type="pres">
      <dgm:prSet presAssocID="{32632890-6EEB-451E-81F9-2BBBF20ECD9F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52FE27-F551-4019-87BE-6DE8669F0DF9}" type="pres">
      <dgm:prSet presAssocID="{32632890-6EEB-451E-81F9-2BBBF20ECD9F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CC5627-8FA1-4669-93FB-2268D8DC0FA8}" srcId="{F18FF395-B0F3-4406-8BA1-8ED5F355A308}" destId="{8BED9F6B-29F6-466C-B29A-66838808F6C0}" srcOrd="0" destOrd="0" parTransId="{7C82B84A-0C58-4E47-B77F-C1B3A0B982A0}" sibTransId="{294E21B1-4D3F-4FB9-A965-1DC4B2F42087}"/>
    <dgm:cxn modelId="{EA6E8319-5321-4B12-B0AA-74266CBD2D22}" srcId="{32632890-6EEB-451E-81F9-2BBBF20ECD9F}" destId="{1ABE17F8-1578-4F68-A72C-781B318E14F3}" srcOrd="0" destOrd="0" parTransId="{3C32F9F1-9849-4C12-BC34-81FC88CCB27D}" sibTransId="{6346F6F8-CFD5-458A-8E10-D12B33A6EF6D}"/>
    <dgm:cxn modelId="{1028A925-6FDE-47BC-B55F-41B864B4D543}" type="presOf" srcId="{DE8F6E21-E250-4610-A26D-69B23A1FBA8C}" destId="{B0194D2B-484D-4AB9-95B3-3798B0099C21}" srcOrd="0" destOrd="0" presId="urn:microsoft.com/office/officeart/2005/8/layout/chevron2"/>
    <dgm:cxn modelId="{D19FDF47-638F-421A-A405-F5035D545C6D}" srcId="{AB707915-4579-4876-A6A8-BF52F6922E34}" destId="{A17DE546-A44D-4B65-8BF1-96B9BA024556}" srcOrd="1" destOrd="0" parTransId="{DC656087-E571-4A0D-9625-08D9A082D7E9}" sibTransId="{2C9D0A6B-B5C7-406A-A1D8-8B7A57B0A147}"/>
    <dgm:cxn modelId="{05FAC1FA-27A6-45A8-A8B1-5D54B4DA21C8}" type="presOf" srcId="{A17DE546-A44D-4B65-8BF1-96B9BA024556}" destId="{24DCA9F5-884A-49DC-B617-D19505011D04}" srcOrd="0" destOrd="1" presId="urn:microsoft.com/office/officeart/2005/8/layout/chevron2"/>
    <dgm:cxn modelId="{76F86F54-B5D1-44BB-A54B-4696823CBEDB}" srcId="{DE8F6E21-E250-4610-A26D-69B23A1FBA8C}" destId="{1C986DC0-EAF2-418F-8AB5-6718ACE6A717}" srcOrd="0" destOrd="0" parTransId="{C59CFCD8-B505-47A8-83A9-6F5D3B1335F6}" sibTransId="{5D0D0348-9D09-4D33-9B6C-DBCE3A70F8B1}"/>
    <dgm:cxn modelId="{5D835668-DCC6-4E4D-85D1-AB5EAFEA00DC}" type="presOf" srcId="{F18FF395-B0F3-4406-8BA1-8ED5F355A308}" destId="{8E0C9094-511A-4682-97A4-0F5C01559040}" srcOrd="0" destOrd="0" presId="urn:microsoft.com/office/officeart/2005/8/layout/chevron2"/>
    <dgm:cxn modelId="{6C72361F-BA5B-4F8D-82DB-B52A73DCF838}" type="presOf" srcId="{8BED9F6B-29F6-466C-B29A-66838808F6C0}" destId="{81D29E8F-06FC-4FDB-84AC-126388D91DEF}" srcOrd="0" destOrd="0" presId="urn:microsoft.com/office/officeart/2005/8/layout/chevron2"/>
    <dgm:cxn modelId="{2AB7D8C3-E2F8-40E2-8690-01EB856363A5}" type="presOf" srcId="{AB707915-4579-4876-A6A8-BF52F6922E34}" destId="{EB2188EA-21FD-4E21-8B77-663033184100}" srcOrd="0" destOrd="0" presId="urn:microsoft.com/office/officeart/2005/8/layout/chevron2"/>
    <dgm:cxn modelId="{A683A0CE-69D2-44BD-A0A0-37FA89F6FE96}" type="presOf" srcId="{1ABE17F8-1578-4F68-A72C-781B318E14F3}" destId="{0052FE27-F551-4019-87BE-6DE8669F0DF9}" srcOrd="0" destOrd="0" presId="urn:microsoft.com/office/officeart/2005/8/layout/chevron2"/>
    <dgm:cxn modelId="{353862B3-B2CE-4B12-A932-85628605C7BD}" type="presOf" srcId="{DEF8C4C3-760D-4E65-B180-4BB174A27129}" destId="{8BE68F15-1DC9-40DC-97AD-030D16FF4FCA}" srcOrd="0" destOrd="1" presId="urn:microsoft.com/office/officeart/2005/8/layout/chevron2"/>
    <dgm:cxn modelId="{42911A60-BF95-4FDF-A365-ED9C9B856B2E}" type="presOf" srcId="{BC770BEF-2B59-41FB-8BBA-AF440D156F6A}" destId="{24DCA9F5-884A-49DC-B617-D19505011D04}" srcOrd="0" destOrd="0" presId="urn:microsoft.com/office/officeart/2005/8/layout/chevron2"/>
    <dgm:cxn modelId="{E4AF6278-0C73-4787-B88A-711A8F7F13A5}" srcId="{E6E004F6-333A-4BA5-BBD9-DDCD41139EAB}" destId="{BCFD7239-FE60-424E-B5D2-96379E32742B}" srcOrd="0" destOrd="0" parTransId="{FF8FD578-54C6-40E8-BC1A-37EF03C730D2}" sibTransId="{9B5D6224-F1BD-49E6-965B-6CC5E9E8A6C6}"/>
    <dgm:cxn modelId="{779A2E87-D1F5-4DA0-B746-78CD796D00FA}" srcId="{8BED9F6B-29F6-466C-B29A-66838808F6C0}" destId="{FC26CCCF-8658-4252-BF77-4271E565315F}" srcOrd="0" destOrd="0" parTransId="{5F9CD8AE-9272-4AF4-AD76-E6EC3BD910D0}" sibTransId="{DB4A0E7E-294E-428C-BF31-967FDE0B8DC6}"/>
    <dgm:cxn modelId="{39F7BAF4-ACF4-48E1-9506-F61758A4EFCF}" srcId="{DE8F6E21-E250-4610-A26D-69B23A1FBA8C}" destId="{F5652C92-C3FC-47B1-AD53-B4873246B969}" srcOrd="1" destOrd="0" parTransId="{F9B922C5-EAE4-4173-A0B7-B2CF4E7A1A78}" sibTransId="{F6556787-C2E8-4A88-9F72-6CDD4C3794A5}"/>
    <dgm:cxn modelId="{1BD7BE59-5E37-4EDC-9895-1DBD7B2B7647}" type="presOf" srcId="{30AA2EA3-35C7-443D-A224-3A3300B508BD}" destId="{48C36DD9-9D64-4302-A1CF-A1B8309E318D}" srcOrd="0" destOrd="1" presId="urn:microsoft.com/office/officeart/2005/8/layout/chevron2"/>
    <dgm:cxn modelId="{8FDE559B-5010-488B-9392-DDA69750C5F9}" type="presOf" srcId="{E6E004F6-333A-4BA5-BBD9-DDCD41139EAB}" destId="{71771BB5-0F35-469D-91FA-2E2F78B97B94}" srcOrd="0" destOrd="0" presId="urn:microsoft.com/office/officeart/2005/8/layout/chevron2"/>
    <dgm:cxn modelId="{30FE724B-0676-4C73-932C-F1D0BAAD28C6}" type="presOf" srcId="{FC26CCCF-8658-4252-BF77-4271E565315F}" destId="{8BE68F15-1DC9-40DC-97AD-030D16FF4FCA}" srcOrd="0" destOrd="0" presId="urn:microsoft.com/office/officeart/2005/8/layout/chevron2"/>
    <dgm:cxn modelId="{1A4A43E5-6D61-4D9A-87CC-F020C89405AC}" srcId="{F18FF395-B0F3-4406-8BA1-8ED5F355A308}" destId="{AB707915-4579-4876-A6A8-BF52F6922E34}" srcOrd="2" destOrd="0" parTransId="{96F6C6CA-28EE-46EC-88F1-002A39634D3C}" sibTransId="{0AF11370-34A2-4856-9A05-7800EA88A500}"/>
    <dgm:cxn modelId="{022562B4-FF91-4AE3-B36F-ED184B5D680C}" srcId="{F18FF395-B0F3-4406-8BA1-8ED5F355A308}" destId="{DE8F6E21-E250-4610-A26D-69B23A1FBA8C}" srcOrd="1" destOrd="0" parTransId="{728B01A4-ABB6-4DFC-99D0-8C2C217FA502}" sibTransId="{84C96BDA-E26E-44AC-AD87-95A8AEF57425}"/>
    <dgm:cxn modelId="{F8BB70A3-4E5A-40BA-92FF-C1DD088CC098}" type="presOf" srcId="{BCFD7239-FE60-424E-B5D2-96379E32742B}" destId="{48C36DD9-9D64-4302-A1CF-A1B8309E318D}" srcOrd="0" destOrd="0" presId="urn:microsoft.com/office/officeart/2005/8/layout/chevron2"/>
    <dgm:cxn modelId="{DADA9385-2DC5-4227-8BEF-61BCDD7C4040}" srcId="{AB707915-4579-4876-A6A8-BF52F6922E34}" destId="{BC770BEF-2B59-41FB-8BBA-AF440D156F6A}" srcOrd="0" destOrd="0" parTransId="{30EF9D4E-891E-4F1E-8377-6ADB840CAF87}" sibTransId="{0BA1A5FA-BEEA-4384-83FA-7A12C8F6E40C}"/>
    <dgm:cxn modelId="{1A509ED0-C628-47E6-86C6-628358F1DD0A}" type="presOf" srcId="{F5652C92-C3FC-47B1-AD53-B4873246B969}" destId="{D1D88DE5-181F-4CD9-A07C-9FE3A3DC5DF4}" srcOrd="0" destOrd="1" presId="urn:microsoft.com/office/officeart/2005/8/layout/chevron2"/>
    <dgm:cxn modelId="{79CED036-0662-4026-8B2D-C6004120D503}" type="presOf" srcId="{32632890-6EEB-451E-81F9-2BBBF20ECD9F}" destId="{026565AB-ABFE-4D92-908B-D31522BF99F2}" srcOrd="0" destOrd="0" presId="urn:microsoft.com/office/officeart/2005/8/layout/chevron2"/>
    <dgm:cxn modelId="{DC863983-8EC7-4BBA-8F7B-7BB25A2A031C}" srcId="{F18FF395-B0F3-4406-8BA1-8ED5F355A308}" destId="{E6E004F6-333A-4BA5-BBD9-DDCD41139EAB}" srcOrd="3" destOrd="0" parTransId="{2F9C1E59-B1D7-43AA-A1D6-1610716FEFEB}" sibTransId="{2F976D21-E2FA-4439-A171-F641E21D2B30}"/>
    <dgm:cxn modelId="{F3ABD2E4-3BAC-4FF4-820F-F9ACC636B492}" srcId="{F18FF395-B0F3-4406-8BA1-8ED5F355A308}" destId="{32632890-6EEB-451E-81F9-2BBBF20ECD9F}" srcOrd="4" destOrd="0" parTransId="{DF6B3330-E13A-439B-ACB4-84C792DB5BCF}" sibTransId="{BE58258A-FA39-4B4F-93FE-54DDFDA2012D}"/>
    <dgm:cxn modelId="{93DB9D1E-593A-489E-B4EA-C2F7FDE6F71F}" srcId="{32632890-6EEB-451E-81F9-2BBBF20ECD9F}" destId="{9B777975-4348-428E-98F6-CEFC98C2ED18}" srcOrd="1" destOrd="0" parTransId="{3DF5A87E-61AE-443E-B875-9E5A31E73EE4}" sibTransId="{455D06C7-3AE0-4F76-8E35-A8EE0111B1C4}"/>
    <dgm:cxn modelId="{5A08833D-A1CE-4256-A9D3-2CF431536CF2}" srcId="{8BED9F6B-29F6-466C-B29A-66838808F6C0}" destId="{DEF8C4C3-760D-4E65-B180-4BB174A27129}" srcOrd="1" destOrd="0" parTransId="{533849CD-A13C-42EB-9549-D7E4CF965D4D}" sibTransId="{DDDA1002-E134-40AB-99CE-B4B6CB402825}"/>
    <dgm:cxn modelId="{91654FF1-6783-41A8-93C3-6A149AB26306}" srcId="{E6E004F6-333A-4BA5-BBD9-DDCD41139EAB}" destId="{30AA2EA3-35C7-443D-A224-3A3300B508BD}" srcOrd="1" destOrd="0" parTransId="{D8637A65-9165-4D4E-B011-6631FA62302A}" sibTransId="{9271B191-C33B-4422-97F9-6796B9580CAF}"/>
    <dgm:cxn modelId="{10F30824-D48C-4589-BC7A-A786FFF37E44}" type="presOf" srcId="{9B777975-4348-428E-98F6-CEFC98C2ED18}" destId="{0052FE27-F551-4019-87BE-6DE8669F0DF9}" srcOrd="0" destOrd="1" presId="urn:microsoft.com/office/officeart/2005/8/layout/chevron2"/>
    <dgm:cxn modelId="{ED3600AE-5DD8-472C-81D4-58B0B136E908}" type="presOf" srcId="{1C986DC0-EAF2-418F-8AB5-6718ACE6A717}" destId="{D1D88DE5-181F-4CD9-A07C-9FE3A3DC5DF4}" srcOrd="0" destOrd="0" presId="urn:microsoft.com/office/officeart/2005/8/layout/chevron2"/>
    <dgm:cxn modelId="{75975A12-AB86-409C-AE68-DA18ED696D4E}" type="presParOf" srcId="{8E0C9094-511A-4682-97A4-0F5C01559040}" destId="{6CB609B3-A4E9-40E1-9303-A684C1DA8575}" srcOrd="0" destOrd="0" presId="urn:microsoft.com/office/officeart/2005/8/layout/chevron2"/>
    <dgm:cxn modelId="{698EC0DE-B628-4E30-BD5C-D429FF638CCB}" type="presParOf" srcId="{6CB609B3-A4E9-40E1-9303-A684C1DA8575}" destId="{81D29E8F-06FC-4FDB-84AC-126388D91DEF}" srcOrd="0" destOrd="0" presId="urn:microsoft.com/office/officeart/2005/8/layout/chevron2"/>
    <dgm:cxn modelId="{A58BDE0D-3101-44AF-B587-FB727346DEEA}" type="presParOf" srcId="{6CB609B3-A4E9-40E1-9303-A684C1DA8575}" destId="{8BE68F15-1DC9-40DC-97AD-030D16FF4FCA}" srcOrd="1" destOrd="0" presId="urn:microsoft.com/office/officeart/2005/8/layout/chevron2"/>
    <dgm:cxn modelId="{022B7814-4EEC-411A-AD9B-3CA51935EAC5}" type="presParOf" srcId="{8E0C9094-511A-4682-97A4-0F5C01559040}" destId="{B4ED747A-6579-46A6-8BC9-E945027A7C30}" srcOrd="1" destOrd="0" presId="urn:microsoft.com/office/officeart/2005/8/layout/chevron2"/>
    <dgm:cxn modelId="{B1C61FAC-A176-40AE-88A5-FA5E6902B637}" type="presParOf" srcId="{8E0C9094-511A-4682-97A4-0F5C01559040}" destId="{5D1A2A62-0B0A-4A69-AEBB-6FDEE93D29C6}" srcOrd="2" destOrd="0" presId="urn:microsoft.com/office/officeart/2005/8/layout/chevron2"/>
    <dgm:cxn modelId="{DA666908-5937-4736-9C1C-4285F7145740}" type="presParOf" srcId="{5D1A2A62-0B0A-4A69-AEBB-6FDEE93D29C6}" destId="{B0194D2B-484D-4AB9-95B3-3798B0099C21}" srcOrd="0" destOrd="0" presId="urn:microsoft.com/office/officeart/2005/8/layout/chevron2"/>
    <dgm:cxn modelId="{431E6CC9-E89E-4B43-A568-562A4C878696}" type="presParOf" srcId="{5D1A2A62-0B0A-4A69-AEBB-6FDEE93D29C6}" destId="{D1D88DE5-181F-4CD9-A07C-9FE3A3DC5DF4}" srcOrd="1" destOrd="0" presId="urn:microsoft.com/office/officeart/2005/8/layout/chevron2"/>
    <dgm:cxn modelId="{DDAB9AE3-151E-48B6-A188-113D905B2E89}" type="presParOf" srcId="{8E0C9094-511A-4682-97A4-0F5C01559040}" destId="{1E257A5D-636D-4980-B890-D2C2A093FF89}" srcOrd="3" destOrd="0" presId="urn:microsoft.com/office/officeart/2005/8/layout/chevron2"/>
    <dgm:cxn modelId="{D8666094-2B65-4794-B893-FFEF1D233918}" type="presParOf" srcId="{8E0C9094-511A-4682-97A4-0F5C01559040}" destId="{51E36B00-0648-463E-81F7-90D193DA55E2}" srcOrd="4" destOrd="0" presId="urn:microsoft.com/office/officeart/2005/8/layout/chevron2"/>
    <dgm:cxn modelId="{46A12FDF-423C-488C-B191-FBB1CDDC193E}" type="presParOf" srcId="{51E36B00-0648-463E-81F7-90D193DA55E2}" destId="{EB2188EA-21FD-4E21-8B77-663033184100}" srcOrd="0" destOrd="0" presId="urn:microsoft.com/office/officeart/2005/8/layout/chevron2"/>
    <dgm:cxn modelId="{18A428FB-740A-419D-BDEC-8F5D216F1F5E}" type="presParOf" srcId="{51E36B00-0648-463E-81F7-90D193DA55E2}" destId="{24DCA9F5-884A-49DC-B617-D19505011D04}" srcOrd="1" destOrd="0" presId="urn:microsoft.com/office/officeart/2005/8/layout/chevron2"/>
    <dgm:cxn modelId="{88255468-966A-4EEC-8496-625BEC259CFD}" type="presParOf" srcId="{8E0C9094-511A-4682-97A4-0F5C01559040}" destId="{A85A8162-0CDB-420C-953D-45D72E1B337B}" srcOrd="5" destOrd="0" presId="urn:microsoft.com/office/officeart/2005/8/layout/chevron2"/>
    <dgm:cxn modelId="{46B27E85-D3E2-4113-86BB-7F187FBAC9B9}" type="presParOf" srcId="{8E0C9094-511A-4682-97A4-0F5C01559040}" destId="{386E27F4-B23C-4339-944D-9C93921B0FEB}" srcOrd="6" destOrd="0" presId="urn:microsoft.com/office/officeart/2005/8/layout/chevron2"/>
    <dgm:cxn modelId="{22CEA04A-6A8A-4D9F-8A38-2BBF8B687D93}" type="presParOf" srcId="{386E27F4-B23C-4339-944D-9C93921B0FEB}" destId="{71771BB5-0F35-469D-91FA-2E2F78B97B94}" srcOrd="0" destOrd="0" presId="urn:microsoft.com/office/officeart/2005/8/layout/chevron2"/>
    <dgm:cxn modelId="{92457E58-14FD-463A-9BDF-15E8A6A09F39}" type="presParOf" srcId="{386E27F4-B23C-4339-944D-9C93921B0FEB}" destId="{48C36DD9-9D64-4302-A1CF-A1B8309E318D}" srcOrd="1" destOrd="0" presId="urn:microsoft.com/office/officeart/2005/8/layout/chevron2"/>
    <dgm:cxn modelId="{59CD9B27-0023-41EE-B02E-A301393A7B75}" type="presParOf" srcId="{8E0C9094-511A-4682-97A4-0F5C01559040}" destId="{AE78E31F-3F24-43CB-8FA7-4A9C553A12E9}" srcOrd="7" destOrd="0" presId="urn:microsoft.com/office/officeart/2005/8/layout/chevron2"/>
    <dgm:cxn modelId="{FEED3EE8-75BD-4EB4-8F49-C78E0885A8BA}" type="presParOf" srcId="{8E0C9094-511A-4682-97A4-0F5C01559040}" destId="{ABA0ADBF-D13C-401D-840F-E61F2C113DC4}" srcOrd="8" destOrd="0" presId="urn:microsoft.com/office/officeart/2005/8/layout/chevron2"/>
    <dgm:cxn modelId="{9820D0A1-B8BB-4809-B640-73DD36723BA2}" type="presParOf" srcId="{ABA0ADBF-D13C-401D-840F-E61F2C113DC4}" destId="{026565AB-ABFE-4D92-908B-D31522BF99F2}" srcOrd="0" destOrd="0" presId="urn:microsoft.com/office/officeart/2005/8/layout/chevron2"/>
    <dgm:cxn modelId="{544B838E-6BEF-4741-B8F2-621690898464}" type="presParOf" srcId="{ABA0ADBF-D13C-401D-840F-E61F2C113DC4}" destId="{0052FE27-F551-4019-87BE-6DE8669F0DF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7693AC-C701-4536-80B4-DF1611EAC0C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ED3EBD-F20C-4C74-80DB-62D5B9504B23}">
      <dgm:prSet phldrT="[文本]"/>
      <dgm:spPr/>
      <dgm:t>
        <a:bodyPr/>
        <a:lstStyle/>
        <a:p>
          <a:r>
            <a:rPr lang="zh-CN" altLang="en-US" dirty="0" smtClean="0"/>
            <a:t>录单</a:t>
          </a:r>
          <a:endParaRPr lang="zh-CN" altLang="en-US" dirty="0"/>
        </a:p>
      </dgm:t>
    </dgm:pt>
    <dgm:pt modelId="{3C302B1A-C402-4A57-A121-89E9345879AC}" type="parTrans" cxnId="{CB6D0B3B-E1E2-4061-ABCF-559F03D06691}">
      <dgm:prSet/>
      <dgm:spPr/>
      <dgm:t>
        <a:bodyPr/>
        <a:lstStyle/>
        <a:p>
          <a:endParaRPr lang="zh-CN" altLang="en-US"/>
        </a:p>
      </dgm:t>
    </dgm:pt>
    <dgm:pt modelId="{04565528-F0E6-44ED-A938-CF5FA84A887F}" type="sibTrans" cxnId="{CB6D0B3B-E1E2-4061-ABCF-559F03D06691}">
      <dgm:prSet/>
      <dgm:spPr/>
      <dgm:t>
        <a:bodyPr/>
        <a:lstStyle/>
        <a:p>
          <a:endParaRPr lang="zh-CN" altLang="en-US"/>
        </a:p>
      </dgm:t>
    </dgm:pt>
    <dgm:pt modelId="{4EF0E6D0-79B4-46DF-AA6F-E68BD6D0FBFC}">
      <dgm:prSet phldrT="[文本]"/>
      <dgm:spPr/>
      <dgm:t>
        <a:bodyPr/>
        <a:lstStyle/>
        <a:p>
          <a:r>
            <a:rPr lang="zh-CN" altLang="en-US" dirty="0" smtClean="0"/>
            <a:t>删除；修改；申请审核；（原稿录单员）</a:t>
          </a:r>
          <a:endParaRPr lang="zh-CN" altLang="en-US" dirty="0"/>
        </a:p>
      </dgm:t>
    </dgm:pt>
    <dgm:pt modelId="{5C99958F-C252-44FE-8146-4E73AE26FDB6}" type="parTrans" cxnId="{744FFBD4-33B9-4A6D-B376-DC21783DCDB6}">
      <dgm:prSet/>
      <dgm:spPr/>
      <dgm:t>
        <a:bodyPr/>
        <a:lstStyle/>
        <a:p>
          <a:endParaRPr lang="zh-CN" altLang="en-US"/>
        </a:p>
      </dgm:t>
    </dgm:pt>
    <dgm:pt modelId="{0C2EA26A-2238-4798-8A2D-B0FE0E7532E9}" type="sibTrans" cxnId="{744FFBD4-33B9-4A6D-B376-DC21783DCDB6}">
      <dgm:prSet/>
      <dgm:spPr/>
      <dgm:t>
        <a:bodyPr/>
        <a:lstStyle/>
        <a:p>
          <a:endParaRPr lang="zh-CN" altLang="en-US"/>
        </a:p>
      </dgm:t>
    </dgm:pt>
    <dgm:pt modelId="{458FBAAB-15F2-455A-904E-D9FF9964EA3A}">
      <dgm:prSet phldrT="[文本]"/>
      <dgm:spPr/>
      <dgm:t>
        <a:bodyPr/>
        <a:lstStyle/>
        <a:p>
          <a:r>
            <a:rPr lang="zh-CN" altLang="en-US" dirty="0" smtClean="0"/>
            <a:t>申请审核</a:t>
          </a:r>
          <a:endParaRPr lang="zh-CN" altLang="en-US" dirty="0"/>
        </a:p>
      </dgm:t>
    </dgm:pt>
    <dgm:pt modelId="{72F80C54-2770-4198-AE7A-9D900671A174}" type="parTrans" cxnId="{CB38374F-38B2-49F6-A16E-A8812AD9D73F}">
      <dgm:prSet/>
      <dgm:spPr/>
      <dgm:t>
        <a:bodyPr/>
        <a:lstStyle/>
        <a:p>
          <a:endParaRPr lang="zh-CN" altLang="en-US"/>
        </a:p>
      </dgm:t>
    </dgm:pt>
    <dgm:pt modelId="{856C8271-C600-49DD-94B7-FCFB3EE3169F}" type="sibTrans" cxnId="{CB38374F-38B2-49F6-A16E-A8812AD9D73F}">
      <dgm:prSet/>
      <dgm:spPr/>
      <dgm:t>
        <a:bodyPr/>
        <a:lstStyle/>
        <a:p>
          <a:endParaRPr lang="zh-CN" altLang="en-US"/>
        </a:p>
      </dgm:t>
    </dgm:pt>
    <dgm:pt modelId="{9CF1579D-98CC-46C3-AE22-0C7757288CE6}">
      <dgm:prSet phldrT="[文本]"/>
      <dgm:spPr/>
      <dgm:t>
        <a:bodyPr/>
        <a:lstStyle/>
        <a:p>
          <a:r>
            <a:rPr lang="zh-CN" altLang="en-US" dirty="0" smtClean="0"/>
            <a:t>审核（非录单员）；取消申请（录单员）</a:t>
          </a:r>
          <a:endParaRPr lang="zh-CN" altLang="en-US" dirty="0"/>
        </a:p>
      </dgm:t>
    </dgm:pt>
    <dgm:pt modelId="{AF6D8F1D-4027-46CA-A5D7-01EC47FE9850}" type="parTrans" cxnId="{B15C3C00-062A-4FC7-85CC-73953833331E}">
      <dgm:prSet/>
      <dgm:spPr/>
      <dgm:t>
        <a:bodyPr/>
        <a:lstStyle/>
        <a:p>
          <a:endParaRPr lang="zh-CN" altLang="en-US"/>
        </a:p>
      </dgm:t>
    </dgm:pt>
    <dgm:pt modelId="{CCC1F233-5EF8-48EC-A229-AC99E6151C48}" type="sibTrans" cxnId="{B15C3C00-062A-4FC7-85CC-73953833331E}">
      <dgm:prSet/>
      <dgm:spPr/>
      <dgm:t>
        <a:bodyPr/>
        <a:lstStyle/>
        <a:p>
          <a:endParaRPr lang="zh-CN" altLang="en-US"/>
        </a:p>
      </dgm:t>
    </dgm:pt>
    <dgm:pt modelId="{7B88645A-F351-4D29-8120-CED76D190FAD}">
      <dgm:prSet phldrT="[文本]"/>
      <dgm:spPr/>
      <dgm:t>
        <a:bodyPr/>
        <a:lstStyle/>
        <a:p>
          <a:r>
            <a:rPr lang="zh-CN" altLang="en-US" dirty="0" smtClean="0"/>
            <a:t>审核</a:t>
          </a:r>
          <a:endParaRPr lang="zh-CN" altLang="en-US" dirty="0"/>
        </a:p>
      </dgm:t>
    </dgm:pt>
    <dgm:pt modelId="{51CC1ADC-B751-4825-9D8C-700FFAF9FF1F}" type="parTrans" cxnId="{8D78938B-CA33-48BF-8F02-3C39974ED447}">
      <dgm:prSet/>
      <dgm:spPr/>
      <dgm:t>
        <a:bodyPr/>
        <a:lstStyle/>
        <a:p>
          <a:endParaRPr lang="zh-CN" altLang="en-US"/>
        </a:p>
      </dgm:t>
    </dgm:pt>
    <dgm:pt modelId="{2BFEBBB1-F07C-4F4F-BB77-20BFD89A04F9}" type="sibTrans" cxnId="{8D78938B-CA33-48BF-8F02-3C39974ED447}">
      <dgm:prSet/>
      <dgm:spPr/>
      <dgm:t>
        <a:bodyPr/>
        <a:lstStyle/>
        <a:p>
          <a:endParaRPr lang="zh-CN" altLang="en-US"/>
        </a:p>
      </dgm:t>
    </dgm:pt>
    <dgm:pt modelId="{28824223-7963-4771-B3A0-5EA05B40524B}">
      <dgm:prSet phldrT="[文本]"/>
      <dgm:spPr/>
      <dgm:t>
        <a:bodyPr/>
        <a:lstStyle/>
        <a:p>
          <a:r>
            <a:rPr lang="zh-CN" altLang="en-US" dirty="0" smtClean="0"/>
            <a:t>接单（任何人，接单后成为该订单跟单员）</a:t>
          </a:r>
          <a:endParaRPr lang="zh-CN" altLang="en-US" dirty="0"/>
        </a:p>
      </dgm:t>
    </dgm:pt>
    <dgm:pt modelId="{22B7486C-4788-4E46-B0C0-4984A90FEB3C}" type="parTrans" cxnId="{C0A7C30C-F98C-4FE2-84C2-D48C5B495998}">
      <dgm:prSet/>
      <dgm:spPr/>
      <dgm:t>
        <a:bodyPr/>
        <a:lstStyle/>
        <a:p>
          <a:endParaRPr lang="zh-CN" altLang="en-US"/>
        </a:p>
      </dgm:t>
    </dgm:pt>
    <dgm:pt modelId="{3B7AF2C9-69A9-481F-8D4C-F79E64B7387F}" type="sibTrans" cxnId="{C0A7C30C-F98C-4FE2-84C2-D48C5B495998}">
      <dgm:prSet/>
      <dgm:spPr/>
      <dgm:t>
        <a:bodyPr/>
        <a:lstStyle/>
        <a:p>
          <a:endParaRPr lang="zh-CN" altLang="en-US"/>
        </a:p>
      </dgm:t>
    </dgm:pt>
    <dgm:pt modelId="{D38ABFFC-4548-429C-9FD3-EFD639BB423A}">
      <dgm:prSet phldrT="[文本]"/>
      <dgm:spPr/>
      <dgm:t>
        <a:bodyPr/>
        <a:lstStyle/>
        <a:p>
          <a:r>
            <a:rPr lang="zh-CN" altLang="en-US" dirty="0" smtClean="0"/>
            <a:t>下单申请</a:t>
          </a:r>
          <a:endParaRPr lang="zh-CN" altLang="en-US" dirty="0"/>
        </a:p>
      </dgm:t>
    </dgm:pt>
    <dgm:pt modelId="{B258742A-3873-4A2C-A1DF-CBFE91526C1A}" type="parTrans" cxnId="{08C0A187-0707-45D9-8159-7BE618ED1831}">
      <dgm:prSet/>
      <dgm:spPr/>
      <dgm:t>
        <a:bodyPr/>
        <a:lstStyle/>
        <a:p>
          <a:endParaRPr lang="zh-CN" altLang="en-US"/>
        </a:p>
      </dgm:t>
    </dgm:pt>
    <dgm:pt modelId="{425D30BC-F107-4EE4-86E3-53510F29BE16}" type="sibTrans" cxnId="{08C0A187-0707-45D9-8159-7BE618ED1831}">
      <dgm:prSet/>
      <dgm:spPr/>
      <dgm:t>
        <a:bodyPr/>
        <a:lstStyle/>
        <a:p>
          <a:endParaRPr lang="zh-CN" altLang="en-US"/>
        </a:p>
      </dgm:t>
    </dgm:pt>
    <dgm:pt modelId="{1D9FCB56-3B4F-4328-8117-A76601762F99}">
      <dgm:prSet phldrT="[文本]"/>
      <dgm:spPr/>
      <dgm:t>
        <a:bodyPr/>
        <a:lstStyle/>
        <a:p>
          <a:r>
            <a:rPr lang="zh-CN" altLang="en-US" dirty="0" smtClean="0"/>
            <a:t>下单审核</a:t>
          </a:r>
          <a:endParaRPr lang="zh-CN" altLang="en-US" dirty="0"/>
        </a:p>
      </dgm:t>
    </dgm:pt>
    <dgm:pt modelId="{769E336A-FBD6-4B2C-84CA-F21A0C7894AA}" type="parTrans" cxnId="{65CB1124-23E0-462E-8E58-E61433CF9EC9}">
      <dgm:prSet/>
      <dgm:spPr/>
      <dgm:t>
        <a:bodyPr/>
        <a:lstStyle/>
        <a:p>
          <a:endParaRPr lang="zh-CN" altLang="en-US"/>
        </a:p>
      </dgm:t>
    </dgm:pt>
    <dgm:pt modelId="{436C949C-3D17-4480-89B8-BB7CF9252028}" type="sibTrans" cxnId="{65CB1124-23E0-462E-8E58-E61433CF9EC9}">
      <dgm:prSet/>
      <dgm:spPr/>
      <dgm:t>
        <a:bodyPr/>
        <a:lstStyle/>
        <a:p>
          <a:endParaRPr lang="zh-CN" altLang="en-US"/>
        </a:p>
      </dgm:t>
    </dgm:pt>
    <dgm:pt modelId="{8B1E0470-93FD-48DB-B9A2-3C9484F660FD}">
      <dgm:prSet phldrT="[文本]"/>
      <dgm:spPr/>
      <dgm:t>
        <a:bodyPr/>
        <a:lstStyle/>
        <a:p>
          <a:r>
            <a:rPr lang="zh-CN" altLang="en-US" dirty="0" smtClean="0"/>
            <a:t>回退（跟单员）；下单审核（非跟单员）</a:t>
          </a:r>
          <a:endParaRPr lang="zh-CN" altLang="en-US" dirty="0"/>
        </a:p>
      </dgm:t>
    </dgm:pt>
    <dgm:pt modelId="{31C627B1-4454-4058-9895-FD8199441266}" type="parTrans" cxnId="{9DB98397-1A7F-4E20-86B0-F6C5D5D19DA1}">
      <dgm:prSet/>
      <dgm:spPr/>
      <dgm:t>
        <a:bodyPr/>
        <a:lstStyle/>
        <a:p>
          <a:endParaRPr lang="zh-CN" altLang="en-US"/>
        </a:p>
      </dgm:t>
    </dgm:pt>
    <dgm:pt modelId="{E4DAB266-9229-45AE-AF2F-2D1CF35E711E}" type="sibTrans" cxnId="{9DB98397-1A7F-4E20-86B0-F6C5D5D19DA1}">
      <dgm:prSet/>
      <dgm:spPr/>
      <dgm:t>
        <a:bodyPr/>
        <a:lstStyle/>
        <a:p>
          <a:endParaRPr lang="zh-CN" altLang="en-US"/>
        </a:p>
      </dgm:t>
    </dgm:pt>
    <dgm:pt modelId="{57D2B86E-A914-4085-9AB3-96EE2761F636}">
      <dgm:prSet phldrT="[文本]"/>
      <dgm:spPr/>
      <dgm:t>
        <a:bodyPr/>
        <a:lstStyle/>
        <a:p>
          <a:r>
            <a:rPr lang="zh-CN" altLang="en-US" dirty="0" smtClean="0"/>
            <a:t>下单</a:t>
          </a:r>
          <a:endParaRPr lang="en-US" altLang="zh-CN" dirty="0" smtClean="0"/>
        </a:p>
      </dgm:t>
    </dgm:pt>
    <dgm:pt modelId="{4C430857-3F15-4552-9D4E-89979AAC06BE}" type="parTrans" cxnId="{DB477296-B7D8-4126-ADFF-29735B8ED622}">
      <dgm:prSet/>
      <dgm:spPr/>
      <dgm:t>
        <a:bodyPr/>
        <a:lstStyle/>
        <a:p>
          <a:endParaRPr lang="zh-CN" altLang="en-US"/>
        </a:p>
      </dgm:t>
    </dgm:pt>
    <dgm:pt modelId="{29E87AAA-0E61-429B-9792-BB66912E3C3E}" type="sibTrans" cxnId="{DB477296-B7D8-4126-ADFF-29735B8ED622}">
      <dgm:prSet/>
      <dgm:spPr/>
      <dgm:t>
        <a:bodyPr/>
        <a:lstStyle/>
        <a:p>
          <a:endParaRPr lang="zh-CN" altLang="en-US"/>
        </a:p>
      </dgm:t>
    </dgm:pt>
    <dgm:pt modelId="{5653423F-DEA9-4B61-A091-269655BE7E97}">
      <dgm:prSet phldrT="[文本]"/>
      <dgm:spPr/>
      <dgm:t>
        <a:bodyPr/>
        <a:lstStyle/>
        <a:p>
          <a:r>
            <a:rPr lang="zh-CN" altLang="en-US" dirty="0" smtClean="0"/>
            <a:t>回退（审核者）；下单（跟单员）；打印（任何人，任何时候）</a:t>
          </a:r>
          <a:endParaRPr lang="zh-CN" altLang="en-US" dirty="0"/>
        </a:p>
      </dgm:t>
    </dgm:pt>
    <dgm:pt modelId="{5FC68B55-B34B-4F7B-B648-3CF6A7BB0D6E}" type="parTrans" cxnId="{10D3C452-A6DA-43AC-814C-099A95681D3C}">
      <dgm:prSet/>
      <dgm:spPr/>
      <dgm:t>
        <a:bodyPr/>
        <a:lstStyle/>
        <a:p>
          <a:endParaRPr lang="zh-CN" altLang="en-US"/>
        </a:p>
      </dgm:t>
    </dgm:pt>
    <dgm:pt modelId="{3CCAD833-CA5E-4A5C-A04C-94121B97066A}" type="sibTrans" cxnId="{10D3C452-A6DA-43AC-814C-099A95681D3C}">
      <dgm:prSet/>
      <dgm:spPr/>
      <dgm:t>
        <a:bodyPr/>
        <a:lstStyle/>
        <a:p>
          <a:endParaRPr lang="zh-CN" altLang="en-US"/>
        </a:p>
      </dgm:t>
    </dgm:pt>
    <dgm:pt modelId="{15490529-78A9-42C2-A884-86CA5CA1E9B7}">
      <dgm:prSet phldrT="[文本]"/>
      <dgm:spPr/>
      <dgm:t>
        <a:bodyPr/>
        <a:lstStyle/>
        <a:p>
          <a:r>
            <a:rPr lang="zh-CN" altLang="en-US" dirty="0" smtClean="0"/>
            <a:t>发货</a:t>
          </a:r>
          <a:endParaRPr lang="en-US" altLang="zh-CN" dirty="0" smtClean="0"/>
        </a:p>
      </dgm:t>
    </dgm:pt>
    <dgm:pt modelId="{B5B00052-354F-4148-8C1A-009EC13A31AB}" type="parTrans" cxnId="{1B14D25B-2085-4BB5-A895-2F31B8856F6F}">
      <dgm:prSet/>
      <dgm:spPr/>
      <dgm:t>
        <a:bodyPr/>
        <a:lstStyle/>
        <a:p>
          <a:endParaRPr lang="zh-CN" altLang="en-US"/>
        </a:p>
      </dgm:t>
    </dgm:pt>
    <dgm:pt modelId="{5D39C18E-8ED4-47F5-833A-AD7849CA7330}" type="sibTrans" cxnId="{1B14D25B-2085-4BB5-A895-2F31B8856F6F}">
      <dgm:prSet/>
      <dgm:spPr/>
      <dgm:t>
        <a:bodyPr/>
        <a:lstStyle/>
        <a:p>
          <a:endParaRPr lang="zh-CN" altLang="en-US"/>
        </a:p>
      </dgm:t>
    </dgm:pt>
    <dgm:pt modelId="{B3FB0670-B234-4855-8D92-3D20499482A1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已经把订单发给了供货商，在此记录</a:t>
          </a:r>
          <a:r>
            <a:rPr lang="en-US" altLang="zh-CN" dirty="0" smtClean="0"/>
            <a:t>】</a:t>
          </a:r>
          <a:endParaRPr lang="en-US" altLang="zh-CN" dirty="0" smtClean="0"/>
        </a:p>
      </dgm:t>
    </dgm:pt>
    <dgm:pt modelId="{8269B858-5D37-43AC-AF8F-CBF5D394E53F}" type="parTrans" cxnId="{0F3E8CA1-E1CC-4335-89FA-756975E47BED}">
      <dgm:prSet/>
      <dgm:spPr/>
      <dgm:t>
        <a:bodyPr/>
        <a:lstStyle/>
        <a:p>
          <a:endParaRPr lang="zh-CN" altLang="en-US"/>
        </a:p>
      </dgm:t>
    </dgm:pt>
    <dgm:pt modelId="{2E8E5A02-A9BA-4808-B6A3-ADBC480E5DCE}" type="sibTrans" cxnId="{0F3E8CA1-E1CC-4335-89FA-756975E47BED}">
      <dgm:prSet/>
      <dgm:spPr/>
      <dgm:t>
        <a:bodyPr/>
        <a:lstStyle/>
        <a:p>
          <a:endParaRPr lang="zh-CN" altLang="en-US"/>
        </a:p>
      </dgm:t>
    </dgm:pt>
    <dgm:pt modelId="{6389D3D7-A452-4E36-9D46-D5D1E051245E}">
      <dgm:prSet phldrT="[文本]"/>
      <dgm:spPr/>
      <dgm:t>
        <a:bodyPr/>
        <a:lstStyle/>
        <a:p>
          <a:r>
            <a:rPr lang="zh-CN" altLang="en-US" dirty="0" smtClean="0"/>
            <a:t>审结</a:t>
          </a:r>
          <a:endParaRPr lang="en-US" altLang="zh-CN" dirty="0" smtClean="0"/>
        </a:p>
      </dgm:t>
    </dgm:pt>
    <dgm:pt modelId="{44E3082B-A663-4E2C-A0FA-0D6A9FEBF8C7}" type="parTrans" cxnId="{75EC8D1C-DB45-4110-9ED1-574522D44AC5}">
      <dgm:prSet/>
      <dgm:spPr/>
      <dgm:t>
        <a:bodyPr/>
        <a:lstStyle/>
        <a:p>
          <a:endParaRPr lang="zh-CN" altLang="en-US"/>
        </a:p>
      </dgm:t>
    </dgm:pt>
    <dgm:pt modelId="{7E410835-205E-4AC7-A3EA-9B1C4F1FE132}" type="sibTrans" cxnId="{75EC8D1C-DB45-4110-9ED1-574522D44AC5}">
      <dgm:prSet/>
      <dgm:spPr/>
      <dgm:t>
        <a:bodyPr/>
        <a:lstStyle/>
        <a:p>
          <a:endParaRPr lang="zh-CN" altLang="en-US"/>
        </a:p>
      </dgm:t>
    </dgm:pt>
    <dgm:pt modelId="{58596E6D-7FE7-4918-BB5A-20089D6A8180}">
      <dgm:prSet phldrT="[文本]"/>
      <dgm:spPr/>
      <dgm:t>
        <a:bodyPr/>
        <a:lstStyle/>
        <a:p>
          <a:r>
            <a:rPr lang="zh-CN" altLang="en-US" dirty="0" smtClean="0"/>
            <a:t>回退（审结者）</a:t>
          </a:r>
          <a:endParaRPr lang="en-US" altLang="zh-CN" dirty="0" smtClean="0"/>
        </a:p>
      </dgm:t>
    </dgm:pt>
    <dgm:pt modelId="{AAB64234-CD57-41E1-B90F-411CBCCFDF47}" type="parTrans" cxnId="{3A72B891-0966-4304-B5F6-98A16426F708}">
      <dgm:prSet/>
      <dgm:spPr/>
      <dgm:t>
        <a:bodyPr/>
        <a:lstStyle/>
        <a:p>
          <a:endParaRPr lang="zh-CN" altLang="en-US"/>
        </a:p>
      </dgm:t>
    </dgm:pt>
    <dgm:pt modelId="{CEB21D2E-4D2E-4687-A3FF-336DA55D8EC6}" type="sibTrans" cxnId="{3A72B891-0966-4304-B5F6-98A16426F708}">
      <dgm:prSet/>
      <dgm:spPr/>
      <dgm:t>
        <a:bodyPr/>
        <a:lstStyle/>
        <a:p>
          <a:endParaRPr lang="zh-CN" altLang="en-US"/>
        </a:p>
      </dgm:t>
    </dgm:pt>
    <dgm:pt modelId="{2BCF8F8B-56B8-4475-9FB0-70FBD3605BDB}">
      <dgm:prSet phldrT="[文本]"/>
      <dgm:spPr/>
      <dgm:t>
        <a:bodyPr/>
        <a:lstStyle/>
        <a:p>
          <a:r>
            <a:rPr lang="zh-CN" altLang="en-US" dirty="0" smtClean="0"/>
            <a:t>接单</a:t>
          </a:r>
          <a:endParaRPr lang="zh-CN" altLang="en-US" dirty="0"/>
        </a:p>
      </dgm:t>
    </dgm:pt>
    <dgm:pt modelId="{39A6607F-EFFF-44F5-9844-E3AB02C8C733}" type="parTrans" cxnId="{84990C50-2EB2-4A25-90E0-7E640BF766CA}">
      <dgm:prSet/>
      <dgm:spPr/>
      <dgm:t>
        <a:bodyPr/>
        <a:lstStyle/>
        <a:p>
          <a:endParaRPr lang="zh-CN" altLang="en-US"/>
        </a:p>
      </dgm:t>
    </dgm:pt>
    <dgm:pt modelId="{EEECFC58-942E-4D52-B851-9F2E48921E42}" type="sibTrans" cxnId="{84990C50-2EB2-4A25-90E0-7E640BF766CA}">
      <dgm:prSet/>
      <dgm:spPr/>
      <dgm:t>
        <a:bodyPr/>
        <a:lstStyle/>
        <a:p>
          <a:endParaRPr lang="zh-CN" altLang="en-US"/>
        </a:p>
      </dgm:t>
    </dgm:pt>
    <dgm:pt modelId="{B172D79B-245B-48D0-A4B5-19DD52CA6B2A}">
      <dgm:prSet phldrT="[文本]"/>
      <dgm:spPr/>
      <dgm:t>
        <a:bodyPr/>
        <a:lstStyle/>
        <a:p>
          <a:r>
            <a:rPr lang="zh-CN" altLang="en-US" dirty="0" smtClean="0"/>
            <a:t>编辑（跟单员）；作废（跟单员）；接管（非跟单员，只要还没审结，</a:t>
          </a:r>
          <a:r>
            <a:rPr lang="zh-CN" altLang="en-US" dirty="0" smtClean="0"/>
            <a:t>接管后成为跟单员。</a:t>
          </a:r>
          <a:r>
            <a:rPr lang="zh-CN" altLang="en-US" dirty="0" smtClean="0"/>
            <a:t>）；慢单</a:t>
          </a:r>
          <a:r>
            <a:rPr lang="en-US" altLang="zh-CN" dirty="0" smtClean="0"/>
            <a:t>/</a:t>
          </a:r>
          <a:r>
            <a:rPr lang="zh-CN" altLang="en-US" dirty="0" smtClean="0"/>
            <a:t>取消慢单（跟单员）；下单申请（跟单员）</a:t>
          </a:r>
          <a:endParaRPr lang="zh-CN" altLang="en-US" dirty="0"/>
        </a:p>
      </dgm:t>
    </dgm:pt>
    <dgm:pt modelId="{3B321C66-4B10-4DAF-838A-C65B1EDDD1F3}" type="parTrans" cxnId="{0F1F502B-80B9-40C6-9720-189638D5E691}">
      <dgm:prSet/>
      <dgm:spPr/>
      <dgm:t>
        <a:bodyPr/>
        <a:lstStyle/>
        <a:p>
          <a:endParaRPr lang="zh-CN" altLang="en-US"/>
        </a:p>
      </dgm:t>
    </dgm:pt>
    <dgm:pt modelId="{0E5AB034-725A-4CD9-BF6B-BA8CCD071BA0}" type="sibTrans" cxnId="{0F1F502B-80B9-40C6-9720-189638D5E691}">
      <dgm:prSet/>
      <dgm:spPr/>
      <dgm:t>
        <a:bodyPr/>
        <a:lstStyle/>
        <a:p>
          <a:endParaRPr lang="zh-CN" altLang="en-US"/>
        </a:p>
      </dgm:t>
    </dgm:pt>
    <dgm:pt modelId="{955B0008-754C-45D6-AFF7-29765E3B3E7D}">
      <dgm:prSet phldrT="[文本]"/>
      <dgm:spPr/>
      <dgm:t>
        <a:bodyPr/>
        <a:lstStyle/>
        <a:p>
          <a:r>
            <a:rPr lang="zh-CN" altLang="en-US" dirty="0" smtClean="0"/>
            <a:t>申请审结</a:t>
          </a:r>
          <a:endParaRPr lang="en-US" altLang="zh-CN" dirty="0" smtClean="0"/>
        </a:p>
      </dgm:t>
    </dgm:pt>
    <dgm:pt modelId="{CE0C2997-211E-4D63-9501-7C473A7084E7}" type="parTrans" cxnId="{F2F0C729-097A-499D-AC0F-7E50944DE701}">
      <dgm:prSet/>
      <dgm:spPr/>
      <dgm:t>
        <a:bodyPr/>
        <a:lstStyle/>
        <a:p>
          <a:endParaRPr lang="zh-CN" altLang="en-US"/>
        </a:p>
      </dgm:t>
    </dgm:pt>
    <dgm:pt modelId="{55696C14-D36E-4176-BC08-08B7FFBB8E17}" type="sibTrans" cxnId="{F2F0C729-097A-499D-AC0F-7E50944DE701}">
      <dgm:prSet/>
      <dgm:spPr/>
      <dgm:t>
        <a:bodyPr/>
        <a:lstStyle/>
        <a:p>
          <a:endParaRPr lang="zh-CN" altLang="en-US"/>
        </a:p>
      </dgm:t>
    </dgm:pt>
    <dgm:pt modelId="{7D28AB86-22C9-4076-B16B-937CE60DDB1F}">
      <dgm:prSet phldrT="[文本]"/>
      <dgm:spPr/>
      <dgm:t>
        <a:bodyPr/>
        <a:lstStyle/>
        <a:p>
          <a:r>
            <a:rPr lang="zh-CN" altLang="en-US" dirty="0" smtClean="0"/>
            <a:t>作废</a:t>
          </a:r>
          <a:endParaRPr lang="zh-CN" altLang="en-US" dirty="0"/>
        </a:p>
      </dgm:t>
    </dgm:pt>
    <dgm:pt modelId="{6334374E-B1D6-4229-8F81-647777DCA3B0}" type="parTrans" cxnId="{D4D0DF08-B408-43AC-94F7-E029DB7055CB}">
      <dgm:prSet/>
      <dgm:spPr/>
      <dgm:t>
        <a:bodyPr/>
        <a:lstStyle/>
        <a:p>
          <a:endParaRPr lang="zh-CN" altLang="en-US"/>
        </a:p>
      </dgm:t>
    </dgm:pt>
    <dgm:pt modelId="{079C7E37-06AD-4FBB-A782-98527F4A3232}" type="sibTrans" cxnId="{D4D0DF08-B408-43AC-94F7-E029DB7055CB}">
      <dgm:prSet/>
      <dgm:spPr/>
      <dgm:t>
        <a:bodyPr/>
        <a:lstStyle/>
        <a:p>
          <a:endParaRPr lang="zh-CN" altLang="en-US"/>
        </a:p>
      </dgm:t>
    </dgm:pt>
    <dgm:pt modelId="{3F02B75A-5F72-4B45-A85E-954F7B3E2C12}">
      <dgm:prSet phldrT="[文本]"/>
      <dgm:spPr/>
      <dgm:t>
        <a:bodyPr/>
        <a:lstStyle/>
        <a:p>
          <a:r>
            <a:rPr lang="zh-CN" altLang="en-US" dirty="0" smtClean="0"/>
            <a:t>回退（跟单员）；申请审结（跟单员）</a:t>
          </a:r>
          <a:endParaRPr lang="en-US" altLang="zh-CN" dirty="0" smtClean="0"/>
        </a:p>
      </dgm:t>
    </dgm:pt>
    <dgm:pt modelId="{ACCEBF1D-0295-4585-A5F2-974435E7ED2D}" type="parTrans" cxnId="{9660254B-17E2-4ECF-A59C-C62A18388A06}">
      <dgm:prSet/>
      <dgm:spPr/>
      <dgm:t>
        <a:bodyPr/>
        <a:lstStyle/>
        <a:p>
          <a:endParaRPr lang="zh-CN" altLang="en-US"/>
        </a:p>
      </dgm:t>
    </dgm:pt>
    <dgm:pt modelId="{9F76C19E-B6DC-4F6D-B813-B116359D09AA}" type="sibTrans" cxnId="{9660254B-17E2-4ECF-A59C-C62A18388A06}">
      <dgm:prSet/>
      <dgm:spPr/>
      <dgm:t>
        <a:bodyPr/>
        <a:lstStyle/>
        <a:p>
          <a:endParaRPr lang="zh-CN" altLang="en-US"/>
        </a:p>
      </dgm:t>
    </dgm:pt>
    <dgm:pt modelId="{2A53940C-9686-4801-B8FE-A19ADF9C7B95}">
      <dgm:prSet phldrT="[文本]"/>
      <dgm:spPr/>
      <dgm:t>
        <a:bodyPr/>
        <a:lstStyle/>
        <a:p>
          <a:r>
            <a:rPr lang="zh-CN" altLang="en-US" dirty="0" smtClean="0"/>
            <a:t>回退（跟单员）；申请审结（跟单员）</a:t>
          </a:r>
          <a:endParaRPr lang="zh-CN" altLang="en-US" dirty="0"/>
        </a:p>
      </dgm:t>
    </dgm:pt>
    <dgm:pt modelId="{2185C908-3DBF-449F-B388-1EFEEC28B18C}" type="parTrans" cxnId="{6183261F-48EC-4004-911A-117E131ABB96}">
      <dgm:prSet/>
      <dgm:spPr/>
      <dgm:t>
        <a:bodyPr/>
        <a:lstStyle/>
        <a:p>
          <a:endParaRPr lang="zh-CN" altLang="en-US"/>
        </a:p>
      </dgm:t>
    </dgm:pt>
    <dgm:pt modelId="{8BA11C11-22A1-4B5E-9221-9D5931B81697}" type="sibTrans" cxnId="{6183261F-48EC-4004-911A-117E131ABB96}">
      <dgm:prSet/>
      <dgm:spPr/>
      <dgm:t>
        <a:bodyPr/>
        <a:lstStyle/>
        <a:p>
          <a:endParaRPr lang="zh-CN" altLang="en-US"/>
        </a:p>
      </dgm:t>
    </dgm:pt>
    <dgm:pt modelId="{56FF2916-F0F7-4A2E-848B-57B08B7F82EF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下单之前请他人帮忙确认订单是否有不妥！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E5FAF79E-E7B7-47BA-8F62-9153EE2CCD88}" type="parTrans" cxnId="{E0DF9543-1E8E-4AB6-9DAE-F2FFEEB7D2CC}">
      <dgm:prSet/>
      <dgm:spPr/>
      <dgm:t>
        <a:bodyPr/>
        <a:lstStyle/>
        <a:p>
          <a:endParaRPr lang="zh-CN" altLang="en-US"/>
        </a:p>
      </dgm:t>
    </dgm:pt>
    <dgm:pt modelId="{FB65F099-5857-4D96-890A-C0DEFB20C0F2}" type="sibTrans" cxnId="{E0DF9543-1E8E-4AB6-9DAE-F2FFEEB7D2CC}">
      <dgm:prSet/>
      <dgm:spPr/>
      <dgm:t>
        <a:bodyPr/>
        <a:lstStyle/>
        <a:p>
          <a:endParaRPr lang="zh-CN" altLang="en-US"/>
        </a:p>
      </dgm:t>
    </dgm:pt>
    <dgm:pt modelId="{8E105BDB-303D-4F33-A78C-3894AA1E7F03}">
      <dgm:prSet phldrT="[文本]"/>
      <dgm:spPr/>
      <dgm:t>
        <a:bodyPr/>
        <a:lstStyle/>
        <a:p>
          <a:r>
            <a:rPr lang="zh-CN" altLang="en-US" dirty="0" smtClean="0"/>
            <a:t>回退（跟单员）；发货（跟单员）</a:t>
          </a:r>
          <a:endParaRPr lang="en-US" altLang="zh-CN" dirty="0" smtClean="0"/>
        </a:p>
      </dgm:t>
    </dgm:pt>
    <dgm:pt modelId="{55FC847E-4820-40BE-A56E-977FCC505FFD}" type="parTrans" cxnId="{7253C248-E57D-4993-8CEF-BD30612665BA}">
      <dgm:prSet/>
      <dgm:spPr/>
      <dgm:t>
        <a:bodyPr/>
        <a:lstStyle/>
        <a:p>
          <a:endParaRPr lang="zh-CN" altLang="en-US"/>
        </a:p>
      </dgm:t>
    </dgm:pt>
    <dgm:pt modelId="{679448A3-C87E-45C1-8814-270D86192C92}" type="sibTrans" cxnId="{7253C248-E57D-4993-8CEF-BD30612665BA}">
      <dgm:prSet/>
      <dgm:spPr/>
      <dgm:t>
        <a:bodyPr/>
        <a:lstStyle/>
        <a:p>
          <a:endParaRPr lang="zh-CN" altLang="en-US"/>
        </a:p>
      </dgm:t>
    </dgm:pt>
    <dgm:pt modelId="{1076B985-A718-416F-81F6-F66D420F8B0A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确认供货商已发货</a:t>
          </a:r>
          <a:r>
            <a:rPr lang="en-US" altLang="zh-CN" dirty="0" smtClean="0"/>
            <a:t>】</a:t>
          </a:r>
        </a:p>
      </dgm:t>
    </dgm:pt>
    <dgm:pt modelId="{1A0AAF37-A16A-4D12-BFF9-7528973DFC81}" type="parTrans" cxnId="{1382F082-6F1E-48EE-BAC2-0ACA1CFA049C}">
      <dgm:prSet/>
      <dgm:spPr/>
      <dgm:t>
        <a:bodyPr/>
        <a:lstStyle/>
        <a:p>
          <a:endParaRPr lang="zh-CN" altLang="en-US"/>
        </a:p>
      </dgm:t>
    </dgm:pt>
    <dgm:pt modelId="{D7578FC0-6E50-4832-AA05-49C0842A1803}" type="sibTrans" cxnId="{1382F082-6F1E-48EE-BAC2-0ACA1CFA049C}">
      <dgm:prSet/>
      <dgm:spPr/>
      <dgm:t>
        <a:bodyPr/>
        <a:lstStyle/>
        <a:p>
          <a:endParaRPr lang="zh-CN" altLang="en-US"/>
        </a:p>
      </dgm:t>
    </dgm:pt>
    <dgm:pt modelId="{BA074267-F4D8-4DAF-B01C-9959FD9FF884}">
      <dgm:prSet/>
      <dgm:spPr/>
      <dgm:t>
        <a:bodyPr/>
        <a:lstStyle/>
        <a:p>
          <a:r>
            <a:rPr lang="zh-CN" altLang="en-US" dirty="0" smtClean="0"/>
            <a:t>回退（跟单员）；审结（非跟单员）</a:t>
          </a:r>
          <a:endParaRPr lang="zh-CN" altLang="en-US" dirty="0"/>
        </a:p>
      </dgm:t>
    </dgm:pt>
    <dgm:pt modelId="{C9ABAF9A-71E0-4FE2-A1E9-527ABD641AC8}" type="parTrans" cxnId="{D2D538F9-517E-4DD3-A22B-7542C8F4A938}">
      <dgm:prSet/>
      <dgm:spPr/>
      <dgm:t>
        <a:bodyPr/>
        <a:lstStyle/>
        <a:p>
          <a:endParaRPr lang="zh-CN" altLang="en-US"/>
        </a:p>
      </dgm:t>
    </dgm:pt>
    <dgm:pt modelId="{F68D5BCF-3D61-4417-BC08-9A290848CD9E}" type="sibTrans" cxnId="{D2D538F9-517E-4DD3-A22B-7542C8F4A938}">
      <dgm:prSet/>
      <dgm:spPr/>
      <dgm:t>
        <a:bodyPr/>
        <a:lstStyle/>
        <a:p>
          <a:endParaRPr lang="zh-CN" altLang="en-US"/>
        </a:p>
      </dgm:t>
    </dgm:pt>
    <dgm:pt modelId="{5325E955-266F-4A5F-8008-EF40247CFB62}" type="pres">
      <dgm:prSet presAssocID="{DA7693AC-C701-4536-80B4-DF1611EAC0CC}" presName="linearFlow" presStyleCnt="0">
        <dgm:presLayoutVars>
          <dgm:dir/>
          <dgm:animLvl val="lvl"/>
          <dgm:resizeHandles val="exact"/>
        </dgm:presLayoutVars>
      </dgm:prSet>
      <dgm:spPr/>
    </dgm:pt>
    <dgm:pt modelId="{46FEC671-A8A1-4C83-AB1F-90A2B6B9321F}" type="pres">
      <dgm:prSet presAssocID="{86ED3EBD-F20C-4C74-80DB-62D5B9504B23}" presName="composite" presStyleCnt="0"/>
      <dgm:spPr/>
    </dgm:pt>
    <dgm:pt modelId="{E42BC4DB-3B6C-49A9-9F69-E9B468495BD6}" type="pres">
      <dgm:prSet presAssocID="{86ED3EBD-F20C-4C74-80DB-62D5B9504B23}" presName="parentText" presStyleLbl="alignNode1" presStyleIdx="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6C7F85-F1AE-457E-818B-0F8EAA722DD8}" type="pres">
      <dgm:prSet presAssocID="{86ED3EBD-F20C-4C74-80DB-62D5B9504B23}" presName="descendantText" presStyleLbl="alignAcc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A810E1-9867-460B-8A52-118428C7CE0B}" type="pres">
      <dgm:prSet presAssocID="{04565528-F0E6-44ED-A938-CF5FA84A887F}" presName="sp" presStyleCnt="0"/>
      <dgm:spPr/>
    </dgm:pt>
    <dgm:pt modelId="{BBC9D4E5-E706-43F8-AE17-8BCCDEF0F73A}" type="pres">
      <dgm:prSet presAssocID="{458FBAAB-15F2-455A-904E-D9FF9964EA3A}" presName="composite" presStyleCnt="0"/>
      <dgm:spPr/>
    </dgm:pt>
    <dgm:pt modelId="{044DE74C-1179-4841-8C8B-07195D66DD28}" type="pres">
      <dgm:prSet presAssocID="{458FBAAB-15F2-455A-904E-D9FF9964EA3A}" presName="parentText" presStyleLbl="alignNode1" presStyleIdx="1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C77D94-2FCC-4343-9FA2-5E214D65089C}" type="pres">
      <dgm:prSet presAssocID="{458FBAAB-15F2-455A-904E-D9FF9964EA3A}" presName="descendantText" presStyleLbl="alignAcc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82463E-181C-4A1B-A0FC-9E37EB85CCD5}" type="pres">
      <dgm:prSet presAssocID="{856C8271-C600-49DD-94B7-FCFB3EE3169F}" presName="sp" presStyleCnt="0"/>
      <dgm:spPr/>
    </dgm:pt>
    <dgm:pt modelId="{D905A340-603A-4FAB-82F6-0FB5A3521D7C}" type="pres">
      <dgm:prSet presAssocID="{7B88645A-F351-4D29-8120-CED76D190FAD}" presName="composite" presStyleCnt="0"/>
      <dgm:spPr/>
    </dgm:pt>
    <dgm:pt modelId="{E452D4FF-1DAE-4E79-8298-8B8216A17017}" type="pres">
      <dgm:prSet presAssocID="{7B88645A-F351-4D29-8120-CED76D190FAD}" presName="parentText" presStyleLbl="alignNode1" presStyleIdx="2" presStyleCnt="11">
        <dgm:presLayoutVars>
          <dgm:chMax val="1"/>
          <dgm:bulletEnabled val="1"/>
        </dgm:presLayoutVars>
      </dgm:prSet>
      <dgm:spPr/>
    </dgm:pt>
    <dgm:pt modelId="{CED873A2-9612-44BC-91AD-134C73216916}" type="pres">
      <dgm:prSet presAssocID="{7B88645A-F351-4D29-8120-CED76D190FAD}" presName="descendantText" presStyleLbl="alignAcc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260DB0-03DF-40A8-B381-9FA5C77D311C}" type="pres">
      <dgm:prSet presAssocID="{2BFEBBB1-F07C-4F4F-BB77-20BFD89A04F9}" presName="sp" presStyleCnt="0"/>
      <dgm:spPr/>
    </dgm:pt>
    <dgm:pt modelId="{87D16A27-907D-49F3-833F-7EEB3D8108CC}" type="pres">
      <dgm:prSet presAssocID="{2BCF8F8B-56B8-4475-9FB0-70FBD3605BDB}" presName="composite" presStyleCnt="0"/>
      <dgm:spPr/>
    </dgm:pt>
    <dgm:pt modelId="{1DE1E792-F836-476A-B957-D7F033453FD9}" type="pres">
      <dgm:prSet presAssocID="{2BCF8F8B-56B8-4475-9FB0-70FBD3605BDB}" presName="parentText" presStyleLbl="alignNode1" presStyleIdx="3" presStyleCnt="11">
        <dgm:presLayoutVars>
          <dgm:chMax val="1"/>
          <dgm:bulletEnabled val="1"/>
        </dgm:presLayoutVars>
      </dgm:prSet>
      <dgm:spPr/>
    </dgm:pt>
    <dgm:pt modelId="{AD774070-63CF-4577-AA10-779F4BC41F5B}" type="pres">
      <dgm:prSet presAssocID="{2BCF8F8B-56B8-4475-9FB0-70FBD3605BDB}" presName="descendantText" presStyleLbl="alignAcc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F6BE18-5A4C-4308-8D39-906A29A3885A}" type="pres">
      <dgm:prSet presAssocID="{EEECFC58-942E-4D52-B851-9F2E48921E42}" presName="sp" presStyleCnt="0"/>
      <dgm:spPr/>
    </dgm:pt>
    <dgm:pt modelId="{4F3EED67-001B-40F9-9C24-E57EB4F54F29}" type="pres">
      <dgm:prSet presAssocID="{7D28AB86-22C9-4076-B16B-937CE60DDB1F}" presName="composite" presStyleCnt="0"/>
      <dgm:spPr/>
    </dgm:pt>
    <dgm:pt modelId="{8023B8E7-CF2B-45A4-AB57-357198FEC4A8}" type="pres">
      <dgm:prSet presAssocID="{7D28AB86-22C9-4076-B16B-937CE60DDB1F}" presName="parentText" presStyleLbl="alignNode1" presStyleIdx="4" presStyleCnt="11" custLinFactX="200000" custLinFactNeighborX="274697" custLinFactNeighborY="-1180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C2315C-7959-4CB2-B766-EF8BE3662228}" type="pres">
      <dgm:prSet presAssocID="{7D28AB86-22C9-4076-B16B-937CE60DDB1F}" presName="descendantText" presStyleLbl="alignAcc1" presStyleIdx="4" presStyleCnt="11" custScaleX="76124" custLinFactNeighborX="21991" custLinFactNeighborY="-183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C67CE5-C8FE-4FB7-B299-F8E559CB78A6}" type="pres">
      <dgm:prSet presAssocID="{079C7E37-06AD-4FBB-A782-98527F4A3232}" presName="sp" presStyleCnt="0"/>
      <dgm:spPr/>
    </dgm:pt>
    <dgm:pt modelId="{0C9F828B-32DF-49C4-B09C-64A604F516F9}" type="pres">
      <dgm:prSet presAssocID="{D38ABFFC-4548-429C-9FD3-EFD639BB423A}" presName="composite" presStyleCnt="0"/>
      <dgm:spPr/>
    </dgm:pt>
    <dgm:pt modelId="{40720F3E-8615-4F2D-953E-9E77658725B6}" type="pres">
      <dgm:prSet presAssocID="{D38ABFFC-4548-429C-9FD3-EFD639BB423A}" presName="parentText" presStyleLbl="alignNode1" presStyleIdx="5" presStyleCnt="11">
        <dgm:presLayoutVars>
          <dgm:chMax val="1"/>
          <dgm:bulletEnabled val="1"/>
        </dgm:presLayoutVars>
      </dgm:prSet>
      <dgm:spPr/>
    </dgm:pt>
    <dgm:pt modelId="{FCFDDC88-BBA3-41A5-B7E2-0273B12A19C8}" type="pres">
      <dgm:prSet presAssocID="{D38ABFFC-4548-429C-9FD3-EFD639BB423A}" presName="descendantText" presStyleLbl="alignAcc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CFE6E0-4ED9-447B-9E56-E5EF09F541B9}" type="pres">
      <dgm:prSet presAssocID="{425D30BC-F107-4EE4-86E3-53510F29BE16}" presName="sp" presStyleCnt="0"/>
      <dgm:spPr/>
    </dgm:pt>
    <dgm:pt modelId="{0434CFB6-74B5-42AA-830D-5E10E2290DBE}" type="pres">
      <dgm:prSet presAssocID="{1D9FCB56-3B4F-4328-8117-A76601762F99}" presName="composite" presStyleCnt="0"/>
      <dgm:spPr/>
    </dgm:pt>
    <dgm:pt modelId="{1926A36E-0447-4EE3-B140-6EB850DD414C}" type="pres">
      <dgm:prSet presAssocID="{1D9FCB56-3B4F-4328-8117-A76601762F99}" presName="parentText" presStyleLbl="alignNode1" presStyleIdx="6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CB0737-4430-4C02-A237-1305F9C1A666}" type="pres">
      <dgm:prSet presAssocID="{1D9FCB56-3B4F-4328-8117-A76601762F99}" presName="descendantText" presStyleLbl="alignAcc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2D7EC6-69BF-4A65-B158-2F181FF1D507}" type="pres">
      <dgm:prSet presAssocID="{436C949C-3D17-4480-89B8-BB7CF9252028}" presName="sp" presStyleCnt="0"/>
      <dgm:spPr/>
    </dgm:pt>
    <dgm:pt modelId="{6C0BB51D-C010-4AEA-B2E0-03519AD641C3}" type="pres">
      <dgm:prSet presAssocID="{57D2B86E-A914-4085-9AB3-96EE2761F636}" presName="composite" presStyleCnt="0"/>
      <dgm:spPr/>
    </dgm:pt>
    <dgm:pt modelId="{F821B2CF-FBFE-4F1A-B231-141F26D04220}" type="pres">
      <dgm:prSet presAssocID="{57D2B86E-A914-4085-9AB3-96EE2761F636}" presName="parentText" presStyleLbl="alignNode1" presStyleIdx="7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77EACE-EBD5-472E-BB8F-7D7D196E8D3B}" type="pres">
      <dgm:prSet presAssocID="{57D2B86E-A914-4085-9AB3-96EE2761F636}" presName="descendantText" presStyleLbl="alignAcc1" presStyleIdx="7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FAC9E9-79D5-4ADA-A2B5-9EDC3AAB48EF}" type="pres">
      <dgm:prSet presAssocID="{29E87AAA-0E61-429B-9792-BB66912E3C3E}" presName="sp" presStyleCnt="0"/>
      <dgm:spPr/>
    </dgm:pt>
    <dgm:pt modelId="{EB18F1B6-C480-4F7A-B657-8D9C858759B0}" type="pres">
      <dgm:prSet presAssocID="{15490529-78A9-42C2-A884-86CA5CA1E9B7}" presName="composite" presStyleCnt="0"/>
      <dgm:spPr/>
    </dgm:pt>
    <dgm:pt modelId="{63790B96-BC0F-48B5-A850-DEFE3B976FE1}" type="pres">
      <dgm:prSet presAssocID="{15490529-78A9-42C2-A884-86CA5CA1E9B7}" presName="parentText" presStyleLbl="alignNode1" presStyleIdx="8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38F7AE-A549-416B-B6B1-232A4A4201C3}" type="pres">
      <dgm:prSet presAssocID="{15490529-78A9-42C2-A884-86CA5CA1E9B7}" presName="descendantText" presStyleLbl="alignAcc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3E1208-05F4-4F69-9A77-7EADE7581824}" type="pres">
      <dgm:prSet presAssocID="{5D39C18E-8ED4-47F5-833A-AD7849CA7330}" presName="sp" presStyleCnt="0"/>
      <dgm:spPr/>
    </dgm:pt>
    <dgm:pt modelId="{3219A6D3-7C42-45D2-BCD9-B14B3198FA91}" type="pres">
      <dgm:prSet presAssocID="{955B0008-754C-45D6-AFF7-29765E3B3E7D}" presName="composite" presStyleCnt="0"/>
      <dgm:spPr/>
    </dgm:pt>
    <dgm:pt modelId="{4E3419D3-0D92-4D1B-88C8-7B2693891B31}" type="pres">
      <dgm:prSet presAssocID="{955B0008-754C-45D6-AFF7-29765E3B3E7D}" presName="parentText" presStyleLbl="alignNode1" presStyleIdx="9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FA0B33-DB03-4419-9442-9F9B88402B11}" type="pres">
      <dgm:prSet presAssocID="{955B0008-754C-45D6-AFF7-29765E3B3E7D}" presName="descendantText" presStyleLbl="alignAcc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D33983-5EBB-4D84-BE0A-43AB4F360055}" type="pres">
      <dgm:prSet presAssocID="{55696C14-D36E-4176-BC08-08B7FFBB8E17}" presName="sp" presStyleCnt="0"/>
      <dgm:spPr/>
    </dgm:pt>
    <dgm:pt modelId="{014F44A4-257F-46B2-89D5-63563C1D4757}" type="pres">
      <dgm:prSet presAssocID="{6389D3D7-A452-4E36-9D46-D5D1E051245E}" presName="composite" presStyleCnt="0"/>
      <dgm:spPr/>
    </dgm:pt>
    <dgm:pt modelId="{709BB693-E8D0-45E5-B913-46129DE43762}" type="pres">
      <dgm:prSet presAssocID="{6389D3D7-A452-4E36-9D46-D5D1E051245E}" presName="parentText" presStyleLbl="alignNode1" presStyleIdx="1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FC6545-6D60-46F6-B4FE-BB848622F345}" type="pres">
      <dgm:prSet presAssocID="{6389D3D7-A452-4E36-9D46-D5D1E051245E}" presName="descendantText" presStyleLbl="alignAcc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6D0B3B-E1E2-4061-ABCF-559F03D06691}" srcId="{DA7693AC-C701-4536-80B4-DF1611EAC0CC}" destId="{86ED3EBD-F20C-4C74-80DB-62D5B9504B23}" srcOrd="0" destOrd="0" parTransId="{3C302B1A-C402-4A57-A121-89E9345879AC}" sibTransId="{04565528-F0E6-44ED-A938-CF5FA84A887F}"/>
    <dgm:cxn modelId="{87F11E6D-C9B6-4295-B24C-9047F6501E1F}" type="presOf" srcId="{28824223-7963-4771-B3A0-5EA05B40524B}" destId="{CED873A2-9612-44BC-91AD-134C73216916}" srcOrd="0" destOrd="0" presId="urn:microsoft.com/office/officeart/2005/8/layout/chevron2"/>
    <dgm:cxn modelId="{C0A7C30C-F98C-4FE2-84C2-D48C5B495998}" srcId="{7B88645A-F351-4D29-8120-CED76D190FAD}" destId="{28824223-7963-4771-B3A0-5EA05B40524B}" srcOrd="0" destOrd="0" parTransId="{22B7486C-4788-4E46-B0C0-4984A90FEB3C}" sibTransId="{3B7AF2C9-69A9-481F-8D4C-F79E64B7387F}"/>
    <dgm:cxn modelId="{75EC8D1C-DB45-4110-9ED1-574522D44AC5}" srcId="{DA7693AC-C701-4536-80B4-DF1611EAC0CC}" destId="{6389D3D7-A452-4E36-9D46-D5D1E051245E}" srcOrd="10" destOrd="0" parTransId="{44E3082B-A663-4E2C-A0FA-0D6A9FEBF8C7}" sibTransId="{7E410835-205E-4AC7-A3EA-9B1C4F1FE132}"/>
    <dgm:cxn modelId="{1382F082-6F1E-48EE-BAC2-0ACA1CFA049C}" srcId="{15490529-78A9-42C2-A884-86CA5CA1E9B7}" destId="{1076B985-A718-416F-81F6-F66D420F8B0A}" srcOrd="0" destOrd="0" parTransId="{1A0AAF37-A16A-4D12-BFF9-7528973DFC81}" sibTransId="{D7578FC0-6E50-4832-AA05-49C0842A1803}"/>
    <dgm:cxn modelId="{7253C248-E57D-4993-8CEF-BD30612665BA}" srcId="{57D2B86E-A914-4085-9AB3-96EE2761F636}" destId="{8E105BDB-303D-4F33-A78C-3894AA1E7F03}" srcOrd="1" destOrd="0" parTransId="{55FC847E-4820-40BE-A56E-977FCC505FFD}" sibTransId="{679448A3-C87E-45C1-8814-270D86192C92}"/>
    <dgm:cxn modelId="{1B14D25B-2085-4BB5-A895-2F31B8856F6F}" srcId="{DA7693AC-C701-4536-80B4-DF1611EAC0CC}" destId="{15490529-78A9-42C2-A884-86CA5CA1E9B7}" srcOrd="8" destOrd="0" parTransId="{B5B00052-354F-4148-8C1A-009EC13A31AB}" sibTransId="{5D39C18E-8ED4-47F5-833A-AD7849CA7330}"/>
    <dgm:cxn modelId="{8D78938B-CA33-48BF-8F02-3C39974ED447}" srcId="{DA7693AC-C701-4536-80B4-DF1611EAC0CC}" destId="{7B88645A-F351-4D29-8120-CED76D190FAD}" srcOrd="2" destOrd="0" parTransId="{51CC1ADC-B751-4825-9D8C-700FFAF9FF1F}" sibTransId="{2BFEBBB1-F07C-4F4F-BB77-20BFD89A04F9}"/>
    <dgm:cxn modelId="{A76CD8EF-F3F9-44E1-AAF9-8A7A6B0DE567}" type="presOf" srcId="{6389D3D7-A452-4E36-9D46-D5D1E051245E}" destId="{709BB693-E8D0-45E5-B913-46129DE43762}" srcOrd="0" destOrd="0" presId="urn:microsoft.com/office/officeart/2005/8/layout/chevron2"/>
    <dgm:cxn modelId="{84990C50-2EB2-4A25-90E0-7E640BF766CA}" srcId="{DA7693AC-C701-4536-80B4-DF1611EAC0CC}" destId="{2BCF8F8B-56B8-4475-9FB0-70FBD3605BDB}" srcOrd="3" destOrd="0" parTransId="{39A6607F-EFFF-44F5-9844-E3AB02C8C733}" sibTransId="{EEECFC58-942E-4D52-B851-9F2E48921E42}"/>
    <dgm:cxn modelId="{10D3C452-A6DA-43AC-814C-099A95681D3C}" srcId="{1D9FCB56-3B4F-4328-8117-A76601762F99}" destId="{5653423F-DEA9-4B61-A091-269655BE7E97}" srcOrd="0" destOrd="0" parTransId="{5FC68B55-B34B-4F7B-B648-3CF6A7BB0D6E}" sibTransId="{3CCAD833-CA5E-4A5C-A04C-94121B97066A}"/>
    <dgm:cxn modelId="{19B98ACF-91FF-42E3-B11F-9ADF7D0250A1}" type="presOf" srcId="{57D2B86E-A914-4085-9AB3-96EE2761F636}" destId="{F821B2CF-FBFE-4F1A-B231-141F26D04220}" srcOrd="0" destOrd="0" presId="urn:microsoft.com/office/officeart/2005/8/layout/chevron2"/>
    <dgm:cxn modelId="{E0DF9543-1E8E-4AB6-9DAE-F2FFEEB7D2CC}" srcId="{D38ABFFC-4548-429C-9FD3-EFD639BB423A}" destId="{56FF2916-F0F7-4A2E-848B-57B08B7F82EF}" srcOrd="0" destOrd="0" parTransId="{E5FAF79E-E7B7-47BA-8F62-9153EE2CCD88}" sibTransId="{FB65F099-5857-4D96-890A-C0DEFB20C0F2}"/>
    <dgm:cxn modelId="{65CB1124-23E0-462E-8E58-E61433CF9EC9}" srcId="{DA7693AC-C701-4536-80B4-DF1611EAC0CC}" destId="{1D9FCB56-3B4F-4328-8117-A76601762F99}" srcOrd="6" destOrd="0" parTransId="{769E336A-FBD6-4B2C-84CA-F21A0C7894AA}" sibTransId="{436C949C-3D17-4480-89B8-BB7CF9252028}"/>
    <dgm:cxn modelId="{A8815010-79B8-44FA-B15C-7AD13BB6DC8D}" type="presOf" srcId="{B172D79B-245B-48D0-A4B5-19DD52CA6B2A}" destId="{AD774070-63CF-4577-AA10-779F4BC41F5B}" srcOrd="0" destOrd="0" presId="urn:microsoft.com/office/officeart/2005/8/layout/chevron2"/>
    <dgm:cxn modelId="{0F3E8CA1-E1CC-4335-89FA-756975E47BED}" srcId="{57D2B86E-A914-4085-9AB3-96EE2761F636}" destId="{B3FB0670-B234-4855-8D92-3D20499482A1}" srcOrd="0" destOrd="0" parTransId="{8269B858-5D37-43AC-AF8F-CBF5D394E53F}" sibTransId="{2E8E5A02-A9BA-4808-B6A3-ADBC480E5DCE}"/>
    <dgm:cxn modelId="{68E6871A-74F5-4735-BFA3-EFF8718A1A43}" type="presOf" srcId="{955B0008-754C-45D6-AFF7-29765E3B3E7D}" destId="{4E3419D3-0D92-4D1B-88C8-7B2693891B31}" srcOrd="0" destOrd="0" presId="urn:microsoft.com/office/officeart/2005/8/layout/chevron2"/>
    <dgm:cxn modelId="{3A72B891-0966-4304-B5F6-98A16426F708}" srcId="{6389D3D7-A452-4E36-9D46-D5D1E051245E}" destId="{58596E6D-7FE7-4918-BB5A-20089D6A8180}" srcOrd="0" destOrd="0" parTransId="{AAB64234-CD57-41E1-B90F-411CBCCFDF47}" sibTransId="{CEB21D2E-4D2E-4687-A3FF-336DA55D8EC6}"/>
    <dgm:cxn modelId="{DB477296-B7D8-4126-ADFF-29735B8ED622}" srcId="{DA7693AC-C701-4536-80B4-DF1611EAC0CC}" destId="{57D2B86E-A914-4085-9AB3-96EE2761F636}" srcOrd="7" destOrd="0" parTransId="{4C430857-3F15-4552-9D4E-89979AAC06BE}" sibTransId="{29E87AAA-0E61-429B-9792-BB66912E3C3E}"/>
    <dgm:cxn modelId="{D2D538F9-517E-4DD3-A22B-7542C8F4A938}" srcId="{955B0008-754C-45D6-AFF7-29765E3B3E7D}" destId="{BA074267-F4D8-4DAF-B01C-9959FD9FF884}" srcOrd="0" destOrd="0" parTransId="{C9ABAF9A-71E0-4FE2-A1E9-527ABD641AC8}" sibTransId="{F68D5BCF-3D61-4417-BC08-9A290848CD9E}"/>
    <dgm:cxn modelId="{744FFBD4-33B9-4A6D-B376-DC21783DCDB6}" srcId="{86ED3EBD-F20C-4C74-80DB-62D5B9504B23}" destId="{4EF0E6D0-79B4-46DF-AA6F-E68BD6D0FBFC}" srcOrd="0" destOrd="0" parTransId="{5C99958F-C252-44FE-8146-4E73AE26FDB6}" sibTransId="{0C2EA26A-2238-4798-8A2D-B0FE0E7532E9}"/>
    <dgm:cxn modelId="{63DC8A5E-4D97-4DE7-AEB9-5D82703BDBC6}" type="presOf" srcId="{2A53940C-9686-4801-B8FE-A19ADF9C7B95}" destId="{00C2315C-7959-4CB2-B766-EF8BE3662228}" srcOrd="0" destOrd="0" presId="urn:microsoft.com/office/officeart/2005/8/layout/chevron2"/>
    <dgm:cxn modelId="{8ACF28CD-C96D-4200-83E8-F5E6FA68B87E}" type="presOf" srcId="{8E105BDB-303D-4F33-A78C-3894AA1E7F03}" destId="{0C77EACE-EBD5-472E-BB8F-7D7D196E8D3B}" srcOrd="0" destOrd="1" presId="urn:microsoft.com/office/officeart/2005/8/layout/chevron2"/>
    <dgm:cxn modelId="{2561221F-3A5F-4A94-BB19-C8441ACCF390}" type="presOf" srcId="{458FBAAB-15F2-455A-904E-D9FF9964EA3A}" destId="{044DE74C-1179-4841-8C8B-07195D66DD28}" srcOrd="0" destOrd="0" presId="urn:microsoft.com/office/officeart/2005/8/layout/chevron2"/>
    <dgm:cxn modelId="{6E5BBC4F-FFFF-43F5-9197-B72F3FA1F733}" type="presOf" srcId="{1D9FCB56-3B4F-4328-8117-A76601762F99}" destId="{1926A36E-0447-4EE3-B140-6EB850DD414C}" srcOrd="0" destOrd="0" presId="urn:microsoft.com/office/officeart/2005/8/layout/chevron2"/>
    <dgm:cxn modelId="{0F1F502B-80B9-40C6-9720-189638D5E691}" srcId="{2BCF8F8B-56B8-4475-9FB0-70FBD3605BDB}" destId="{B172D79B-245B-48D0-A4B5-19DD52CA6B2A}" srcOrd="0" destOrd="0" parTransId="{3B321C66-4B10-4DAF-838A-C65B1EDDD1F3}" sibTransId="{0E5AB034-725A-4CD9-BF6B-BA8CCD071BA0}"/>
    <dgm:cxn modelId="{AB19071A-CE05-4B06-818D-9C0D64FF18B8}" type="presOf" srcId="{86ED3EBD-F20C-4C74-80DB-62D5B9504B23}" destId="{E42BC4DB-3B6C-49A9-9F69-E9B468495BD6}" srcOrd="0" destOrd="0" presId="urn:microsoft.com/office/officeart/2005/8/layout/chevron2"/>
    <dgm:cxn modelId="{44B43D71-68DE-494C-9D44-0A3BB4FE8AB9}" type="presOf" srcId="{5653423F-DEA9-4B61-A091-269655BE7E97}" destId="{11CB0737-4430-4C02-A237-1305F9C1A666}" srcOrd="0" destOrd="0" presId="urn:microsoft.com/office/officeart/2005/8/layout/chevron2"/>
    <dgm:cxn modelId="{2AEA9F94-F345-4CC5-A04A-F6D9DE661C41}" type="presOf" srcId="{8B1E0470-93FD-48DB-B9A2-3C9484F660FD}" destId="{FCFDDC88-BBA3-41A5-B7E2-0273B12A19C8}" srcOrd="0" destOrd="1" presId="urn:microsoft.com/office/officeart/2005/8/layout/chevron2"/>
    <dgm:cxn modelId="{08C0A187-0707-45D9-8159-7BE618ED1831}" srcId="{DA7693AC-C701-4536-80B4-DF1611EAC0CC}" destId="{D38ABFFC-4548-429C-9FD3-EFD639BB423A}" srcOrd="5" destOrd="0" parTransId="{B258742A-3873-4A2C-A1DF-CBFE91526C1A}" sibTransId="{425D30BC-F107-4EE4-86E3-53510F29BE16}"/>
    <dgm:cxn modelId="{9B304C58-6D0F-4276-A475-1903CE240EC3}" type="presOf" srcId="{7B88645A-F351-4D29-8120-CED76D190FAD}" destId="{E452D4FF-1DAE-4E79-8298-8B8216A17017}" srcOrd="0" destOrd="0" presId="urn:microsoft.com/office/officeart/2005/8/layout/chevron2"/>
    <dgm:cxn modelId="{3C59E5C4-0C6D-402E-A883-16EB18B58DB2}" type="presOf" srcId="{DA7693AC-C701-4536-80B4-DF1611EAC0CC}" destId="{5325E955-266F-4A5F-8008-EF40247CFB62}" srcOrd="0" destOrd="0" presId="urn:microsoft.com/office/officeart/2005/8/layout/chevron2"/>
    <dgm:cxn modelId="{E9BB0682-19BC-44AB-A3AF-CBE31C82BF4E}" type="presOf" srcId="{3F02B75A-5F72-4B45-A85E-954F7B3E2C12}" destId="{EC38F7AE-A549-416B-B6B1-232A4A4201C3}" srcOrd="0" destOrd="1" presId="urn:microsoft.com/office/officeart/2005/8/layout/chevron2"/>
    <dgm:cxn modelId="{B15C3C00-062A-4FC7-85CC-73953833331E}" srcId="{458FBAAB-15F2-455A-904E-D9FF9964EA3A}" destId="{9CF1579D-98CC-46C3-AE22-0C7757288CE6}" srcOrd="0" destOrd="0" parTransId="{AF6D8F1D-4027-46CA-A5D7-01EC47FE9850}" sibTransId="{CCC1F233-5EF8-48EC-A229-AC99E6151C48}"/>
    <dgm:cxn modelId="{F2F0C729-097A-499D-AC0F-7E50944DE701}" srcId="{DA7693AC-C701-4536-80B4-DF1611EAC0CC}" destId="{955B0008-754C-45D6-AFF7-29765E3B3E7D}" srcOrd="9" destOrd="0" parTransId="{CE0C2997-211E-4D63-9501-7C473A7084E7}" sibTransId="{55696C14-D36E-4176-BC08-08B7FFBB8E17}"/>
    <dgm:cxn modelId="{6183261F-48EC-4004-911A-117E131ABB96}" srcId="{7D28AB86-22C9-4076-B16B-937CE60DDB1F}" destId="{2A53940C-9686-4801-B8FE-A19ADF9C7B95}" srcOrd="0" destOrd="0" parTransId="{2185C908-3DBF-449F-B388-1EFEEC28B18C}" sibTransId="{8BA11C11-22A1-4B5E-9221-9D5931B81697}"/>
    <dgm:cxn modelId="{8C9F8BF0-B92A-406B-8096-A9DFCB6DA512}" type="presOf" srcId="{4EF0E6D0-79B4-46DF-AA6F-E68BD6D0FBFC}" destId="{326C7F85-F1AE-457E-818B-0F8EAA722DD8}" srcOrd="0" destOrd="0" presId="urn:microsoft.com/office/officeart/2005/8/layout/chevron2"/>
    <dgm:cxn modelId="{F197E435-300A-44DA-BDE1-579490533217}" type="presOf" srcId="{58596E6D-7FE7-4918-BB5A-20089D6A8180}" destId="{74FC6545-6D60-46F6-B4FE-BB848622F345}" srcOrd="0" destOrd="0" presId="urn:microsoft.com/office/officeart/2005/8/layout/chevron2"/>
    <dgm:cxn modelId="{056547C7-DE15-4C1E-B846-CF418E7487AE}" type="presOf" srcId="{D38ABFFC-4548-429C-9FD3-EFD639BB423A}" destId="{40720F3E-8615-4F2D-953E-9E77658725B6}" srcOrd="0" destOrd="0" presId="urn:microsoft.com/office/officeart/2005/8/layout/chevron2"/>
    <dgm:cxn modelId="{D75B59BA-28CB-4E5A-84D8-E6EF5EB21BE9}" type="presOf" srcId="{1076B985-A718-416F-81F6-F66D420F8B0A}" destId="{EC38F7AE-A549-416B-B6B1-232A4A4201C3}" srcOrd="0" destOrd="0" presId="urn:microsoft.com/office/officeart/2005/8/layout/chevron2"/>
    <dgm:cxn modelId="{CB38374F-38B2-49F6-A16E-A8812AD9D73F}" srcId="{DA7693AC-C701-4536-80B4-DF1611EAC0CC}" destId="{458FBAAB-15F2-455A-904E-D9FF9964EA3A}" srcOrd="1" destOrd="0" parTransId="{72F80C54-2770-4198-AE7A-9D900671A174}" sibTransId="{856C8271-C600-49DD-94B7-FCFB3EE3169F}"/>
    <dgm:cxn modelId="{B663C8A1-B54E-4722-BE89-4C85E1E69D5E}" type="presOf" srcId="{7D28AB86-22C9-4076-B16B-937CE60DDB1F}" destId="{8023B8E7-CF2B-45A4-AB57-357198FEC4A8}" srcOrd="0" destOrd="0" presId="urn:microsoft.com/office/officeart/2005/8/layout/chevron2"/>
    <dgm:cxn modelId="{37941B1C-02E0-4FD6-A307-B6CA7259EFA5}" type="presOf" srcId="{BA074267-F4D8-4DAF-B01C-9959FD9FF884}" destId="{6CFA0B33-DB03-4419-9442-9F9B88402B11}" srcOrd="0" destOrd="0" presId="urn:microsoft.com/office/officeart/2005/8/layout/chevron2"/>
    <dgm:cxn modelId="{D4D0DF08-B408-43AC-94F7-E029DB7055CB}" srcId="{DA7693AC-C701-4536-80B4-DF1611EAC0CC}" destId="{7D28AB86-22C9-4076-B16B-937CE60DDB1F}" srcOrd="4" destOrd="0" parTransId="{6334374E-B1D6-4229-8F81-647777DCA3B0}" sibTransId="{079C7E37-06AD-4FBB-A782-98527F4A3232}"/>
    <dgm:cxn modelId="{9660254B-17E2-4ECF-A59C-C62A18388A06}" srcId="{15490529-78A9-42C2-A884-86CA5CA1E9B7}" destId="{3F02B75A-5F72-4B45-A85E-954F7B3E2C12}" srcOrd="1" destOrd="0" parTransId="{ACCEBF1D-0295-4585-A5F2-974435E7ED2D}" sibTransId="{9F76C19E-B6DC-4F6D-B813-B116359D09AA}"/>
    <dgm:cxn modelId="{1AFA6768-1257-4A32-A21F-FCFDCC983675}" type="presOf" srcId="{9CF1579D-98CC-46C3-AE22-0C7757288CE6}" destId="{80C77D94-2FCC-4343-9FA2-5E214D65089C}" srcOrd="0" destOrd="0" presId="urn:microsoft.com/office/officeart/2005/8/layout/chevron2"/>
    <dgm:cxn modelId="{9DB98397-1A7F-4E20-86B0-F6C5D5D19DA1}" srcId="{D38ABFFC-4548-429C-9FD3-EFD639BB423A}" destId="{8B1E0470-93FD-48DB-B9A2-3C9484F660FD}" srcOrd="1" destOrd="0" parTransId="{31C627B1-4454-4058-9895-FD8199441266}" sibTransId="{E4DAB266-9229-45AE-AF2F-2D1CF35E711E}"/>
    <dgm:cxn modelId="{869E6963-6E7B-458A-A4BC-A544705744C3}" type="presOf" srcId="{B3FB0670-B234-4855-8D92-3D20499482A1}" destId="{0C77EACE-EBD5-472E-BB8F-7D7D196E8D3B}" srcOrd="0" destOrd="0" presId="urn:microsoft.com/office/officeart/2005/8/layout/chevron2"/>
    <dgm:cxn modelId="{3D1C9499-80C2-45F0-9023-7D8CE9C35876}" type="presOf" srcId="{56FF2916-F0F7-4A2E-848B-57B08B7F82EF}" destId="{FCFDDC88-BBA3-41A5-B7E2-0273B12A19C8}" srcOrd="0" destOrd="0" presId="urn:microsoft.com/office/officeart/2005/8/layout/chevron2"/>
    <dgm:cxn modelId="{B3A0DA5A-55B2-41AB-86C0-ED41B0F0EBB8}" type="presOf" srcId="{2BCF8F8B-56B8-4475-9FB0-70FBD3605BDB}" destId="{1DE1E792-F836-476A-B957-D7F033453FD9}" srcOrd="0" destOrd="0" presId="urn:microsoft.com/office/officeart/2005/8/layout/chevron2"/>
    <dgm:cxn modelId="{723F32E0-7AB5-4AD7-B71E-C6AEDDC5E779}" type="presOf" srcId="{15490529-78A9-42C2-A884-86CA5CA1E9B7}" destId="{63790B96-BC0F-48B5-A850-DEFE3B976FE1}" srcOrd="0" destOrd="0" presId="urn:microsoft.com/office/officeart/2005/8/layout/chevron2"/>
    <dgm:cxn modelId="{5BB6A00D-4111-4E28-85F9-93FB6A572C3A}" type="presParOf" srcId="{5325E955-266F-4A5F-8008-EF40247CFB62}" destId="{46FEC671-A8A1-4C83-AB1F-90A2B6B9321F}" srcOrd="0" destOrd="0" presId="urn:microsoft.com/office/officeart/2005/8/layout/chevron2"/>
    <dgm:cxn modelId="{0D98EF55-BA0E-4E2D-90C5-123CFEB516D5}" type="presParOf" srcId="{46FEC671-A8A1-4C83-AB1F-90A2B6B9321F}" destId="{E42BC4DB-3B6C-49A9-9F69-E9B468495BD6}" srcOrd="0" destOrd="0" presId="urn:microsoft.com/office/officeart/2005/8/layout/chevron2"/>
    <dgm:cxn modelId="{4EC7F5E4-8392-4AF0-8543-09DBA55E6A79}" type="presParOf" srcId="{46FEC671-A8A1-4C83-AB1F-90A2B6B9321F}" destId="{326C7F85-F1AE-457E-818B-0F8EAA722DD8}" srcOrd="1" destOrd="0" presId="urn:microsoft.com/office/officeart/2005/8/layout/chevron2"/>
    <dgm:cxn modelId="{3BCE25E0-5F73-4DCC-ADD0-E6F743BDC238}" type="presParOf" srcId="{5325E955-266F-4A5F-8008-EF40247CFB62}" destId="{A9A810E1-9867-460B-8A52-118428C7CE0B}" srcOrd="1" destOrd="0" presId="urn:microsoft.com/office/officeart/2005/8/layout/chevron2"/>
    <dgm:cxn modelId="{ACE66258-D2FB-4854-A7B2-857FCD4D113D}" type="presParOf" srcId="{5325E955-266F-4A5F-8008-EF40247CFB62}" destId="{BBC9D4E5-E706-43F8-AE17-8BCCDEF0F73A}" srcOrd="2" destOrd="0" presId="urn:microsoft.com/office/officeart/2005/8/layout/chevron2"/>
    <dgm:cxn modelId="{38A05AC8-9BE3-4B0B-B7B7-5CD2A0549056}" type="presParOf" srcId="{BBC9D4E5-E706-43F8-AE17-8BCCDEF0F73A}" destId="{044DE74C-1179-4841-8C8B-07195D66DD28}" srcOrd="0" destOrd="0" presId="urn:microsoft.com/office/officeart/2005/8/layout/chevron2"/>
    <dgm:cxn modelId="{CB37196D-56D7-4AB9-8DE8-5592D52F71C5}" type="presParOf" srcId="{BBC9D4E5-E706-43F8-AE17-8BCCDEF0F73A}" destId="{80C77D94-2FCC-4343-9FA2-5E214D65089C}" srcOrd="1" destOrd="0" presId="urn:microsoft.com/office/officeart/2005/8/layout/chevron2"/>
    <dgm:cxn modelId="{322EE85D-DC92-4CB2-B51D-4D86B11AD5A9}" type="presParOf" srcId="{5325E955-266F-4A5F-8008-EF40247CFB62}" destId="{2B82463E-181C-4A1B-A0FC-9E37EB85CCD5}" srcOrd="3" destOrd="0" presId="urn:microsoft.com/office/officeart/2005/8/layout/chevron2"/>
    <dgm:cxn modelId="{DE18C29B-CFE9-4773-94DE-0D4D7F8B1A9C}" type="presParOf" srcId="{5325E955-266F-4A5F-8008-EF40247CFB62}" destId="{D905A340-603A-4FAB-82F6-0FB5A3521D7C}" srcOrd="4" destOrd="0" presId="urn:microsoft.com/office/officeart/2005/8/layout/chevron2"/>
    <dgm:cxn modelId="{2769B7F4-B306-49DB-AD3B-BB2A57EEE0FD}" type="presParOf" srcId="{D905A340-603A-4FAB-82F6-0FB5A3521D7C}" destId="{E452D4FF-1DAE-4E79-8298-8B8216A17017}" srcOrd="0" destOrd="0" presId="urn:microsoft.com/office/officeart/2005/8/layout/chevron2"/>
    <dgm:cxn modelId="{6889F4DC-088E-4981-9D5A-92BDF110123E}" type="presParOf" srcId="{D905A340-603A-4FAB-82F6-0FB5A3521D7C}" destId="{CED873A2-9612-44BC-91AD-134C73216916}" srcOrd="1" destOrd="0" presId="urn:microsoft.com/office/officeart/2005/8/layout/chevron2"/>
    <dgm:cxn modelId="{DB4279BF-ED44-4B35-B9E8-AE564C9C57CF}" type="presParOf" srcId="{5325E955-266F-4A5F-8008-EF40247CFB62}" destId="{C0260DB0-03DF-40A8-B381-9FA5C77D311C}" srcOrd="5" destOrd="0" presId="urn:microsoft.com/office/officeart/2005/8/layout/chevron2"/>
    <dgm:cxn modelId="{2A5090C7-ECA3-48D3-A561-18CC4D79BA7D}" type="presParOf" srcId="{5325E955-266F-4A5F-8008-EF40247CFB62}" destId="{87D16A27-907D-49F3-833F-7EEB3D8108CC}" srcOrd="6" destOrd="0" presId="urn:microsoft.com/office/officeart/2005/8/layout/chevron2"/>
    <dgm:cxn modelId="{8F0915A6-FF7F-490A-86AA-78024E5592CD}" type="presParOf" srcId="{87D16A27-907D-49F3-833F-7EEB3D8108CC}" destId="{1DE1E792-F836-476A-B957-D7F033453FD9}" srcOrd="0" destOrd="0" presId="urn:microsoft.com/office/officeart/2005/8/layout/chevron2"/>
    <dgm:cxn modelId="{9F8E6FF3-C76D-45E5-8F4B-6A79D9C3A329}" type="presParOf" srcId="{87D16A27-907D-49F3-833F-7EEB3D8108CC}" destId="{AD774070-63CF-4577-AA10-779F4BC41F5B}" srcOrd="1" destOrd="0" presId="urn:microsoft.com/office/officeart/2005/8/layout/chevron2"/>
    <dgm:cxn modelId="{992B1734-F339-4D3A-B046-A3D0EC0A441D}" type="presParOf" srcId="{5325E955-266F-4A5F-8008-EF40247CFB62}" destId="{A4F6BE18-5A4C-4308-8D39-906A29A3885A}" srcOrd="7" destOrd="0" presId="urn:microsoft.com/office/officeart/2005/8/layout/chevron2"/>
    <dgm:cxn modelId="{836B0670-F27B-496C-8AF8-F112FB9D9B68}" type="presParOf" srcId="{5325E955-266F-4A5F-8008-EF40247CFB62}" destId="{4F3EED67-001B-40F9-9C24-E57EB4F54F29}" srcOrd="8" destOrd="0" presId="urn:microsoft.com/office/officeart/2005/8/layout/chevron2"/>
    <dgm:cxn modelId="{A6B821D2-674B-47A1-8F3E-34AC4AF023DE}" type="presParOf" srcId="{4F3EED67-001B-40F9-9C24-E57EB4F54F29}" destId="{8023B8E7-CF2B-45A4-AB57-357198FEC4A8}" srcOrd="0" destOrd="0" presId="urn:microsoft.com/office/officeart/2005/8/layout/chevron2"/>
    <dgm:cxn modelId="{2BE5FF02-0160-4468-AEDB-F525D9E292F1}" type="presParOf" srcId="{4F3EED67-001B-40F9-9C24-E57EB4F54F29}" destId="{00C2315C-7959-4CB2-B766-EF8BE3662228}" srcOrd="1" destOrd="0" presId="urn:microsoft.com/office/officeart/2005/8/layout/chevron2"/>
    <dgm:cxn modelId="{87860C72-388A-4831-AD97-F342C026822F}" type="presParOf" srcId="{5325E955-266F-4A5F-8008-EF40247CFB62}" destId="{24C67CE5-C8FE-4FB7-B299-F8E559CB78A6}" srcOrd="9" destOrd="0" presId="urn:microsoft.com/office/officeart/2005/8/layout/chevron2"/>
    <dgm:cxn modelId="{BB91F0A8-6864-47FE-B157-8D4476677727}" type="presParOf" srcId="{5325E955-266F-4A5F-8008-EF40247CFB62}" destId="{0C9F828B-32DF-49C4-B09C-64A604F516F9}" srcOrd="10" destOrd="0" presId="urn:microsoft.com/office/officeart/2005/8/layout/chevron2"/>
    <dgm:cxn modelId="{CB8437A8-90B6-4144-8A2A-17813309F9E8}" type="presParOf" srcId="{0C9F828B-32DF-49C4-B09C-64A604F516F9}" destId="{40720F3E-8615-4F2D-953E-9E77658725B6}" srcOrd="0" destOrd="0" presId="urn:microsoft.com/office/officeart/2005/8/layout/chevron2"/>
    <dgm:cxn modelId="{C89554E2-F15C-4C16-8A78-5737871FABB2}" type="presParOf" srcId="{0C9F828B-32DF-49C4-B09C-64A604F516F9}" destId="{FCFDDC88-BBA3-41A5-B7E2-0273B12A19C8}" srcOrd="1" destOrd="0" presId="urn:microsoft.com/office/officeart/2005/8/layout/chevron2"/>
    <dgm:cxn modelId="{2EBCD9F8-FED2-4B7F-8569-28F5BA7164F3}" type="presParOf" srcId="{5325E955-266F-4A5F-8008-EF40247CFB62}" destId="{3BCFE6E0-4ED9-447B-9E56-E5EF09F541B9}" srcOrd="11" destOrd="0" presId="urn:microsoft.com/office/officeart/2005/8/layout/chevron2"/>
    <dgm:cxn modelId="{29715817-4B35-4EC1-999A-44FC4D3A6A8F}" type="presParOf" srcId="{5325E955-266F-4A5F-8008-EF40247CFB62}" destId="{0434CFB6-74B5-42AA-830D-5E10E2290DBE}" srcOrd="12" destOrd="0" presId="urn:microsoft.com/office/officeart/2005/8/layout/chevron2"/>
    <dgm:cxn modelId="{2BA0E731-F821-460A-9E48-324D4658A437}" type="presParOf" srcId="{0434CFB6-74B5-42AA-830D-5E10E2290DBE}" destId="{1926A36E-0447-4EE3-B140-6EB850DD414C}" srcOrd="0" destOrd="0" presId="urn:microsoft.com/office/officeart/2005/8/layout/chevron2"/>
    <dgm:cxn modelId="{DF6C7956-82D8-4033-A55F-5EE2468B882E}" type="presParOf" srcId="{0434CFB6-74B5-42AA-830D-5E10E2290DBE}" destId="{11CB0737-4430-4C02-A237-1305F9C1A666}" srcOrd="1" destOrd="0" presId="urn:microsoft.com/office/officeart/2005/8/layout/chevron2"/>
    <dgm:cxn modelId="{19A8231E-2ECF-480C-BB53-34FAABB9879B}" type="presParOf" srcId="{5325E955-266F-4A5F-8008-EF40247CFB62}" destId="{D52D7EC6-69BF-4A65-B158-2F181FF1D507}" srcOrd="13" destOrd="0" presId="urn:microsoft.com/office/officeart/2005/8/layout/chevron2"/>
    <dgm:cxn modelId="{02F735B6-25C7-42E9-A65E-70810ACC5ADF}" type="presParOf" srcId="{5325E955-266F-4A5F-8008-EF40247CFB62}" destId="{6C0BB51D-C010-4AEA-B2E0-03519AD641C3}" srcOrd="14" destOrd="0" presId="urn:microsoft.com/office/officeart/2005/8/layout/chevron2"/>
    <dgm:cxn modelId="{F9A3F2A1-6191-4435-9ACF-773806351AB4}" type="presParOf" srcId="{6C0BB51D-C010-4AEA-B2E0-03519AD641C3}" destId="{F821B2CF-FBFE-4F1A-B231-141F26D04220}" srcOrd="0" destOrd="0" presId="urn:microsoft.com/office/officeart/2005/8/layout/chevron2"/>
    <dgm:cxn modelId="{116B6EC2-10CE-4BED-BF93-909F00162192}" type="presParOf" srcId="{6C0BB51D-C010-4AEA-B2E0-03519AD641C3}" destId="{0C77EACE-EBD5-472E-BB8F-7D7D196E8D3B}" srcOrd="1" destOrd="0" presId="urn:microsoft.com/office/officeart/2005/8/layout/chevron2"/>
    <dgm:cxn modelId="{86D78EC6-2A92-44FC-A35E-99F730C2648B}" type="presParOf" srcId="{5325E955-266F-4A5F-8008-EF40247CFB62}" destId="{C5FAC9E9-79D5-4ADA-A2B5-9EDC3AAB48EF}" srcOrd="15" destOrd="0" presId="urn:microsoft.com/office/officeart/2005/8/layout/chevron2"/>
    <dgm:cxn modelId="{20BBB9B3-DA96-4BA2-B097-1B1F5DEB8CAC}" type="presParOf" srcId="{5325E955-266F-4A5F-8008-EF40247CFB62}" destId="{EB18F1B6-C480-4F7A-B657-8D9C858759B0}" srcOrd="16" destOrd="0" presId="urn:microsoft.com/office/officeart/2005/8/layout/chevron2"/>
    <dgm:cxn modelId="{E92E4E97-EE78-49BE-9C3B-239307F7B196}" type="presParOf" srcId="{EB18F1B6-C480-4F7A-B657-8D9C858759B0}" destId="{63790B96-BC0F-48B5-A850-DEFE3B976FE1}" srcOrd="0" destOrd="0" presId="urn:microsoft.com/office/officeart/2005/8/layout/chevron2"/>
    <dgm:cxn modelId="{69A26A01-0E7D-4DF2-9A1A-7B4210EC5370}" type="presParOf" srcId="{EB18F1B6-C480-4F7A-B657-8D9C858759B0}" destId="{EC38F7AE-A549-416B-B6B1-232A4A4201C3}" srcOrd="1" destOrd="0" presId="urn:microsoft.com/office/officeart/2005/8/layout/chevron2"/>
    <dgm:cxn modelId="{A15DA8BB-BBBC-48E9-BB14-F95B5C7A3021}" type="presParOf" srcId="{5325E955-266F-4A5F-8008-EF40247CFB62}" destId="{C23E1208-05F4-4F69-9A77-7EADE7581824}" srcOrd="17" destOrd="0" presId="urn:microsoft.com/office/officeart/2005/8/layout/chevron2"/>
    <dgm:cxn modelId="{F863281D-37E8-4C76-8442-4CC97543A171}" type="presParOf" srcId="{5325E955-266F-4A5F-8008-EF40247CFB62}" destId="{3219A6D3-7C42-45D2-BCD9-B14B3198FA91}" srcOrd="18" destOrd="0" presId="urn:microsoft.com/office/officeart/2005/8/layout/chevron2"/>
    <dgm:cxn modelId="{92166E3F-7676-4717-BAF9-4A0A5E632008}" type="presParOf" srcId="{3219A6D3-7C42-45D2-BCD9-B14B3198FA91}" destId="{4E3419D3-0D92-4D1B-88C8-7B2693891B31}" srcOrd="0" destOrd="0" presId="urn:microsoft.com/office/officeart/2005/8/layout/chevron2"/>
    <dgm:cxn modelId="{19B3FADF-9927-4022-A19D-1CBED6CBDFE8}" type="presParOf" srcId="{3219A6D3-7C42-45D2-BCD9-B14B3198FA91}" destId="{6CFA0B33-DB03-4419-9442-9F9B88402B11}" srcOrd="1" destOrd="0" presId="urn:microsoft.com/office/officeart/2005/8/layout/chevron2"/>
    <dgm:cxn modelId="{6C75BC13-13CA-40BC-9740-A6AD842DCFAD}" type="presParOf" srcId="{5325E955-266F-4A5F-8008-EF40247CFB62}" destId="{F2D33983-5EBB-4D84-BE0A-43AB4F360055}" srcOrd="19" destOrd="0" presId="urn:microsoft.com/office/officeart/2005/8/layout/chevron2"/>
    <dgm:cxn modelId="{E2E1F12E-79A3-477D-BB3C-1CEABF5AF54B}" type="presParOf" srcId="{5325E955-266F-4A5F-8008-EF40247CFB62}" destId="{014F44A4-257F-46B2-89D5-63563C1D4757}" srcOrd="20" destOrd="0" presId="urn:microsoft.com/office/officeart/2005/8/layout/chevron2"/>
    <dgm:cxn modelId="{F90AE397-247C-499F-A945-DD334B8AA8B6}" type="presParOf" srcId="{014F44A4-257F-46B2-89D5-63563C1D4757}" destId="{709BB693-E8D0-45E5-B913-46129DE43762}" srcOrd="0" destOrd="0" presId="urn:microsoft.com/office/officeart/2005/8/layout/chevron2"/>
    <dgm:cxn modelId="{B5AAEF95-A012-4CD1-BA17-1B1A3A150454}" type="presParOf" srcId="{014F44A4-257F-46B2-89D5-63563C1D4757}" destId="{74FC6545-6D60-46F6-B4FE-BB848622F34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CBDAE1-66AF-4E11-B689-379C1DFE6B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6C342E2-61B1-4A3D-A8B8-06B59767D05D}">
      <dgm:prSet phldrT="[文本]"/>
      <dgm:spPr/>
      <dgm:t>
        <a:bodyPr/>
        <a:lstStyle/>
        <a:p>
          <a:r>
            <a:rPr lang="zh-CN" altLang="en-US" dirty="0" smtClean="0"/>
            <a:t>上传</a:t>
          </a:r>
          <a:endParaRPr lang="zh-CN" altLang="en-US" dirty="0"/>
        </a:p>
      </dgm:t>
    </dgm:pt>
    <dgm:pt modelId="{1D9A9CFA-C9BA-40A2-A574-C1B4403EFC92}" type="parTrans" cxnId="{2965D7C9-CC20-4E04-BFE8-D514A6ED81C3}">
      <dgm:prSet/>
      <dgm:spPr/>
      <dgm:t>
        <a:bodyPr/>
        <a:lstStyle/>
        <a:p>
          <a:endParaRPr lang="zh-CN" altLang="en-US"/>
        </a:p>
      </dgm:t>
    </dgm:pt>
    <dgm:pt modelId="{B0B636BC-5E80-49A2-B259-D3C261EEB5F1}" type="sibTrans" cxnId="{2965D7C9-CC20-4E04-BFE8-D514A6ED81C3}">
      <dgm:prSet/>
      <dgm:spPr/>
      <dgm:t>
        <a:bodyPr/>
        <a:lstStyle/>
        <a:p>
          <a:endParaRPr lang="zh-CN" altLang="en-US"/>
        </a:p>
      </dgm:t>
    </dgm:pt>
    <dgm:pt modelId="{07C2BAFF-4569-4961-A44F-09E0F8AE48E5}">
      <dgm:prSet phldrT="[文本]"/>
      <dgm:spPr/>
      <dgm:t>
        <a:bodyPr/>
        <a:lstStyle/>
        <a:p>
          <a:r>
            <a:rPr lang="zh-CN" altLang="en-US" dirty="0" smtClean="0"/>
            <a:t>删除（上传者）；接单（任何人，成为录单者）</a:t>
          </a:r>
          <a:endParaRPr lang="zh-CN" altLang="en-US" dirty="0"/>
        </a:p>
      </dgm:t>
    </dgm:pt>
    <dgm:pt modelId="{6F871620-4717-488A-B924-77FA6A2E61C5}" type="parTrans" cxnId="{5F03D9DD-D6A0-4545-B573-3E18131DA7E1}">
      <dgm:prSet/>
      <dgm:spPr/>
      <dgm:t>
        <a:bodyPr/>
        <a:lstStyle/>
        <a:p>
          <a:endParaRPr lang="zh-CN" altLang="en-US"/>
        </a:p>
      </dgm:t>
    </dgm:pt>
    <dgm:pt modelId="{BBB4A4B8-42C9-439A-87A8-11DC7E0B6A30}" type="sibTrans" cxnId="{5F03D9DD-D6A0-4545-B573-3E18131DA7E1}">
      <dgm:prSet/>
      <dgm:spPr/>
      <dgm:t>
        <a:bodyPr/>
        <a:lstStyle/>
        <a:p>
          <a:endParaRPr lang="zh-CN" altLang="en-US"/>
        </a:p>
      </dgm:t>
    </dgm:pt>
    <dgm:pt modelId="{BD5DD07A-6C7C-49F7-9A9D-D4E5D342F203}">
      <dgm:prSet phldrT="[文本]"/>
      <dgm:spPr/>
      <dgm:t>
        <a:bodyPr/>
        <a:lstStyle/>
        <a:p>
          <a:r>
            <a:rPr lang="zh-CN" altLang="en-US" dirty="0" smtClean="0"/>
            <a:t>接单</a:t>
          </a:r>
          <a:endParaRPr lang="zh-CN" altLang="en-US" dirty="0"/>
        </a:p>
      </dgm:t>
    </dgm:pt>
    <dgm:pt modelId="{252874B1-8E34-47E5-B8E4-85CFC4C1C401}" type="parTrans" cxnId="{EE991FCA-38AD-45F6-9DF9-4D9C9B94876D}">
      <dgm:prSet/>
      <dgm:spPr/>
      <dgm:t>
        <a:bodyPr/>
        <a:lstStyle/>
        <a:p>
          <a:endParaRPr lang="zh-CN" altLang="en-US"/>
        </a:p>
      </dgm:t>
    </dgm:pt>
    <dgm:pt modelId="{D3C0D56F-D940-4897-B9E6-F27EC02DFB1E}" type="sibTrans" cxnId="{EE991FCA-38AD-45F6-9DF9-4D9C9B94876D}">
      <dgm:prSet/>
      <dgm:spPr/>
      <dgm:t>
        <a:bodyPr/>
        <a:lstStyle/>
        <a:p>
          <a:endParaRPr lang="zh-CN" altLang="en-US"/>
        </a:p>
      </dgm:t>
    </dgm:pt>
    <dgm:pt modelId="{21303836-F470-4233-A158-5A8A1F4532E4}">
      <dgm:prSet phldrT="[文本]"/>
      <dgm:spPr/>
      <dgm:t>
        <a:bodyPr/>
        <a:lstStyle/>
        <a:p>
          <a:r>
            <a:rPr lang="zh-CN" altLang="en-US" dirty="0" smtClean="0"/>
            <a:t>编辑（录单者）；作废（录单者）；接管（非录单者，接管后成为录单者）；申请对单（录单者）</a:t>
          </a:r>
          <a:endParaRPr lang="zh-CN" altLang="en-US" dirty="0"/>
        </a:p>
      </dgm:t>
    </dgm:pt>
    <dgm:pt modelId="{48914E63-8819-4856-9F6C-8FCB3011C799}" type="parTrans" cxnId="{041804C2-B694-4006-AB9C-7CE7828F83AB}">
      <dgm:prSet/>
      <dgm:spPr/>
      <dgm:t>
        <a:bodyPr/>
        <a:lstStyle/>
        <a:p>
          <a:endParaRPr lang="zh-CN" altLang="en-US"/>
        </a:p>
      </dgm:t>
    </dgm:pt>
    <dgm:pt modelId="{698CF0DB-C67C-42F7-B892-D166AB33A78E}" type="sibTrans" cxnId="{041804C2-B694-4006-AB9C-7CE7828F83AB}">
      <dgm:prSet/>
      <dgm:spPr/>
      <dgm:t>
        <a:bodyPr/>
        <a:lstStyle/>
        <a:p>
          <a:endParaRPr lang="zh-CN" altLang="en-US"/>
        </a:p>
      </dgm:t>
    </dgm:pt>
    <dgm:pt modelId="{90608360-CBEF-464C-B06D-6F1647F62A21}">
      <dgm:prSet phldrT="[文本]"/>
      <dgm:spPr/>
      <dgm:t>
        <a:bodyPr/>
        <a:lstStyle/>
        <a:p>
          <a:r>
            <a:rPr lang="zh-CN" altLang="en-US" dirty="0" smtClean="0"/>
            <a:t>申请对单</a:t>
          </a:r>
          <a:endParaRPr lang="zh-CN" altLang="en-US" dirty="0"/>
        </a:p>
      </dgm:t>
    </dgm:pt>
    <dgm:pt modelId="{511EB01A-2A5F-4335-94BF-EC2CB39ADD16}" type="parTrans" cxnId="{D6E14AD2-DA24-4B7B-B18A-7A7B2A312905}">
      <dgm:prSet/>
      <dgm:spPr/>
      <dgm:t>
        <a:bodyPr/>
        <a:lstStyle/>
        <a:p>
          <a:endParaRPr lang="zh-CN" altLang="en-US"/>
        </a:p>
      </dgm:t>
    </dgm:pt>
    <dgm:pt modelId="{4A987122-E35E-43D2-91BC-C8F0FBB3E20E}" type="sibTrans" cxnId="{D6E14AD2-DA24-4B7B-B18A-7A7B2A312905}">
      <dgm:prSet/>
      <dgm:spPr/>
      <dgm:t>
        <a:bodyPr/>
        <a:lstStyle/>
        <a:p>
          <a:endParaRPr lang="zh-CN" altLang="en-US"/>
        </a:p>
      </dgm:t>
    </dgm:pt>
    <dgm:pt modelId="{81801A79-C088-4F0B-891C-82893B722C3E}">
      <dgm:prSet phldrT="[文本]"/>
      <dgm:spPr/>
      <dgm:t>
        <a:bodyPr/>
        <a:lstStyle/>
        <a:p>
          <a:r>
            <a:rPr lang="zh-CN" altLang="en-US" dirty="0" smtClean="0"/>
            <a:t>回退（录单者）；对单（非录单者，成为对单者）</a:t>
          </a:r>
          <a:endParaRPr lang="zh-CN" altLang="en-US" dirty="0"/>
        </a:p>
      </dgm:t>
    </dgm:pt>
    <dgm:pt modelId="{B4009846-0C73-4F9D-8E40-707B7A27CCD9}" type="parTrans" cxnId="{01773324-1521-495F-BC48-7FBB083DE82E}">
      <dgm:prSet/>
      <dgm:spPr/>
      <dgm:t>
        <a:bodyPr/>
        <a:lstStyle/>
        <a:p>
          <a:endParaRPr lang="zh-CN" altLang="en-US"/>
        </a:p>
      </dgm:t>
    </dgm:pt>
    <dgm:pt modelId="{17763092-48A0-4FA9-A280-36F294046487}" type="sibTrans" cxnId="{01773324-1521-495F-BC48-7FBB083DE82E}">
      <dgm:prSet/>
      <dgm:spPr/>
      <dgm:t>
        <a:bodyPr/>
        <a:lstStyle/>
        <a:p>
          <a:endParaRPr lang="zh-CN" altLang="en-US"/>
        </a:p>
      </dgm:t>
    </dgm:pt>
    <dgm:pt modelId="{690A196F-AC42-469B-9191-02D0C705213E}">
      <dgm:prSet phldrT="[文本]"/>
      <dgm:spPr/>
      <dgm:t>
        <a:bodyPr/>
        <a:lstStyle/>
        <a:p>
          <a:r>
            <a:rPr lang="zh-CN" altLang="en-US" dirty="0" smtClean="0"/>
            <a:t>收货</a:t>
          </a:r>
          <a:endParaRPr lang="zh-CN" altLang="en-US" dirty="0"/>
        </a:p>
      </dgm:t>
    </dgm:pt>
    <dgm:pt modelId="{855FCC09-7B3A-466C-9DDD-6537956D50F0}" type="parTrans" cxnId="{95BA0D85-4EE6-45EB-B053-F3F154F60619}">
      <dgm:prSet/>
      <dgm:spPr/>
      <dgm:t>
        <a:bodyPr/>
        <a:lstStyle/>
        <a:p>
          <a:endParaRPr lang="zh-CN" altLang="en-US"/>
        </a:p>
      </dgm:t>
    </dgm:pt>
    <dgm:pt modelId="{AC4EB847-3F16-4180-9CB9-02B141563198}" type="sibTrans" cxnId="{95BA0D85-4EE6-45EB-B053-F3F154F60619}">
      <dgm:prSet/>
      <dgm:spPr/>
      <dgm:t>
        <a:bodyPr/>
        <a:lstStyle/>
        <a:p>
          <a:endParaRPr lang="zh-CN" altLang="en-US"/>
        </a:p>
      </dgm:t>
    </dgm:pt>
    <dgm:pt modelId="{1FAA466B-2E0A-4403-87D9-522E094DB726}">
      <dgm:prSet phldrT="[文本]"/>
      <dgm:spPr/>
      <dgm:t>
        <a:bodyPr/>
        <a:lstStyle/>
        <a:p>
          <a:r>
            <a:rPr lang="zh-CN" altLang="en-US" dirty="0" smtClean="0"/>
            <a:t>装柜</a:t>
          </a:r>
          <a:endParaRPr lang="zh-CN" altLang="en-US" dirty="0"/>
        </a:p>
      </dgm:t>
    </dgm:pt>
    <dgm:pt modelId="{888EDF3D-AFD2-4841-B785-1B35676C36AB}" type="parTrans" cxnId="{9AD429DF-6858-4D8B-97CE-DDD7B4B811D2}">
      <dgm:prSet/>
      <dgm:spPr/>
      <dgm:t>
        <a:bodyPr/>
        <a:lstStyle/>
        <a:p>
          <a:endParaRPr lang="zh-CN" altLang="en-US"/>
        </a:p>
      </dgm:t>
    </dgm:pt>
    <dgm:pt modelId="{9A7C3290-92DD-4B67-8389-3D7383C4F742}" type="sibTrans" cxnId="{9AD429DF-6858-4D8B-97CE-DDD7B4B811D2}">
      <dgm:prSet/>
      <dgm:spPr/>
      <dgm:t>
        <a:bodyPr/>
        <a:lstStyle/>
        <a:p>
          <a:endParaRPr lang="zh-CN" altLang="en-US"/>
        </a:p>
      </dgm:t>
    </dgm:pt>
    <dgm:pt modelId="{3F1CF3EB-BE2E-4DD9-8E73-23E0CE8EB9D8}">
      <dgm:prSet phldrT="[文本]"/>
      <dgm:spPr/>
      <dgm:t>
        <a:bodyPr/>
        <a:lstStyle/>
        <a:p>
          <a:r>
            <a:rPr lang="zh-CN" altLang="en-US" dirty="0" smtClean="0"/>
            <a:t>回退（录单者）；装柜（录单者）</a:t>
          </a:r>
          <a:endParaRPr lang="zh-CN" altLang="en-US" dirty="0"/>
        </a:p>
      </dgm:t>
    </dgm:pt>
    <dgm:pt modelId="{6B26B5AB-2F4B-4824-9AB5-5B64B384F1F3}" type="parTrans" cxnId="{C60316CD-2C70-4331-A399-07A903C89886}">
      <dgm:prSet/>
      <dgm:spPr/>
      <dgm:t>
        <a:bodyPr/>
        <a:lstStyle/>
        <a:p>
          <a:endParaRPr lang="zh-CN" altLang="en-US"/>
        </a:p>
      </dgm:t>
    </dgm:pt>
    <dgm:pt modelId="{D8F65ECA-042A-4805-9122-2AE81608DEC7}" type="sibTrans" cxnId="{C60316CD-2C70-4331-A399-07A903C89886}">
      <dgm:prSet/>
      <dgm:spPr/>
      <dgm:t>
        <a:bodyPr/>
        <a:lstStyle/>
        <a:p>
          <a:endParaRPr lang="zh-CN" altLang="en-US"/>
        </a:p>
      </dgm:t>
    </dgm:pt>
    <dgm:pt modelId="{2FE20F40-0CAF-44E0-A76D-25358A3B22A1}">
      <dgm:prSet phldrT="[文本]"/>
      <dgm:spPr/>
      <dgm:t>
        <a:bodyPr/>
        <a:lstStyle/>
        <a:p>
          <a:r>
            <a:rPr lang="zh-CN" altLang="en-US" dirty="0" smtClean="0"/>
            <a:t>申请审结</a:t>
          </a:r>
          <a:endParaRPr lang="en-US" altLang="zh-CN" dirty="0" smtClean="0"/>
        </a:p>
      </dgm:t>
    </dgm:pt>
    <dgm:pt modelId="{EC423DF7-A2CF-4D58-A7A4-CCDD7DE4A561}" type="parTrans" cxnId="{F9445A04-AB72-4D40-B4BB-91F64133CE37}">
      <dgm:prSet/>
      <dgm:spPr/>
      <dgm:t>
        <a:bodyPr/>
        <a:lstStyle/>
        <a:p>
          <a:endParaRPr lang="zh-CN" altLang="en-US"/>
        </a:p>
      </dgm:t>
    </dgm:pt>
    <dgm:pt modelId="{91C4C17E-4564-423B-B414-8AE03EA6F419}" type="sibTrans" cxnId="{F9445A04-AB72-4D40-B4BB-91F64133CE37}">
      <dgm:prSet/>
      <dgm:spPr/>
      <dgm:t>
        <a:bodyPr/>
        <a:lstStyle/>
        <a:p>
          <a:endParaRPr lang="zh-CN" altLang="en-US"/>
        </a:p>
      </dgm:t>
    </dgm:pt>
    <dgm:pt modelId="{EDD228B5-4F38-46E9-9042-FE42123B1748}">
      <dgm:prSet phldrT="[文本]"/>
      <dgm:spPr/>
      <dgm:t>
        <a:bodyPr/>
        <a:lstStyle/>
        <a:p>
          <a:r>
            <a:rPr lang="zh-CN" altLang="en-US" dirty="0" smtClean="0"/>
            <a:t>回退（录单者）；申请审结（录单者）</a:t>
          </a:r>
          <a:endParaRPr lang="zh-CN" altLang="en-US" dirty="0"/>
        </a:p>
      </dgm:t>
    </dgm:pt>
    <dgm:pt modelId="{E683C1B9-C155-43AE-8FFA-961DF4B1D049}" type="parTrans" cxnId="{3BFBC9CE-17E1-4CDF-8AC7-55223B85A2B6}">
      <dgm:prSet/>
      <dgm:spPr/>
      <dgm:t>
        <a:bodyPr/>
        <a:lstStyle/>
        <a:p>
          <a:endParaRPr lang="zh-CN" altLang="en-US"/>
        </a:p>
      </dgm:t>
    </dgm:pt>
    <dgm:pt modelId="{2DB20037-7734-417C-977A-788C2B98E429}" type="sibTrans" cxnId="{3BFBC9CE-17E1-4CDF-8AC7-55223B85A2B6}">
      <dgm:prSet/>
      <dgm:spPr/>
      <dgm:t>
        <a:bodyPr/>
        <a:lstStyle/>
        <a:p>
          <a:endParaRPr lang="zh-CN" altLang="en-US"/>
        </a:p>
      </dgm:t>
    </dgm:pt>
    <dgm:pt modelId="{2E464F1F-1F20-410A-9C27-AD06A110DBD0}">
      <dgm:prSet phldrT="[文本]"/>
      <dgm:spPr/>
      <dgm:t>
        <a:bodyPr/>
        <a:lstStyle/>
        <a:p>
          <a:r>
            <a:rPr lang="zh-CN" altLang="en-US" dirty="0" smtClean="0"/>
            <a:t>审结</a:t>
          </a:r>
          <a:endParaRPr lang="en-US" altLang="zh-CN" dirty="0" smtClean="0"/>
        </a:p>
      </dgm:t>
    </dgm:pt>
    <dgm:pt modelId="{6DF175F0-20D6-4E7A-9A01-934CBDF7156C}" type="parTrans" cxnId="{234075E8-8D70-430C-90A3-A42675D66C8E}">
      <dgm:prSet/>
      <dgm:spPr/>
      <dgm:t>
        <a:bodyPr/>
        <a:lstStyle/>
        <a:p>
          <a:endParaRPr lang="zh-CN" altLang="en-US"/>
        </a:p>
      </dgm:t>
    </dgm:pt>
    <dgm:pt modelId="{0C5574B9-A6C7-49AB-9E50-EFE9C6313995}" type="sibTrans" cxnId="{234075E8-8D70-430C-90A3-A42675D66C8E}">
      <dgm:prSet/>
      <dgm:spPr/>
      <dgm:t>
        <a:bodyPr/>
        <a:lstStyle/>
        <a:p>
          <a:endParaRPr lang="zh-CN" altLang="en-US"/>
        </a:p>
      </dgm:t>
    </dgm:pt>
    <dgm:pt modelId="{3A54FB0F-CCBC-403D-8D23-9E9958668605}">
      <dgm:prSet phldrT="[文本]"/>
      <dgm:spPr/>
      <dgm:t>
        <a:bodyPr/>
        <a:lstStyle/>
        <a:p>
          <a:r>
            <a:rPr lang="zh-CN" altLang="en-US" dirty="0" smtClean="0"/>
            <a:t>回退（录单者）；审结（非录单者，成为审结者）</a:t>
          </a:r>
          <a:endParaRPr lang="en-US" altLang="zh-CN" dirty="0" smtClean="0"/>
        </a:p>
      </dgm:t>
    </dgm:pt>
    <dgm:pt modelId="{E7ADCAD7-7F74-4FD2-9AFB-1BBDF7126419}" type="parTrans" cxnId="{3E1FD467-F023-4D55-8C39-D1C8138D9352}">
      <dgm:prSet/>
      <dgm:spPr/>
      <dgm:t>
        <a:bodyPr/>
        <a:lstStyle/>
        <a:p>
          <a:endParaRPr lang="zh-CN" altLang="en-US"/>
        </a:p>
      </dgm:t>
    </dgm:pt>
    <dgm:pt modelId="{5A5A39C9-E97E-4D29-ADBA-8C1AC73BC826}" type="sibTrans" cxnId="{3E1FD467-F023-4D55-8C39-D1C8138D9352}">
      <dgm:prSet/>
      <dgm:spPr/>
      <dgm:t>
        <a:bodyPr/>
        <a:lstStyle/>
        <a:p>
          <a:endParaRPr lang="zh-CN" altLang="en-US"/>
        </a:p>
      </dgm:t>
    </dgm:pt>
    <dgm:pt modelId="{4F90FEC1-FE2E-490A-987E-53AACF0BF0AE}">
      <dgm:prSet phldrT="[文本]"/>
      <dgm:spPr/>
      <dgm:t>
        <a:bodyPr/>
        <a:lstStyle/>
        <a:p>
          <a:r>
            <a:rPr lang="zh-CN" altLang="en-US" dirty="0" smtClean="0"/>
            <a:t>作废</a:t>
          </a:r>
          <a:endParaRPr lang="zh-CN" altLang="en-US" dirty="0"/>
        </a:p>
      </dgm:t>
    </dgm:pt>
    <dgm:pt modelId="{667375E7-B952-4D29-9979-42868F5B6930}" type="parTrans" cxnId="{FE2158E7-D9B4-48F0-B7DF-6A7C72D149A0}">
      <dgm:prSet/>
      <dgm:spPr/>
      <dgm:t>
        <a:bodyPr/>
        <a:lstStyle/>
        <a:p>
          <a:endParaRPr lang="zh-CN" altLang="en-US"/>
        </a:p>
      </dgm:t>
    </dgm:pt>
    <dgm:pt modelId="{4C95BC70-64D8-45A5-AF42-84E56C85EADE}" type="sibTrans" cxnId="{FE2158E7-D9B4-48F0-B7DF-6A7C72D149A0}">
      <dgm:prSet/>
      <dgm:spPr/>
      <dgm:t>
        <a:bodyPr/>
        <a:lstStyle/>
        <a:p>
          <a:endParaRPr lang="zh-CN" altLang="en-US"/>
        </a:p>
      </dgm:t>
    </dgm:pt>
    <dgm:pt modelId="{8CC40736-C1B0-40B4-947E-CCFD02F1BB5B}">
      <dgm:prSet phldrT="[文本]"/>
      <dgm:spPr/>
      <dgm:t>
        <a:bodyPr/>
        <a:lstStyle/>
        <a:p>
          <a:r>
            <a:rPr lang="zh-CN" altLang="en-US" dirty="0" smtClean="0"/>
            <a:t>回退（录单者）；申请审结（录单者）</a:t>
          </a:r>
          <a:endParaRPr lang="zh-CN" altLang="en-US" dirty="0"/>
        </a:p>
      </dgm:t>
    </dgm:pt>
    <dgm:pt modelId="{259A287C-906B-4AB5-A33A-FCE4FBE0933F}" type="parTrans" cxnId="{FC3239F4-2BC8-47FE-BFB6-914DE403B22C}">
      <dgm:prSet/>
      <dgm:spPr/>
      <dgm:t>
        <a:bodyPr/>
        <a:lstStyle/>
        <a:p>
          <a:endParaRPr lang="zh-CN" altLang="en-US"/>
        </a:p>
      </dgm:t>
    </dgm:pt>
    <dgm:pt modelId="{52E7E22C-3177-420B-A662-0610B33F678B}" type="sibTrans" cxnId="{FC3239F4-2BC8-47FE-BFB6-914DE403B22C}">
      <dgm:prSet/>
      <dgm:spPr/>
      <dgm:t>
        <a:bodyPr/>
        <a:lstStyle/>
        <a:p>
          <a:endParaRPr lang="zh-CN" altLang="en-US"/>
        </a:p>
      </dgm:t>
    </dgm:pt>
    <dgm:pt modelId="{1F257C79-7EA5-4B56-A61D-7E012512B7C7}">
      <dgm:prSet phldrT="[文本]"/>
      <dgm:spPr/>
      <dgm:t>
        <a:bodyPr/>
        <a:lstStyle/>
        <a:p>
          <a:r>
            <a:rPr lang="zh-CN" altLang="en-US" dirty="0" smtClean="0"/>
            <a:t>对单</a:t>
          </a:r>
          <a:endParaRPr lang="zh-CN" altLang="en-US" dirty="0"/>
        </a:p>
      </dgm:t>
    </dgm:pt>
    <dgm:pt modelId="{7147E3D3-F383-4758-B512-5BFAF2DBF85C}" type="parTrans" cxnId="{80BDB866-FDF8-4313-916A-CB9D2D4EBC01}">
      <dgm:prSet/>
      <dgm:spPr/>
      <dgm:t>
        <a:bodyPr/>
        <a:lstStyle/>
        <a:p>
          <a:endParaRPr lang="zh-CN" altLang="en-US"/>
        </a:p>
      </dgm:t>
    </dgm:pt>
    <dgm:pt modelId="{9C1B8C6E-9DD3-4577-BA3C-19A2BF5E2E26}" type="sibTrans" cxnId="{80BDB866-FDF8-4313-916A-CB9D2D4EBC01}">
      <dgm:prSet/>
      <dgm:spPr/>
      <dgm:t>
        <a:bodyPr/>
        <a:lstStyle/>
        <a:p>
          <a:endParaRPr lang="zh-CN" altLang="en-US"/>
        </a:p>
      </dgm:t>
    </dgm:pt>
    <dgm:pt modelId="{4E0F8B39-B25C-4E9B-957F-A1E855E533E5}">
      <dgm:prSet phldrT="[文本]"/>
      <dgm:spPr/>
      <dgm:t>
        <a:bodyPr/>
        <a:lstStyle/>
        <a:p>
          <a:r>
            <a:rPr lang="zh-CN" altLang="en-US" dirty="0" smtClean="0"/>
            <a:t>回退（对单者）；收货（录单者）</a:t>
          </a:r>
          <a:endParaRPr lang="zh-CN" altLang="en-US" dirty="0"/>
        </a:p>
      </dgm:t>
    </dgm:pt>
    <dgm:pt modelId="{4CEDC74B-2207-4674-BA55-C227DD4289B4}" type="parTrans" cxnId="{BBD8C894-BC90-4AA5-A6DA-5A014B479634}">
      <dgm:prSet/>
      <dgm:spPr/>
      <dgm:t>
        <a:bodyPr/>
        <a:lstStyle/>
        <a:p>
          <a:endParaRPr lang="zh-CN" altLang="en-US"/>
        </a:p>
      </dgm:t>
    </dgm:pt>
    <dgm:pt modelId="{6128F465-CBDE-4CAA-86A9-A59C7B3777E1}" type="sibTrans" cxnId="{BBD8C894-BC90-4AA5-A6DA-5A014B479634}">
      <dgm:prSet/>
      <dgm:spPr/>
      <dgm:t>
        <a:bodyPr/>
        <a:lstStyle/>
        <a:p>
          <a:endParaRPr lang="zh-CN" altLang="en-US"/>
        </a:p>
      </dgm:t>
    </dgm:pt>
    <dgm:pt modelId="{30CECF0C-0CB6-448C-A45C-116753CD0F32}">
      <dgm:prSet/>
      <dgm:spPr/>
      <dgm:t>
        <a:bodyPr/>
        <a:lstStyle/>
        <a:p>
          <a:r>
            <a:rPr lang="zh-CN" altLang="en-US" dirty="0" smtClean="0"/>
            <a:t>回退（审结者）</a:t>
          </a:r>
          <a:endParaRPr lang="zh-CN" altLang="en-US" dirty="0"/>
        </a:p>
      </dgm:t>
    </dgm:pt>
    <dgm:pt modelId="{A2A9FE6E-A65E-4439-AE67-AD6A010BF665}" type="parTrans" cxnId="{E24C9D15-F36E-453E-ABCC-73360D138365}">
      <dgm:prSet/>
      <dgm:spPr/>
      <dgm:t>
        <a:bodyPr/>
        <a:lstStyle/>
        <a:p>
          <a:endParaRPr lang="zh-CN" altLang="en-US"/>
        </a:p>
      </dgm:t>
    </dgm:pt>
    <dgm:pt modelId="{F3A85DB7-0C2D-40A1-8FC9-C64AFB833595}" type="sibTrans" cxnId="{E24C9D15-F36E-453E-ABCC-73360D138365}">
      <dgm:prSet/>
      <dgm:spPr/>
      <dgm:t>
        <a:bodyPr/>
        <a:lstStyle/>
        <a:p>
          <a:endParaRPr lang="zh-CN" altLang="en-US"/>
        </a:p>
      </dgm:t>
    </dgm:pt>
    <dgm:pt modelId="{219CD1BA-70FF-4B10-B918-EA7AADDBFCF2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货物已经装柜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E66F88BB-8650-47DC-BD59-CDEE8A4A0E56}" type="parTrans" cxnId="{C02841AA-2CC6-4BDF-9C95-94DB2445FC88}">
      <dgm:prSet/>
      <dgm:spPr/>
      <dgm:t>
        <a:bodyPr/>
        <a:lstStyle/>
        <a:p>
          <a:endParaRPr lang="zh-CN" altLang="en-US"/>
        </a:p>
      </dgm:t>
    </dgm:pt>
    <dgm:pt modelId="{5EC137D8-3041-4A40-88EB-6DA1FF75D6C5}" type="sibTrans" cxnId="{C02841AA-2CC6-4BDF-9C95-94DB2445FC88}">
      <dgm:prSet/>
      <dgm:spPr/>
      <dgm:t>
        <a:bodyPr/>
        <a:lstStyle/>
        <a:p>
          <a:endParaRPr lang="zh-CN" altLang="en-US"/>
        </a:p>
      </dgm:t>
    </dgm:pt>
    <dgm:pt modelId="{C713885A-D243-4151-9AFE-7F81217BE8E5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货物已被接收，通过了验货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6570DD5B-28F9-43AC-A8D0-55EC061AC4F1}" type="parTrans" cxnId="{FD411345-F1E3-41A4-BBE5-87F240D5513C}">
      <dgm:prSet/>
      <dgm:spPr/>
      <dgm:t>
        <a:bodyPr/>
        <a:lstStyle/>
        <a:p>
          <a:endParaRPr lang="zh-CN" altLang="en-US"/>
        </a:p>
      </dgm:t>
    </dgm:pt>
    <dgm:pt modelId="{FE1C4624-05D3-4786-8805-71EB4EC35099}" type="sibTrans" cxnId="{FD411345-F1E3-41A4-BBE5-87F240D5513C}">
      <dgm:prSet/>
      <dgm:spPr/>
      <dgm:t>
        <a:bodyPr/>
        <a:lstStyle/>
        <a:p>
          <a:endParaRPr lang="zh-CN" altLang="en-US"/>
        </a:p>
      </dgm:t>
    </dgm:pt>
    <dgm:pt modelId="{3F3169C7-2447-4C17-B741-5DCCEE51C939}">
      <dgm:prSet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一切处理完毕，即已装柜、且已付款。如果有问题货可以通过备注或留言进行注释，然后另作处理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56386A8C-925D-43F1-891C-636F5277CD59}" type="parTrans" cxnId="{C1C96630-54D5-4906-A187-4A0705D5143D}">
      <dgm:prSet/>
      <dgm:spPr/>
      <dgm:t>
        <a:bodyPr/>
        <a:lstStyle/>
        <a:p>
          <a:endParaRPr lang="zh-CN" altLang="en-US"/>
        </a:p>
      </dgm:t>
    </dgm:pt>
    <dgm:pt modelId="{202A3E1A-A80D-48C4-A9CD-3BEF56561A63}" type="sibTrans" cxnId="{C1C96630-54D5-4906-A187-4A0705D5143D}">
      <dgm:prSet/>
      <dgm:spPr/>
      <dgm:t>
        <a:bodyPr/>
        <a:lstStyle/>
        <a:p>
          <a:endParaRPr lang="zh-CN" altLang="en-US"/>
        </a:p>
      </dgm:t>
    </dgm:pt>
    <dgm:pt modelId="{423C5AB5-9A24-4248-9125-5E1EF745A8ED}" type="pres">
      <dgm:prSet presAssocID="{9CCBDAE1-66AF-4E11-B689-379C1DFE6B7F}" presName="linearFlow" presStyleCnt="0">
        <dgm:presLayoutVars>
          <dgm:dir/>
          <dgm:animLvl val="lvl"/>
          <dgm:resizeHandles val="exact"/>
        </dgm:presLayoutVars>
      </dgm:prSet>
      <dgm:spPr/>
    </dgm:pt>
    <dgm:pt modelId="{0C4E1E25-EF4D-465A-A450-0015410F964F}" type="pres">
      <dgm:prSet presAssocID="{36C342E2-61B1-4A3D-A8B8-06B59767D05D}" presName="composite" presStyleCnt="0"/>
      <dgm:spPr/>
    </dgm:pt>
    <dgm:pt modelId="{3C5B7D8B-E3E2-45F6-90A4-405FB1AFDD31}" type="pres">
      <dgm:prSet presAssocID="{36C342E2-61B1-4A3D-A8B8-06B59767D05D}" presName="parentText" presStyleLbl="alignNode1" presStyleIdx="0" presStyleCnt="9">
        <dgm:presLayoutVars>
          <dgm:chMax val="1"/>
          <dgm:bulletEnabled val="1"/>
        </dgm:presLayoutVars>
      </dgm:prSet>
      <dgm:spPr/>
    </dgm:pt>
    <dgm:pt modelId="{587B3C4F-3560-4A99-9AF7-78CEB7DA9A6A}" type="pres">
      <dgm:prSet presAssocID="{36C342E2-61B1-4A3D-A8B8-06B59767D05D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F85E7-2D70-414A-80A5-C10F9D181B51}" type="pres">
      <dgm:prSet presAssocID="{B0B636BC-5E80-49A2-B259-D3C261EEB5F1}" presName="sp" presStyleCnt="0"/>
      <dgm:spPr/>
    </dgm:pt>
    <dgm:pt modelId="{58B6CA78-1AFE-40B4-8FFA-27E193302497}" type="pres">
      <dgm:prSet presAssocID="{BD5DD07A-6C7C-49F7-9A9D-D4E5D342F203}" presName="composite" presStyleCnt="0"/>
      <dgm:spPr/>
    </dgm:pt>
    <dgm:pt modelId="{2D66A3EA-1A98-4F17-A117-460DD8BAF8FE}" type="pres">
      <dgm:prSet presAssocID="{BD5DD07A-6C7C-49F7-9A9D-D4E5D342F203}" presName="parentText" presStyleLbl="alignNode1" presStyleIdx="1" presStyleCnt="9">
        <dgm:presLayoutVars>
          <dgm:chMax val="1"/>
          <dgm:bulletEnabled val="1"/>
        </dgm:presLayoutVars>
      </dgm:prSet>
      <dgm:spPr/>
    </dgm:pt>
    <dgm:pt modelId="{541C7DBE-B2FE-4876-831A-0AC4A7977644}" type="pres">
      <dgm:prSet presAssocID="{BD5DD07A-6C7C-49F7-9A9D-D4E5D342F203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79D242-C0FA-4BEA-9869-6296385DB5CC}" type="pres">
      <dgm:prSet presAssocID="{D3C0D56F-D940-4897-B9E6-F27EC02DFB1E}" presName="sp" presStyleCnt="0"/>
      <dgm:spPr/>
    </dgm:pt>
    <dgm:pt modelId="{9385245B-090B-4612-BBD7-381C9230D6CF}" type="pres">
      <dgm:prSet presAssocID="{4F90FEC1-FE2E-490A-987E-53AACF0BF0AE}" presName="composite" presStyleCnt="0"/>
      <dgm:spPr/>
    </dgm:pt>
    <dgm:pt modelId="{B2D77FB7-88D3-4CD0-BB95-2983191BC70C}" type="pres">
      <dgm:prSet presAssocID="{4F90FEC1-FE2E-490A-987E-53AACF0BF0AE}" presName="parentText" presStyleLbl="alignNode1" presStyleIdx="2" presStyleCnt="9" custLinFactX="300000" custLinFactNeighborX="356258" custLinFactNeighborY="-12110">
        <dgm:presLayoutVars>
          <dgm:chMax val="1"/>
          <dgm:bulletEnabled val="1"/>
        </dgm:presLayoutVars>
      </dgm:prSet>
      <dgm:spPr/>
    </dgm:pt>
    <dgm:pt modelId="{D4A5935C-423B-4B72-A877-7369ABAC3A03}" type="pres">
      <dgm:prSet presAssocID="{4F90FEC1-FE2E-490A-987E-53AACF0BF0AE}" presName="descendantText" presStyleLbl="alignAcc1" presStyleIdx="2" presStyleCnt="9" custScaleX="62997" custLinFactNeighborX="35084" custLinFactNeighborY="-186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FCD4C-061F-43D6-BE8A-ECBB6BBDF076}" type="pres">
      <dgm:prSet presAssocID="{4C95BC70-64D8-45A5-AF42-84E56C85EADE}" presName="sp" presStyleCnt="0"/>
      <dgm:spPr/>
    </dgm:pt>
    <dgm:pt modelId="{0594A947-2B47-4B64-A3BE-7558D79B405C}" type="pres">
      <dgm:prSet presAssocID="{90608360-CBEF-464C-B06D-6F1647F62A21}" presName="composite" presStyleCnt="0"/>
      <dgm:spPr/>
    </dgm:pt>
    <dgm:pt modelId="{018EF014-3659-485D-A54C-A40958C56307}" type="pres">
      <dgm:prSet presAssocID="{90608360-CBEF-464C-B06D-6F1647F62A21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2B3E94-48A5-40C7-BD13-D5E832C95E3C}" type="pres">
      <dgm:prSet presAssocID="{90608360-CBEF-464C-B06D-6F1647F62A21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009A39-ACF7-4436-9F3C-C7B447D42B12}" type="pres">
      <dgm:prSet presAssocID="{4A987122-E35E-43D2-91BC-C8F0FBB3E20E}" presName="sp" presStyleCnt="0"/>
      <dgm:spPr/>
    </dgm:pt>
    <dgm:pt modelId="{BD6A3393-71AF-4659-BCE3-58D667C1F9C7}" type="pres">
      <dgm:prSet presAssocID="{1F257C79-7EA5-4B56-A61D-7E012512B7C7}" presName="composite" presStyleCnt="0"/>
      <dgm:spPr/>
    </dgm:pt>
    <dgm:pt modelId="{6F1175B4-9F4E-43F4-834E-BAA459C8F379}" type="pres">
      <dgm:prSet presAssocID="{1F257C79-7EA5-4B56-A61D-7E012512B7C7}" presName="parentText" presStyleLbl="alignNode1" presStyleIdx="4" presStyleCnt="9">
        <dgm:presLayoutVars>
          <dgm:chMax val="1"/>
          <dgm:bulletEnabled val="1"/>
        </dgm:presLayoutVars>
      </dgm:prSet>
      <dgm:spPr/>
    </dgm:pt>
    <dgm:pt modelId="{382628EC-6F1D-4F43-9BF9-FF6414E2FD57}" type="pres">
      <dgm:prSet presAssocID="{1F257C79-7EA5-4B56-A61D-7E012512B7C7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506B56-5E75-4E48-B39E-5220BF26BAC0}" type="pres">
      <dgm:prSet presAssocID="{9C1B8C6E-9DD3-4577-BA3C-19A2BF5E2E26}" presName="sp" presStyleCnt="0"/>
      <dgm:spPr/>
    </dgm:pt>
    <dgm:pt modelId="{FC2042A6-A2C2-4204-836F-223D1491F646}" type="pres">
      <dgm:prSet presAssocID="{690A196F-AC42-469B-9191-02D0C705213E}" presName="composite" presStyleCnt="0"/>
      <dgm:spPr/>
    </dgm:pt>
    <dgm:pt modelId="{ADF29AE8-4E97-43E6-A91A-799CA83ED54D}" type="pres">
      <dgm:prSet presAssocID="{690A196F-AC42-469B-9191-02D0C705213E}" presName="parentText" presStyleLbl="alignNode1" presStyleIdx="5" presStyleCnt="9">
        <dgm:presLayoutVars>
          <dgm:chMax val="1"/>
          <dgm:bulletEnabled val="1"/>
        </dgm:presLayoutVars>
      </dgm:prSet>
      <dgm:spPr/>
    </dgm:pt>
    <dgm:pt modelId="{B1C4E69D-7A53-468E-BC6C-32AA34079B39}" type="pres">
      <dgm:prSet presAssocID="{690A196F-AC42-469B-9191-02D0C705213E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AA2C75-8254-4D75-9F11-3489CABCFE7D}" type="pres">
      <dgm:prSet presAssocID="{AC4EB847-3F16-4180-9CB9-02B141563198}" presName="sp" presStyleCnt="0"/>
      <dgm:spPr/>
    </dgm:pt>
    <dgm:pt modelId="{D75269AD-9D86-4BDD-9DD1-C7C7D4503F76}" type="pres">
      <dgm:prSet presAssocID="{1FAA466B-2E0A-4403-87D9-522E094DB726}" presName="composite" presStyleCnt="0"/>
      <dgm:spPr/>
    </dgm:pt>
    <dgm:pt modelId="{69E6F2E7-5ADC-48AF-BB06-4B296E8A91E3}" type="pres">
      <dgm:prSet presAssocID="{1FAA466B-2E0A-4403-87D9-522E094DB726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63168B-2057-46D2-AAB5-EC796C98B6F5}" type="pres">
      <dgm:prSet presAssocID="{1FAA466B-2E0A-4403-87D9-522E094DB726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656B69-94BE-4F22-B0F8-B0CFF4CF77E4}" type="pres">
      <dgm:prSet presAssocID="{9A7C3290-92DD-4B67-8389-3D7383C4F742}" presName="sp" presStyleCnt="0"/>
      <dgm:spPr/>
    </dgm:pt>
    <dgm:pt modelId="{0860F19C-EB28-4AB2-B3BB-53088C74FE67}" type="pres">
      <dgm:prSet presAssocID="{2FE20F40-0CAF-44E0-A76D-25358A3B22A1}" presName="composite" presStyleCnt="0"/>
      <dgm:spPr/>
    </dgm:pt>
    <dgm:pt modelId="{1A7F61EB-E06C-4668-96B1-987B211D5297}" type="pres">
      <dgm:prSet presAssocID="{2FE20F40-0CAF-44E0-A76D-25358A3B22A1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6391F7-579A-442E-9DC1-BBAD44D82C8C}" type="pres">
      <dgm:prSet presAssocID="{2FE20F40-0CAF-44E0-A76D-25358A3B22A1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8ACE60-5360-4C29-AB72-407195FA8956}" type="pres">
      <dgm:prSet presAssocID="{91C4C17E-4564-423B-B414-8AE03EA6F419}" presName="sp" presStyleCnt="0"/>
      <dgm:spPr/>
    </dgm:pt>
    <dgm:pt modelId="{A6232B2F-5637-434A-98B1-CAAD4785B82C}" type="pres">
      <dgm:prSet presAssocID="{2E464F1F-1F20-410A-9C27-AD06A110DBD0}" presName="composite" presStyleCnt="0"/>
      <dgm:spPr/>
    </dgm:pt>
    <dgm:pt modelId="{02F62275-636E-4BDF-95C4-31B4AC09C6DF}" type="pres">
      <dgm:prSet presAssocID="{2E464F1F-1F20-410A-9C27-AD06A110DBD0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7FFB4A-1822-42D6-9F69-EAEAAF20A478}" type="pres">
      <dgm:prSet presAssocID="{2E464F1F-1F20-410A-9C27-AD06A110DBD0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179673-C41E-4BAD-A21C-5D2A76541164}" type="presOf" srcId="{4F90FEC1-FE2E-490A-987E-53AACF0BF0AE}" destId="{B2D77FB7-88D3-4CD0-BB95-2983191BC70C}" srcOrd="0" destOrd="0" presId="urn:microsoft.com/office/officeart/2005/8/layout/chevron2"/>
    <dgm:cxn modelId="{95BA0D85-4EE6-45EB-B053-F3F154F60619}" srcId="{9CCBDAE1-66AF-4E11-B689-379C1DFE6B7F}" destId="{690A196F-AC42-469B-9191-02D0C705213E}" srcOrd="5" destOrd="0" parTransId="{855FCC09-7B3A-466C-9DDD-6537956D50F0}" sibTransId="{AC4EB847-3F16-4180-9CB9-02B141563198}"/>
    <dgm:cxn modelId="{37F97AA1-BEAD-41D7-A6BE-9C0DA1AFF5C6}" type="presOf" srcId="{1F257C79-7EA5-4B56-A61D-7E012512B7C7}" destId="{6F1175B4-9F4E-43F4-834E-BAA459C8F379}" srcOrd="0" destOrd="0" presId="urn:microsoft.com/office/officeart/2005/8/layout/chevron2"/>
    <dgm:cxn modelId="{C42840CB-C943-4F8D-8D5C-5F6816CDEAC0}" type="presOf" srcId="{690A196F-AC42-469B-9191-02D0C705213E}" destId="{ADF29AE8-4E97-43E6-A91A-799CA83ED54D}" srcOrd="0" destOrd="0" presId="urn:microsoft.com/office/officeart/2005/8/layout/chevron2"/>
    <dgm:cxn modelId="{3BFBC9CE-17E1-4CDF-8AC7-55223B85A2B6}" srcId="{1FAA466B-2E0A-4403-87D9-522E094DB726}" destId="{EDD228B5-4F38-46E9-9042-FE42123B1748}" srcOrd="1" destOrd="0" parTransId="{E683C1B9-C155-43AE-8FFA-961DF4B1D049}" sibTransId="{2DB20037-7734-417C-977A-788C2B98E429}"/>
    <dgm:cxn modelId="{4830BA7C-94C0-47C5-8592-55A8FB749F39}" type="presOf" srcId="{21303836-F470-4233-A158-5A8A1F4532E4}" destId="{541C7DBE-B2FE-4876-831A-0AC4A7977644}" srcOrd="0" destOrd="0" presId="urn:microsoft.com/office/officeart/2005/8/layout/chevron2"/>
    <dgm:cxn modelId="{F37C5B15-3528-40AD-A901-7F8ECAF979DB}" type="presOf" srcId="{C713885A-D243-4151-9AFE-7F81217BE8E5}" destId="{B1C4E69D-7A53-468E-BC6C-32AA34079B39}" srcOrd="0" destOrd="0" presId="urn:microsoft.com/office/officeart/2005/8/layout/chevron2"/>
    <dgm:cxn modelId="{BCA38381-5922-45DB-A834-6549FFC77764}" type="presOf" srcId="{90608360-CBEF-464C-B06D-6F1647F62A21}" destId="{018EF014-3659-485D-A54C-A40958C56307}" srcOrd="0" destOrd="0" presId="urn:microsoft.com/office/officeart/2005/8/layout/chevron2"/>
    <dgm:cxn modelId="{FE2158E7-D9B4-48F0-B7DF-6A7C72D149A0}" srcId="{9CCBDAE1-66AF-4E11-B689-379C1DFE6B7F}" destId="{4F90FEC1-FE2E-490A-987E-53AACF0BF0AE}" srcOrd="2" destOrd="0" parTransId="{667375E7-B952-4D29-9979-42868F5B6930}" sibTransId="{4C95BC70-64D8-45A5-AF42-84E56C85EADE}"/>
    <dgm:cxn modelId="{2965D7C9-CC20-4E04-BFE8-D514A6ED81C3}" srcId="{9CCBDAE1-66AF-4E11-B689-379C1DFE6B7F}" destId="{36C342E2-61B1-4A3D-A8B8-06B59767D05D}" srcOrd="0" destOrd="0" parTransId="{1D9A9CFA-C9BA-40A2-A574-C1B4403EFC92}" sibTransId="{B0B636BC-5E80-49A2-B259-D3C261EEB5F1}"/>
    <dgm:cxn modelId="{EE991FCA-38AD-45F6-9DF9-4D9C9B94876D}" srcId="{9CCBDAE1-66AF-4E11-B689-379C1DFE6B7F}" destId="{BD5DD07A-6C7C-49F7-9A9D-D4E5D342F203}" srcOrd="1" destOrd="0" parTransId="{252874B1-8E34-47E5-B8E4-85CFC4C1C401}" sibTransId="{D3C0D56F-D940-4897-B9E6-F27EC02DFB1E}"/>
    <dgm:cxn modelId="{D4FC4253-B5B4-476F-8EB7-052AB2F0175E}" type="presOf" srcId="{4E0F8B39-B25C-4E9B-957F-A1E855E533E5}" destId="{382628EC-6F1D-4F43-9BF9-FF6414E2FD57}" srcOrd="0" destOrd="0" presId="urn:microsoft.com/office/officeart/2005/8/layout/chevron2"/>
    <dgm:cxn modelId="{1944AFF9-E25B-4BE4-8980-0806260E6B44}" type="presOf" srcId="{3A54FB0F-CCBC-403D-8D23-9E9958668605}" destId="{106391F7-579A-442E-9DC1-BBAD44D82C8C}" srcOrd="0" destOrd="0" presId="urn:microsoft.com/office/officeart/2005/8/layout/chevron2"/>
    <dgm:cxn modelId="{D6E14AD2-DA24-4B7B-B18A-7A7B2A312905}" srcId="{9CCBDAE1-66AF-4E11-B689-379C1DFE6B7F}" destId="{90608360-CBEF-464C-B06D-6F1647F62A21}" srcOrd="3" destOrd="0" parTransId="{511EB01A-2A5F-4335-94BF-EC2CB39ADD16}" sibTransId="{4A987122-E35E-43D2-91BC-C8F0FBB3E20E}"/>
    <dgm:cxn modelId="{681A2607-1A5C-4A80-8DC8-5C8B9E06C806}" type="presOf" srcId="{36C342E2-61B1-4A3D-A8B8-06B59767D05D}" destId="{3C5B7D8B-E3E2-45F6-90A4-405FB1AFDD31}" srcOrd="0" destOrd="0" presId="urn:microsoft.com/office/officeart/2005/8/layout/chevron2"/>
    <dgm:cxn modelId="{C60316CD-2C70-4331-A399-07A903C89886}" srcId="{690A196F-AC42-469B-9191-02D0C705213E}" destId="{3F1CF3EB-BE2E-4DD9-8E73-23E0CE8EB9D8}" srcOrd="1" destOrd="0" parTransId="{6B26B5AB-2F4B-4824-9AB5-5B64B384F1F3}" sibTransId="{D8F65ECA-042A-4805-9122-2AE81608DEC7}"/>
    <dgm:cxn modelId="{30134B6F-1BC2-440E-87B2-C24955BAED94}" type="presOf" srcId="{EDD228B5-4F38-46E9-9042-FE42123B1748}" destId="{B163168B-2057-46D2-AAB5-EC796C98B6F5}" srcOrd="0" destOrd="1" presId="urn:microsoft.com/office/officeart/2005/8/layout/chevron2"/>
    <dgm:cxn modelId="{FBBF32C0-7C42-49FE-B598-1370C71AFDF7}" type="presOf" srcId="{81801A79-C088-4F0B-891C-82893B722C3E}" destId="{3A2B3E94-48A5-40C7-BD13-D5E832C95E3C}" srcOrd="0" destOrd="0" presId="urn:microsoft.com/office/officeart/2005/8/layout/chevron2"/>
    <dgm:cxn modelId="{09C220D0-46F8-4892-AA2A-AECF114ED01D}" type="presOf" srcId="{BD5DD07A-6C7C-49F7-9A9D-D4E5D342F203}" destId="{2D66A3EA-1A98-4F17-A117-460DD8BAF8FE}" srcOrd="0" destOrd="0" presId="urn:microsoft.com/office/officeart/2005/8/layout/chevron2"/>
    <dgm:cxn modelId="{C0C64C34-787D-4EAA-8E4F-0708014920CD}" type="presOf" srcId="{1FAA466B-2E0A-4403-87D9-522E094DB726}" destId="{69E6F2E7-5ADC-48AF-BB06-4B296E8A91E3}" srcOrd="0" destOrd="0" presId="urn:microsoft.com/office/officeart/2005/8/layout/chevron2"/>
    <dgm:cxn modelId="{C02841AA-2CC6-4BDF-9C95-94DB2445FC88}" srcId="{1FAA466B-2E0A-4403-87D9-522E094DB726}" destId="{219CD1BA-70FF-4B10-B918-EA7AADDBFCF2}" srcOrd="0" destOrd="0" parTransId="{E66F88BB-8650-47DC-BD59-CDEE8A4A0E56}" sibTransId="{5EC137D8-3041-4A40-88EB-6DA1FF75D6C5}"/>
    <dgm:cxn modelId="{04ED9013-31B5-4DF1-947D-2C99950AF43F}" type="presOf" srcId="{3F3169C7-2447-4C17-B741-5DCCEE51C939}" destId="{9D7FFB4A-1822-42D6-9F69-EAEAAF20A478}" srcOrd="0" destOrd="0" presId="urn:microsoft.com/office/officeart/2005/8/layout/chevron2"/>
    <dgm:cxn modelId="{9AD429DF-6858-4D8B-97CE-DDD7B4B811D2}" srcId="{9CCBDAE1-66AF-4E11-B689-379C1DFE6B7F}" destId="{1FAA466B-2E0A-4403-87D9-522E094DB726}" srcOrd="6" destOrd="0" parTransId="{888EDF3D-AFD2-4841-B785-1B35676C36AB}" sibTransId="{9A7C3290-92DD-4B67-8389-3D7383C4F742}"/>
    <dgm:cxn modelId="{C1C96630-54D5-4906-A187-4A0705D5143D}" srcId="{2E464F1F-1F20-410A-9C27-AD06A110DBD0}" destId="{3F3169C7-2447-4C17-B741-5DCCEE51C939}" srcOrd="0" destOrd="0" parTransId="{56386A8C-925D-43F1-891C-636F5277CD59}" sibTransId="{202A3E1A-A80D-48C4-A9CD-3BEF56561A63}"/>
    <dgm:cxn modelId="{07181629-D672-49D5-A1EC-9B234DE80187}" type="presOf" srcId="{8CC40736-C1B0-40B4-947E-CCFD02F1BB5B}" destId="{D4A5935C-423B-4B72-A877-7369ABAC3A03}" srcOrd="0" destOrd="0" presId="urn:microsoft.com/office/officeart/2005/8/layout/chevron2"/>
    <dgm:cxn modelId="{FC3239F4-2BC8-47FE-BFB6-914DE403B22C}" srcId="{4F90FEC1-FE2E-490A-987E-53AACF0BF0AE}" destId="{8CC40736-C1B0-40B4-947E-CCFD02F1BB5B}" srcOrd="0" destOrd="0" parTransId="{259A287C-906B-4AB5-A33A-FCE4FBE0933F}" sibTransId="{52E7E22C-3177-420B-A662-0610B33F678B}"/>
    <dgm:cxn modelId="{234075E8-8D70-430C-90A3-A42675D66C8E}" srcId="{9CCBDAE1-66AF-4E11-B689-379C1DFE6B7F}" destId="{2E464F1F-1F20-410A-9C27-AD06A110DBD0}" srcOrd="8" destOrd="0" parTransId="{6DF175F0-20D6-4E7A-9A01-934CBDF7156C}" sibTransId="{0C5574B9-A6C7-49AB-9E50-EFE9C6313995}"/>
    <dgm:cxn modelId="{01773324-1521-495F-BC48-7FBB083DE82E}" srcId="{90608360-CBEF-464C-B06D-6F1647F62A21}" destId="{81801A79-C088-4F0B-891C-82893B722C3E}" srcOrd="0" destOrd="0" parTransId="{B4009846-0C73-4F9D-8E40-707B7A27CCD9}" sibTransId="{17763092-48A0-4FA9-A280-36F294046487}"/>
    <dgm:cxn modelId="{4B9960BD-883A-4704-A3DC-D70BE466A4E0}" type="presOf" srcId="{3F1CF3EB-BE2E-4DD9-8E73-23E0CE8EB9D8}" destId="{B1C4E69D-7A53-468E-BC6C-32AA34079B39}" srcOrd="0" destOrd="1" presId="urn:microsoft.com/office/officeart/2005/8/layout/chevron2"/>
    <dgm:cxn modelId="{8D721FE1-23D1-4F07-B410-771C1B1B2B18}" type="presOf" srcId="{2E464F1F-1F20-410A-9C27-AD06A110DBD0}" destId="{02F62275-636E-4BDF-95C4-31B4AC09C6DF}" srcOrd="0" destOrd="0" presId="urn:microsoft.com/office/officeart/2005/8/layout/chevron2"/>
    <dgm:cxn modelId="{D6338B8C-A42E-44B3-A045-B2D412C5A3CE}" type="presOf" srcId="{30CECF0C-0CB6-448C-A45C-116753CD0F32}" destId="{9D7FFB4A-1822-42D6-9F69-EAEAAF20A478}" srcOrd="0" destOrd="1" presId="urn:microsoft.com/office/officeart/2005/8/layout/chevron2"/>
    <dgm:cxn modelId="{80BDB866-FDF8-4313-916A-CB9D2D4EBC01}" srcId="{9CCBDAE1-66AF-4E11-B689-379C1DFE6B7F}" destId="{1F257C79-7EA5-4B56-A61D-7E012512B7C7}" srcOrd="4" destOrd="0" parTransId="{7147E3D3-F383-4758-B512-5BFAF2DBF85C}" sibTransId="{9C1B8C6E-9DD3-4577-BA3C-19A2BF5E2E26}"/>
    <dgm:cxn modelId="{041804C2-B694-4006-AB9C-7CE7828F83AB}" srcId="{BD5DD07A-6C7C-49F7-9A9D-D4E5D342F203}" destId="{21303836-F470-4233-A158-5A8A1F4532E4}" srcOrd="0" destOrd="0" parTransId="{48914E63-8819-4856-9F6C-8FCB3011C799}" sibTransId="{698CF0DB-C67C-42F7-B892-D166AB33A78E}"/>
    <dgm:cxn modelId="{E24C9D15-F36E-453E-ABCC-73360D138365}" srcId="{2E464F1F-1F20-410A-9C27-AD06A110DBD0}" destId="{30CECF0C-0CB6-448C-A45C-116753CD0F32}" srcOrd="1" destOrd="0" parTransId="{A2A9FE6E-A65E-4439-AE67-AD6A010BF665}" sibTransId="{F3A85DB7-0C2D-40A1-8FC9-C64AFB833595}"/>
    <dgm:cxn modelId="{FD411345-F1E3-41A4-BBE5-87F240D5513C}" srcId="{690A196F-AC42-469B-9191-02D0C705213E}" destId="{C713885A-D243-4151-9AFE-7F81217BE8E5}" srcOrd="0" destOrd="0" parTransId="{6570DD5B-28F9-43AC-A8D0-55EC061AC4F1}" sibTransId="{FE1C4624-05D3-4786-8805-71EB4EC35099}"/>
    <dgm:cxn modelId="{3E1FD467-F023-4D55-8C39-D1C8138D9352}" srcId="{2FE20F40-0CAF-44E0-A76D-25358A3B22A1}" destId="{3A54FB0F-CCBC-403D-8D23-9E9958668605}" srcOrd="0" destOrd="0" parTransId="{E7ADCAD7-7F74-4FD2-9AFB-1BBDF7126419}" sibTransId="{5A5A39C9-E97E-4D29-ADBA-8C1AC73BC826}"/>
    <dgm:cxn modelId="{BBD8C894-BC90-4AA5-A6DA-5A014B479634}" srcId="{1F257C79-7EA5-4B56-A61D-7E012512B7C7}" destId="{4E0F8B39-B25C-4E9B-957F-A1E855E533E5}" srcOrd="0" destOrd="0" parTransId="{4CEDC74B-2207-4674-BA55-C227DD4289B4}" sibTransId="{6128F465-CBDE-4CAA-86A9-A59C7B3777E1}"/>
    <dgm:cxn modelId="{5F03D9DD-D6A0-4545-B573-3E18131DA7E1}" srcId="{36C342E2-61B1-4A3D-A8B8-06B59767D05D}" destId="{07C2BAFF-4569-4961-A44F-09E0F8AE48E5}" srcOrd="0" destOrd="0" parTransId="{6F871620-4717-488A-B924-77FA6A2E61C5}" sibTransId="{BBB4A4B8-42C9-439A-87A8-11DC7E0B6A30}"/>
    <dgm:cxn modelId="{13C0529F-133B-4F9A-AFD2-8A24B69E9805}" type="presOf" srcId="{9CCBDAE1-66AF-4E11-B689-379C1DFE6B7F}" destId="{423C5AB5-9A24-4248-9125-5E1EF745A8ED}" srcOrd="0" destOrd="0" presId="urn:microsoft.com/office/officeart/2005/8/layout/chevron2"/>
    <dgm:cxn modelId="{F9445A04-AB72-4D40-B4BB-91F64133CE37}" srcId="{9CCBDAE1-66AF-4E11-B689-379C1DFE6B7F}" destId="{2FE20F40-0CAF-44E0-A76D-25358A3B22A1}" srcOrd="7" destOrd="0" parTransId="{EC423DF7-A2CF-4D58-A7A4-CCDD7DE4A561}" sibTransId="{91C4C17E-4564-423B-B414-8AE03EA6F419}"/>
    <dgm:cxn modelId="{A8AAD250-1C61-4780-9697-652AE8330EC8}" type="presOf" srcId="{07C2BAFF-4569-4961-A44F-09E0F8AE48E5}" destId="{587B3C4F-3560-4A99-9AF7-78CEB7DA9A6A}" srcOrd="0" destOrd="0" presId="urn:microsoft.com/office/officeart/2005/8/layout/chevron2"/>
    <dgm:cxn modelId="{0C3CA7EF-A257-446C-8FF4-FAD03F27D7B3}" type="presOf" srcId="{2FE20F40-0CAF-44E0-A76D-25358A3B22A1}" destId="{1A7F61EB-E06C-4668-96B1-987B211D5297}" srcOrd="0" destOrd="0" presId="urn:microsoft.com/office/officeart/2005/8/layout/chevron2"/>
    <dgm:cxn modelId="{B690D8F5-CB2F-4A6C-A8FD-A8CC8F9110D8}" type="presOf" srcId="{219CD1BA-70FF-4B10-B918-EA7AADDBFCF2}" destId="{B163168B-2057-46D2-AAB5-EC796C98B6F5}" srcOrd="0" destOrd="0" presId="urn:microsoft.com/office/officeart/2005/8/layout/chevron2"/>
    <dgm:cxn modelId="{A5CD67B9-1C82-4A26-9400-B9964C80B448}" type="presParOf" srcId="{423C5AB5-9A24-4248-9125-5E1EF745A8ED}" destId="{0C4E1E25-EF4D-465A-A450-0015410F964F}" srcOrd="0" destOrd="0" presId="urn:microsoft.com/office/officeart/2005/8/layout/chevron2"/>
    <dgm:cxn modelId="{A39BE378-56FC-4897-A936-221AB94B6791}" type="presParOf" srcId="{0C4E1E25-EF4D-465A-A450-0015410F964F}" destId="{3C5B7D8B-E3E2-45F6-90A4-405FB1AFDD31}" srcOrd="0" destOrd="0" presId="urn:microsoft.com/office/officeart/2005/8/layout/chevron2"/>
    <dgm:cxn modelId="{5617A37C-1F99-4C44-9BCD-89D0CEA244EF}" type="presParOf" srcId="{0C4E1E25-EF4D-465A-A450-0015410F964F}" destId="{587B3C4F-3560-4A99-9AF7-78CEB7DA9A6A}" srcOrd="1" destOrd="0" presId="urn:microsoft.com/office/officeart/2005/8/layout/chevron2"/>
    <dgm:cxn modelId="{CA451E12-7B1B-4ED1-8300-9E131FF1B719}" type="presParOf" srcId="{423C5AB5-9A24-4248-9125-5E1EF745A8ED}" destId="{D37F85E7-2D70-414A-80A5-C10F9D181B51}" srcOrd="1" destOrd="0" presId="urn:microsoft.com/office/officeart/2005/8/layout/chevron2"/>
    <dgm:cxn modelId="{59564721-8110-4890-B049-80778FA3A11A}" type="presParOf" srcId="{423C5AB5-9A24-4248-9125-5E1EF745A8ED}" destId="{58B6CA78-1AFE-40B4-8FFA-27E193302497}" srcOrd="2" destOrd="0" presId="urn:microsoft.com/office/officeart/2005/8/layout/chevron2"/>
    <dgm:cxn modelId="{C47D34EA-F16C-4FA3-B244-B3307E1D7487}" type="presParOf" srcId="{58B6CA78-1AFE-40B4-8FFA-27E193302497}" destId="{2D66A3EA-1A98-4F17-A117-460DD8BAF8FE}" srcOrd="0" destOrd="0" presId="urn:microsoft.com/office/officeart/2005/8/layout/chevron2"/>
    <dgm:cxn modelId="{BD2FDE7F-8826-4BD2-8AAF-2B2168CA9893}" type="presParOf" srcId="{58B6CA78-1AFE-40B4-8FFA-27E193302497}" destId="{541C7DBE-B2FE-4876-831A-0AC4A7977644}" srcOrd="1" destOrd="0" presId="urn:microsoft.com/office/officeart/2005/8/layout/chevron2"/>
    <dgm:cxn modelId="{A4CA8F35-A550-45C2-99F4-2ADC4CDD54D9}" type="presParOf" srcId="{423C5AB5-9A24-4248-9125-5E1EF745A8ED}" destId="{4979D242-C0FA-4BEA-9869-6296385DB5CC}" srcOrd="3" destOrd="0" presId="urn:microsoft.com/office/officeart/2005/8/layout/chevron2"/>
    <dgm:cxn modelId="{A18232D4-0818-4877-AC96-483C6B63D110}" type="presParOf" srcId="{423C5AB5-9A24-4248-9125-5E1EF745A8ED}" destId="{9385245B-090B-4612-BBD7-381C9230D6CF}" srcOrd="4" destOrd="0" presId="urn:microsoft.com/office/officeart/2005/8/layout/chevron2"/>
    <dgm:cxn modelId="{452AFB58-2CAC-4CED-85AD-412E29C99BD8}" type="presParOf" srcId="{9385245B-090B-4612-BBD7-381C9230D6CF}" destId="{B2D77FB7-88D3-4CD0-BB95-2983191BC70C}" srcOrd="0" destOrd="0" presId="urn:microsoft.com/office/officeart/2005/8/layout/chevron2"/>
    <dgm:cxn modelId="{9F5E8EFF-85D9-4C81-AA04-DFFD3B8639F3}" type="presParOf" srcId="{9385245B-090B-4612-BBD7-381C9230D6CF}" destId="{D4A5935C-423B-4B72-A877-7369ABAC3A03}" srcOrd="1" destOrd="0" presId="urn:microsoft.com/office/officeart/2005/8/layout/chevron2"/>
    <dgm:cxn modelId="{882DF42C-4EFB-4266-9440-31EA32782E4F}" type="presParOf" srcId="{423C5AB5-9A24-4248-9125-5E1EF745A8ED}" destId="{302FCD4C-061F-43D6-BE8A-ECBB6BBDF076}" srcOrd="5" destOrd="0" presId="urn:microsoft.com/office/officeart/2005/8/layout/chevron2"/>
    <dgm:cxn modelId="{09506E46-C95D-414E-9862-C611130A7EF1}" type="presParOf" srcId="{423C5AB5-9A24-4248-9125-5E1EF745A8ED}" destId="{0594A947-2B47-4B64-A3BE-7558D79B405C}" srcOrd="6" destOrd="0" presId="urn:microsoft.com/office/officeart/2005/8/layout/chevron2"/>
    <dgm:cxn modelId="{525A610B-6591-44FD-85E8-5109B7EF30B6}" type="presParOf" srcId="{0594A947-2B47-4B64-A3BE-7558D79B405C}" destId="{018EF014-3659-485D-A54C-A40958C56307}" srcOrd="0" destOrd="0" presId="urn:microsoft.com/office/officeart/2005/8/layout/chevron2"/>
    <dgm:cxn modelId="{D8883453-217C-4701-85BC-D9C37FF8BBED}" type="presParOf" srcId="{0594A947-2B47-4B64-A3BE-7558D79B405C}" destId="{3A2B3E94-48A5-40C7-BD13-D5E832C95E3C}" srcOrd="1" destOrd="0" presId="urn:microsoft.com/office/officeart/2005/8/layout/chevron2"/>
    <dgm:cxn modelId="{0C84AFD8-5E7F-4863-91FF-C04101177B03}" type="presParOf" srcId="{423C5AB5-9A24-4248-9125-5E1EF745A8ED}" destId="{B1009A39-ACF7-4436-9F3C-C7B447D42B12}" srcOrd="7" destOrd="0" presId="urn:microsoft.com/office/officeart/2005/8/layout/chevron2"/>
    <dgm:cxn modelId="{B19F93AE-6180-4200-BFC8-0ABD73DC003D}" type="presParOf" srcId="{423C5AB5-9A24-4248-9125-5E1EF745A8ED}" destId="{BD6A3393-71AF-4659-BCE3-58D667C1F9C7}" srcOrd="8" destOrd="0" presId="urn:microsoft.com/office/officeart/2005/8/layout/chevron2"/>
    <dgm:cxn modelId="{525C9532-DCC6-4A65-9210-F21E52F8B58B}" type="presParOf" srcId="{BD6A3393-71AF-4659-BCE3-58D667C1F9C7}" destId="{6F1175B4-9F4E-43F4-834E-BAA459C8F379}" srcOrd="0" destOrd="0" presId="urn:microsoft.com/office/officeart/2005/8/layout/chevron2"/>
    <dgm:cxn modelId="{3DD270FE-91A6-43FD-8EA7-946AF160A43A}" type="presParOf" srcId="{BD6A3393-71AF-4659-BCE3-58D667C1F9C7}" destId="{382628EC-6F1D-4F43-9BF9-FF6414E2FD57}" srcOrd="1" destOrd="0" presId="urn:microsoft.com/office/officeart/2005/8/layout/chevron2"/>
    <dgm:cxn modelId="{720F8A8B-E529-4EF5-92C2-17BFF1D08B01}" type="presParOf" srcId="{423C5AB5-9A24-4248-9125-5E1EF745A8ED}" destId="{17506B56-5E75-4E48-B39E-5220BF26BAC0}" srcOrd="9" destOrd="0" presId="urn:microsoft.com/office/officeart/2005/8/layout/chevron2"/>
    <dgm:cxn modelId="{F92EDDF6-9186-4965-8BDD-002C57C53A9F}" type="presParOf" srcId="{423C5AB5-9A24-4248-9125-5E1EF745A8ED}" destId="{FC2042A6-A2C2-4204-836F-223D1491F646}" srcOrd="10" destOrd="0" presId="urn:microsoft.com/office/officeart/2005/8/layout/chevron2"/>
    <dgm:cxn modelId="{2B79C2EB-23F7-4DB7-BF8D-0601E6C01FC5}" type="presParOf" srcId="{FC2042A6-A2C2-4204-836F-223D1491F646}" destId="{ADF29AE8-4E97-43E6-A91A-799CA83ED54D}" srcOrd="0" destOrd="0" presId="urn:microsoft.com/office/officeart/2005/8/layout/chevron2"/>
    <dgm:cxn modelId="{E45F7D2F-B47C-4BAE-B70E-6A93A00B36D6}" type="presParOf" srcId="{FC2042A6-A2C2-4204-836F-223D1491F646}" destId="{B1C4E69D-7A53-468E-BC6C-32AA34079B39}" srcOrd="1" destOrd="0" presId="urn:microsoft.com/office/officeart/2005/8/layout/chevron2"/>
    <dgm:cxn modelId="{FD486653-FC77-41F1-9C8E-EA7384BDE6DE}" type="presParOf" srcId="{423C5AB5-9A24-4248-9125-5E1EF745A8ED}" destId="{CCAA2C75-8254-4D75-9F11-3489CABCFE7D}" srcOrd="11" destOrd="0" presId="urn:microsoft.com/office/officeart/2005/8/layout/chevron2"/>
    <dgm:cxn modelId="{1990E786-2C10-40AF-8998-976BFD7FC471}" type="presParOf" srcId="{423C5AB5-9A24-4248-9125-5E1EF745A8ED}" destId="{D75269AD-9D86-4BDD-9DD1-C7C7D4503F76}" srcOrd="12" destOrd="0" presId="urn:microsoft.com/office/officeart/2005/8/layout/chevron2"/>
    <dgm:cxn modelId="{ECC3758D-9AC8-423C-ADCD-4C8BEC7F98BF}" type="presParOf" srcId="{D75269AD-9D86-4BDD-9DD1-C7C7D4503F76}" destId="{69E6F2E7-5ADC-48AF-BB06-4B296E8A91E3}" srcOrd="0" destOrd="0" presId="urn:microsoft.com/office/officeart/2005/8/layout/chevron2"/>
    <dgm:cxn modelId="{534061C5-B695-42E5-8C8B-33FF3F2579DE}" type="presParOf" srcId="{D75269AD-9D86-4BDD-9DD1-C7C7D4503F76}" destId="{B163168B-2057-46D2-AAB5-EC796C98B6F5}" srcOrd="1" destOrd="0" presId="urn:microsoft.com/office/officeart/2005/8/layout/chevron2"/>
    <dgm:cxn modelId="{ECD812B9-8B8A-4DAF-90B1-2E9C89C780F1}" type="presParOf" srcId="{423C5AB5-9A24-4248-9125-5E1EF745A8ED}" destId="{F5656B69-94BE-4F22-B0F8-B0CFF4CF77E4}" srcOrd="13" destOrd="0" presId="urn:microsoft.com/office/officeart/2005/8/layout/chevron2"/>
    <dgm:cxn modelId="{A41E365C-EE01-45F1-B934-CAE46D7F0801}" type="presParOf" srcId="{423C5AB5-9A24-4248-9125-5E1EF745A8ED}" destId="{0860F19C-EB28-4AB2-B3BB-53088C74FE67}" srcOrd="14" destOrd="0" presId="urn:microsoft.com/office/officeart/2005/8/layout/chevron2"/>
    <dgm:cxn modelId="{2175162D-C09A-4AA5-B332-1E733540A090}" type="presParOf" srcId="{0860F19C-EB28-4AB2-B3BB-53088C74FE67}" destId="{1A7F61EB-E06C-4668-96B1-987B211D5297}" srcOrd="0" destOrd="0" presId="urn:microsoft.com/office/officeart/2005/8/layout/chevron2"/>
    <dgm:cxn modelId="{5264F550-9000-4B99-A870-029BFAEDAE6A}" type="presParOf" srcId="{0860F19C-EB28-4AB2-B3BB-53088C74FE67}" destId="{106391F7-579A-442E-9DC1-BBAD44D82C8C}" srcOrd="1" destOrd="0" presId="urn:microsoft.com/office/officeart/2005/8/layout/chevron2"/>
    <dgm:cxn modelId="{AAD34509-F5AA-4B16-BCA2-20A598923D12}" type="presParOf" srcId="{423C5AB5-9A24-4248-9125-5E1EF745A8ED}" destId="{6D8ACE60-5360-4C29-AB72-407195FA8956}" srcOrd="15" destOrd="0" presId="urn:microsoft.com/office/officeart/2005/8/layout/chevron2"/>
    <dgm:cxn modelId="{8BF0EE8A-BEC4-4FA2-939F-92B765342F0E}" type="presParOf" srcId="{423C5AB5-9A24-4248-9125-5E1EF745A8ED}" destId="{A6232B2F-5637-434A-98B1-CAAD4785B82C}" srcOrd="16" destOrd="0" presId="urn:microsoft.com/office/officeart/2005/8/layout/chevron2"/>
    <dgm:cxn modelId="{E7473A24-C8C9-49E3-8F39-0913B6A59E37}" type="presParOf" srcId="{A6232B2F-5637-434A-98B1-CAAD4785B82C}" destId="{02F62275-636E-4BDF-95C4-31B4AC09C6DF}" srcOrd="0" destOrd="0" presId="urn:microsoft.com/office/officeart/2005/8/layout/chevron2"/>
    <dgm:cxn modelId="{B326AE51-D189-4D40-9B10-745534D39B21}" type="presParOf" srcId="{A6232B2F-5637-434A-98B1-CAAD4785B82C}" destId="{9D7FFB4A-1822-42D6-9F69-EAEAAF20A47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B5D4E0-7E9D-499D-97D3-E139ADC86A6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624F5D-D86D-449F-98D3-2461FA13224D}">
      <dgm:prSet phldrT="[文本]"/>
      <dgm:spPr/>
      <dgm:t>
        <a:bodyPr/>
        <a:lstStyle/>
        <a:p>
          <a:r>
            <a:rPr lang="zh-CN" altLang="en-US" dirty="0" smtClean="0"/>
            <a:t>制单</a:t>
          </a:r>
          <a:endParaRPr lang="zh-CN" altLang="en-US" dirty="0"/>
        </a:p>
      </dgm:t>
    </dgm:pt>
    <dgm:pt modelId="{DC3A0623-50CB-4EF2-B4A7-8DB4E8047B0A}" type="parTrans" cxnId="{CDD74F16-D67F-45E8-9A45-68F754314560}">
      <dgm:prSet/>
      <dgm:spPr/>
      <dgm:t>
        <a:bodyPr/>
        <a:lstStyle/>
        <a:p>
          <a:endParaRPr lang="zh-CN" altLang="en-US"/>
        </a:p>
      </dgm:t>
    </dgm:pt>
    <dgm:pt modelId="{B97904DF-819C-43B4-8046-84343143B52E}" type="sibTrans" cxnId="{CDD74F16-D67F-45E8-9A45-68F754314560}">
      <dgm:prSet/>
      <dgm:spPr/>
      <dgm:t>
        <a:bodyPr/>
        <a:lstStyle/>
        <a:p>
          <a:endParaRPr lang="zh-CN" altLang="en-US"/>
        </a:p>
      </dgm:t>
    </dgm:pt>
    <dgm:pt modelId="{45EDB43C-950A-45AF-ADE2-ADC0A81554A1}">
      <dgm:prSet phldrT="[文本]"/>
      <dgm:spPr/>
      <dgm:t>
        <a:bodyPr/>
        <a:lstStyle/>
        <a:p>
          <a:pPr algn="l"/>
          <a:r>
            <a:rPr lang="en-US" altLang="zh-CN" dirty="0" smtClean="0"/>
            <a:t>【</a:t>
          </a:r>
          <a:r>
            <a:rPr lang="zh-CN" altLang="en-US" dirty="0" smtClean="0"/>
            <a:t>验货单生成后自动进入制单状态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38E8099D-06D2-40D8-8F0C-3ECCE3DAF634}" type="parTrans" cxnId="{B6168F4F-39B4-4064-BB5C-3E4068C21DC7}">
      <dgm:prSet/>
      <dgm:spPr/>
      <dgm:t>
        <a:bodyPr/>
        <a:lstStyle/>
        <a:p>
          <a:endParaRPr lang="zh-CN" altLang="en-US"/>
        </a:p>
      </dgm:t>
    </dgm:pt>
    <dgm:pt modelId="{C91CDA42-2DA6-45E8-834F-C25FC2DD4574}" type="sibTrans" cxnId="{B6168F4F-39B4-4064-BB5C-3E4068C21DC7}">
      <dgm:prSet/>
      <dgm:spPr/>
      <dgm:t>
        <a:bodyPr/>
        <a:lstStyle/>
        <a:p>
          <a:endParaRPr lang="zh-CN" altLang="en-US"/>
        </a:p>
      </dgm:t>
    </dgm:pt>
    <dgm:pt modelId="{E94C213C-304D-474F-9E1B-D3C77B113299}">
      <dgm:prSet phldrT="[文本]"/>
      <dgm:spPr/>
      <dgm:t>
        <a:bodyPr/>
        <a:lstStyle/>
        <a:p>
          <a:pPr algn="r"/>
          <a:r>
            <a:rPr lang="zh-CN" altLang="en-US" dirty="0" smtClean="0"/>
            <a:t>编辑；删除（</a:t>
          </a:r>
          <a:r>
            <a:rPr lang="zh-CN" altLang="en-US" dirty="0" smtClean="0"/>
            <a:t>制单</a:t>
          </a:r>
          <a:r>
            <a:rPr lang="zh-CN" altLang="en-US" dirty="0" smtClean="0"/>
            <a:t>者）；申请受理（</a:t>
          </a:r>
          <a:r>
            <a:rPr lang="zh-CN" altLang="en-US" dirty="0" smtClean="0"/>
            <a:t>制单者）</a:t>
          </a:r>
          <a:r>
            <a:rPr lang="zh-CN" altLang="en-US" dirty="0" smtClean="0"/>
            <a:t>；接管（非</a:t>
          </a:r>
          <a:r>
            <a:rPr lang="zh-CN" altLang="en-US" dirty="0" smtClean="0"/>
            <a:t>制单者，成为制单者）</a:t>
          </a:r>
          <a:endParaRPr lang="zh-CN" altLang="en-US" dirty="0"/>
        </a:p>
      </dgm:t>
    </dgm:pt>
    <dgm:pt modelId="{E94793C5-FF16-4436-8F75-BA6CA226D98E}" type="parTrans" cxnId="{73F51E12-D247-4781-9D4B-05B2C18353E2}">
      <dgm:prSet/>
      <dgm:spPr/>
      <dgm:t>
        <a:bodyPr/>
        <a:lstStyle/>
        <a:p>
          <a:endParaRPr lang="zh-CN" altLang="en-US"/>
        </a:p>
      </dgm:t>
    </dgm:pt>
    <dgm:pt modelId="{0B999FCB-D107-4344-8608-F76757DDA9CA}" type="sibTrans" cxnId="{73F51E12-D247-4781-9D4B-05B2C18353E2}">
      <dgm:prSet/>
      <dgm:spPr/>
      <dgm:t>
        <a:bodyPr/>
        <a:lstStyle/>
        <a:p>
          <a:endParaRPr lang="zh-CN" altLang="en-US"/>
        </a:p>
      </dgm:t>
    </dgm:pt>
    <dgm:pt modelId="{3F614790-E554-4C73-8332-3413796C200B}">
      <dgm:prSet phldrT="[文本]"/>
      <dgm:spPr/>
      <dgm:t>
        <a:bodyPr/>
        <a:lstStyle/>
        <a:p>
          <a:r>
            <a:rPr lang="zh-CN" altLang="en-US" dirty="0" smtClean="0"/>
            <a:t>申请受理</a:t>
          </a:r>
          <a:endParaRPr lang="zh-CN" altLang="en-US" dirty="0"/>
        </a:p>
      </dgm:t>
    </dgm:pt>
    <dgm:pt modelId="{29BC913A-BA0E-4C44-95DC-C28590B29F45}" type="parTrans" cxnId="{EEA7E37D-A261-4A40-940C-576B9B657E74}">
      <dgm:prSet/>
      <dgm:spPr/>
      <dgm:t>
        <a:bodyPr/>
        <a:lstStyle/>
        <a:p>
          <a:endParaRPr lang="zh-CN" altLang="en-US"/>
        </a:p>
      </dgm:t>
    </dgm:pt>
    <dgm:pt modelId="{0C1CE421-98F2-4842-BEC0-C109F9577E85}" type="sibTrans" cxnId="{EEA7E37D-A261-4A40-940C-576B9B657E74}">
      <dgm:prSet/>
      <dgm:spPr/>
      <dgm:t>
        <a:bodyPr/>
        <a:lstStyle/>
        <a:p>
          <a:endParaRPr lang="zh-CN" altLang="en-US"/>
        </a:p>
      </dgm:t>
    </dgm:pt>
    <dgm:pt modelId="{AC9E086F-0037-44FE-AD32-14391612C5D5}">
      <dgm:prSet phldrT="[文本]"/>
      <dgm:spPr/>
      <dgm:t>
        <a:bodyPr/>
        <a:lstStyle/>
        <a:p>
          <a:r>
            <a:rPr lang="zh-CN" altLang="en-US" dirty="0" smtClean="0"/>
            <a:t>回退（</a:t>
          </a:r>
          <a:r>
            <a:rPr lang="zh-CN" altLang="en-US" dirty="0" smtClean="0"/>
            <a:t>制单者）；受理（任何人，成为受理者，即验货员</a:t>
          </a:r>
          <a:r>
            <a:rPr lang="en-US" altLang="zh-CN" dirty="0" smtClean="0"/>
            <a:t>-</a:t>
          </a:r>
          <a:r>
            <a:rPr lang="zh-CN" altLang="en-US" dirty="0" smtClean="0"/>
            <a:t>只有受理者才能录入验货结果）</a:t>
          </a:r>
          <a:endParaRPr lang="zh-CN" altLang="en-US" dirty="0"/>
        </a:p>
      </dgm:t>
    </dgm:pt>
    <dgm:pt modelId="{686F1AFF-D7C4-465C-92BA-FE6EC6FFDD45}" type="parTrans" cxnId="{533233E3-C9C1-481B-B616-158FC5401AF4}">
      <dgm:prSet/>
      <dgm:spPr/>
      <dgm:t>
        <a:bodyPr/>
        <a:lstStyle/>
        <a:p>
          <a:endParaRPr lang="zh-CN" altLang="en-US"/>
        </a:p>
      </dgm:t>
    </dgm:pt>
    <dgm:pt modelId="{C4C56ECC-A3D2-48E6-A233-1FB624D99972}" type="sibTrans" cxnId="{533233E3-C9C1-481B-B616-158FC5401AF4}">
      <dgm:prSet/>
      <dgm:spPr/>
      <dgm:t>
        <a:bodyPr/>
        <a:lstStyle/>
        <a:p>
          <a:endParaRPr lang="zh-CN" altLang="en-US"/>
        </a:p>
      </dgm:t>
    </dgm:pt>
    <dgm:pt modelId="{DA41303E-606F-4899-AF6C-CCD56BFB9AFB}">
      <dgm:prSet phldrT="[文本]"/>
      <dgm:spPr/>
      <dgm:t>
        <a:bodyPr/>
        <a:lstStyle/>
        <a:p>
          <a:r>
            <a:rPr lang="zh-CN" altLang="en-US" dirty="0" smtClean="0"/>
            <a:t>受理</a:t>
          </a:r>
          <a:endParaRPr lang="zh-CN" altLang="en-US" dirty="0"/>
        </a:p>
      </dgm:t>
    </dgm:pt>
    <dgm:pt modelId="{1F78CEFB-1953-4DA0-8883-3A8A1D171E74}" type="parTrans" cxnId="{608719B7-6372-4FD6-B587-3ACE14905863}">
      <dgm:prSet/>
      <dgm:spPr/>
      <dgm:t>
        <a:bodyPr/>
        <a:lstStyle/>
        <a:p>
          <a:endParaRPr lang="zh-CN" altLang="en-US"/>
        </a:p>
      </dgm:t>
    </dgm:pt>
    <dgm:pt modelId="{C092D03C-5219-40CF-8871-5F2272F03A12}" type="sibTrans" cxnId="{608719B7-6372-4FD6-B587-3ACE14905863}">
      <dgm:prSet/>
      <dgm:spPr/>
      <dgm:t>
        <a:bodyPr/>
        <a:lstStyle/>
        <a:p>
          <a:endParaRPr lang="zh-CN" altLang="en-US"/>
        </a:p>
      </dgm:t>
    </dgm:pt>
    <dgm:pt modelId="{53917ACD-0FB9-4280-9893-B540614B492D}">
      <dgm:prSet phldrT="[文本]"/>
      <dgm:spPr/>
      <dgm:t>
        <a:bodyPr/>
        <a:lstStyle/>
        <a:p>
          <a:r>
            <a:rPr lang="zh-CN" altLang="en-US" dirty="0" smtClean="0"/>
            <a:t>回退（受理者）；申请审核（受理者）</a:t>
          </a:r>
          <a:endParaRPr lang="zh-CN" altLang="en-US" dirty="0"/>
        </a:p>
      </dgm:t>
    </dgm:pt>
    <dgm:pt modelId="{DFC684AF-E941-44AB-A9D3-ACC2B1A4FF91}" type="parTrans" cxnId="{17B7A219-EE51-47F2-9F11-207D78BA1E48}">
      <dgm:prSet/>
      <dgm:spPr/>
      <dgm:t>
        <a:bodyPr/>
        <a:lstStyle/>
        <a:p>
          <a:endParaRPr lang="zh-CN" altLang="en-US"/>
        </a:p>
      </dgm:t>
    </dgm:pt>
    <dgm:pt modelId="{4514923D-C495-4451-81F1-7B1899074BA6}" type="sibTrans" cxnId="{17B7A219-EE51-47F2-9F11-207D78BA1E48}">
      <dgm:prSet/>
      <dgm:spPr/>
      <dgm:t>
        <a:bodyPr/>
        <a:lstStyle/>
        <a:p>
          <a:endParaRPr lang="zh-CN" altLang="en-US"/>
        </a:p>
      </dgm:t>
    </dgm:pt>
    <dgm:pt modelId="{B2915DB2-E831-4D35-AAF1-E917000878BE}">
      <dgm:prSet phldrT="[文本]"/>
      <dgm:spPr/>
      <dgm:t>
        <a:bodyPr/>
        <a:lstStyle/>
        <a:p>
          <a:r>
            <a:rPr lang="zh-CN" altLang="en-US" dirty="0" smtClean="0"/>
            <a:t>申请审核</a:t>
          </a:r>
          <a:endParaRPr lang="zh-CN" altLang="en-US" dirty="0"/>
        </a:p>
      </dgm:t>
    </dgm:pt>
    <dgm:pt modelId="{6740B595-0744-42DA-9784-B0E43EC843F8}" type="parTrans" cxnId="{670A1AAB-02E3-414E-B8C7-D4886B8AEFCA}">
      <dgm:prSet/>
      <dgm:spPr/>
      <dgm:t>
        <a:bodyPr/>
        <a:lstStyle/>
        <a:p>
          <a:endParaRPr lang="zh-CN" altLang="en-US"/>
        </a:p>
      </dgm:t>
    </dgm:pt>
    <dgm:pt modelId="{239C45AB-64A1-4047-8893-F0055CDCE8F4}" type="sibTrans" cxnId="{670A1AAB-02E3-414E-B8C7-D4886B8AEFCA}">
      <dgm:prSet/>
      <dgm:spPr/>
      <dgm:t>
        <a:bodyPr/>
        <a:lstStyle/>
        <a:p>
          <a:endParaRPr lang="zh-CN" altLang="en-US"/>
        </a:p>
      </dgm:t>
    </dgm:pt>
    <dgm:pt modelId="{C14127EF-FC86-47C8-A266-ECB18877C3D9}">
      <dgm:prSet phldrT="[文本]"/>
      <dgm:spPr/>
      <dgm:t>
        <a:bodyPr/>
        <a:lstStyle/>
        <a:p>
          <a:r>
            <a:rPr lang="zh-CN" altLang="en-US" dirty="0" smtClean="0"/>
            <a:t>审核</a:t>
          </a:r>
          <a:endParaRPr lang="en-US" altLang="zh-CN" dirty="0" smtClean="0"/>
        </a:p>
      </dgm:t>
    </dgm:pt>
    <dgm:pt modelId="{288B731D-1DDB-4EC1-B6AE-AB6F45CAA91F}" type="parTrans" cxnId="{393F326D-A3AB-4208-AA35-2DFEEA51C58F}">
      <dgm:prSet/>
      <dgm:spPr/>
      <dgm:t>
        <a:bodyPr/>
        <a:lstStyle/>
        <a:p>
          <a:endParaRPr lang="zh-CN" altLang="en-US"/>
        </a:p>
      </dgm:t>
    </dgm:pt>
    <dgm:pt modelId="{BF61DE85-97EF-4540-B747-0BE68C21E965}" type="sibTrans" cxnId="{393F326D-A3AB-4208-AA35-2DFEEA51C58F}">
      <dgm:prSet/>
      <dgm:spPr/>
      <dgm:t>
        <a:bodyPr/>
        <a:lstStyle/>
        <a:p>
          <a:endParaRPr lang="zh-CN" altLang="en-US"/>
        </a:p>
      </dgm:t>
    </dgm:pt>
    <dgm:pt modelId="{2E1491F7-DCAF-4B1C-88BA-3C453F1F3E3D}">
      <dgm:prSet phldrT="[文本]"/>
      <dgm:spPr/>
      <dgm:t>
        <a:bodyPr/>
        <a:lstStyle/>
        <a:p>
          <a:r>
            <a:rPr lang="zh-CN" altLang="en-US" dirty="0" smtClean="0"/>
            <a:t>回退（受理者）；审核（非受理者，成为审核者）</a:t>
          </a:r>
          <a:endParaRPr lang="zh-CN" altLang="en-US" dirty="0"/>
        </a:p>
      </dgm:t>
    </dgm:pt>
    <dgm:pt modelId="{DFE7AE88-672E-46DB-A44C-98C35E6CFA00}" type="parTrans" cxnId="{6EE70952-7F0A-45ED-AAC5-FEA79A942D9A}">
      <dgm:prSet/>
      <dgm:spPr/>
      <dgm:t>
        <a:bodyPr/>
        <a:lstStyle/>
        <a:p>
          <a:endParaRPr lang="zh-CN" altLang="en-US"/>
        </a:p>
      </dgm:t>
    </dgm:pt>
    <dgm:pt modelId="{3D3D3C06-FD74-4ED9-B021-F2F45FC95AA0}" type="sibTrans" cxnId="{6EE70952-7F0A-45ED-AAC5-FEA79A942D9A}">
      <dgm:prSet/>
      <dgm:spPr/>
      <dgm:t>
        <a:bodyPr/>
        <a:lstStyle/>
        <a:p>
          <a:endParaRPr lang="zh-CN" altLang="en-US"/>
        </a:p>
      </dgm:t>
    </dgm:pt>
    <dgm:pt modelId="{787B2082-DF38-4748-9B68-475093E0287F}">
      <dgm:prSet phldrT="[文本]"/>
      <dgm:spPr/>
      <dgm:t>
        <a:bodyPr/>
        <a:lstStyle/>
        <a:p>
          <a:r>
            <a:rPr lang="zh-CN" altLang="en-US" dirty="0" smtClean="0"/>
            <a:t>回退（审核者）</a:t>
          </a:r>
          <a:endParaRPr lang="en-US" altLang="zh-CN" dirty="0" smtClean="0"/>
        </a:p>
      </dgm:t>
    </dgm:pt>
    <dgm:pt modelId="{FC37A69D-9C96-4987-9913-47D94F9A5BCC}" type="parTrans" cxnId="{A952A09A-1205-4D17-8F25-110EA6181DD0}">
      <dgm:prSet/>
      <dgm:spPr/>
      <dgm:t>
        <a:bodyPr/>
        <a:lstStyle/>
        <a:p>
          <a:endParaRPr lang="zh-CN" altLang="en-US"/>
        </a:p>
      </dgm:t>
    </dgm:pt>
    <dgm:pt modelId="{2132F94F-6A4B-4CE2-84C1-688983F8D671}" type="sibTrans" cxnId="{A952A09A-1205-4D17-8F25-110EA6181DD0}">
      <dgm:prSet/>
      <dgm:spPr/>
      <dgm:t>
        <a:bodyPr/>
        <a:lstStyle/>
        <a:p>
          <a:endParaRPr lang="zh-CN" altLang="en-US"/>
        </a:p>
      </dgm:t>
    </dgm:pt>
    <dgm:pt modelId="{1C2BAB06-EF78-4378-BFC1-8418651D94BE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已进行验货，并录入验货结果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4662C404-2F79-4D1F-A774-C919CF6F87D4}" type="parTrans" cxnId="{09270CE7-E529-49A1-956F-6E6D45819EC2}">
      <dgm:prSet/>
      <dgm:spPr/>
      <dgm:t>
        <a:bodyPr/>
        <a:lstStyle/>
        <a:p>
          <a:endParaRPr lang="zh-CN" altLang="en-US"/>
        </a:p>
      </dgm:t>
    </dgm:pt>
    <dgm:pt modelId="{03386B1A-0FCA-4C52-BD34-6B0647406FB2}" type="sibTrans" cxnId="{09270CE7-E529-49A1-956F-6E6D45819EC2}">
      <dgm:prSet/>
      <dgm:spPr/>
      <dgm:t>
        <a:bodyPr/>
        <a:lstStyle/>
        <a:p>
          <a:endParaRPr lang="zh-CN" altLang="en-US"/>
        </a:p>
      </dgm:t>
    </dgm:pt>
    <dgm:pt modelId="{1F909F06-D28D-429A-ABEF-5C8283DDFA80}" type="pres">
      <dgm:prSet presAssocID="{EAB5D4E0-7E9D-499D-97D3-E139ADC86A64}" presName="linearFlow" presStyleCnt="0">
        <dgm:presLayoutVars>
          <dgm:dir/>
          <dgm:animLvl val="lvl"/>
          <dgm:resizeHandles val="exact"/>
        </dgm:presLayoutVars>
      </dgm:prSet>
      <dgm:spPr/>
    </dgm:pt>
    <dgm:pt modelId="{48D8FC8E-D777-4CDA-9CF4-05A1D06585E4}" type="pres">
      <dgm:prSet presAssocID="{68624F5D-D86D-449F-98D3-2461FA13224D}" presName="composite" presStyleCnt="0"/>
      <dgm:spPr/>
    </dgm:pt>
    <dgm:pt modelId="{D83F8BF7-AF5C-4ED4-B6F7-056DF2902C90}" type="pres">
      <dgm:prSet presAssocID="{68624F5D-D86D-449F-98D3-2461FA13224D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D4A129DC-634D-4286-BC19-FE8E5E7A6AF8}" type="pres">
      <dgm:prSet presAssocID="{68624F5D-D86D-449F-98D3-2461FA13224D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5D1C5D-B3B8-45B8-892D-D91AD0E64079}" type="pres">
      <dgm:prSet presAssocID="{B97904DF-819C-43B4-8046-84343143B52E}" presName="sp" presStyleCnt="0"/>
      <dgm:spPr/>
    </dgm:pt>
    <dgm:pt modelId="{93B98A74-9DB8-4F96-A178-C8720AA931ED}" type="pres">
      <dgm:prSet presAssocID="{3F614790-E554-4C73-8332-3413796C200B}" presName="composite" presStyleCnt="0"/>
      <dgm:spPr/>
    </dgm:pt>
    <dgm:pt modelId="{1BB1B437-47C9-41D3-996C-513DFC6C7F98}" type="pres">
      <dgm:prSet presAssocID="{3F614790-E554-4C73-8332-3413796C200B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A12659E-4049-40B0-A82B-62D93C016E5C}" type="pres">
      <dgm:prSet presAssocID="{3F614790-E554-4C73-8332-3413796C200B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72773A-CF26-4D1B-A36A-E17B617BA998}" type="pres">
      <dgm:prSet presAssocID="{0C1CE421-98F2-4842-BEC0-C109F9577E85}" presName="sp" presStyleCnt="0"/>
      <dgm:spPr/>
    </dgm:pt>
    <dgm:pt modelId="{5E069283-FB37-4803-A5F4-06B7D88BC35E}" type="pres">
      <dgm:prSet presAssocID="{DA41303E-606F-4899-AF6C-CCD56BFB9AFB}" presName="composite" presStyleCnt="0"/>
      <dgm:spPr/>
    </dgm:pt>
    <dgm:pt modelId="{133D7222-1B47-439C-8354-228D24479B12}" type="pres">
      <dgm:prSet presAssocID="{DA41303E-606F-4899-AF6C-CCD56BFB9AF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AAE7DB65-B58A-4C95-BCDF-C6E06F96A67A}" type="pres">
      <dgm:prSet presAssocID="{DA41303E-606F-4899-AF6C-CCD56BFB9AFB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3D581B-E2BC-4780-A007-92DFBEC9DFA5}" type="pres">
      <dgm:prSet presAssocID="{C092D03C-5219-40CF-8871-5F2272F03A12}" presName="sp" presStyleCnt="0"/>
      <dgm:spPr/>
    </dgm:pt>
    <dgm:pt modelId="{926FAF27-096F-45D5-9CF0-4CB269ECF350}" type="pres">
      <dgm:prSet presAssocID="{B2915DB2-E831-4D35-AAF1-E917000878BE}" presName="composite" presStyleCnt="0"/>
      <dgm:spPr/>
    </dgm:pt>
    <dgm:pt modelId="{A52DB8C0-1325-490B-9B49-327DA3039BDE}" type="pres">
      <dgm:prSet presAssocID="{B2915DB2-E831-4D35-AAF1-E917000878BE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709F1C77-85F7-457C-ADD7-6752FAA1029D}" type="pres">
      <dgm:prSet presAssocID="{B2915DB2-E831-4D35-AAF1-E917000878BE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0A2C2C-CD4C-42F5-913D-D8BB13169764}" type="pres">
      <dgm:prSet presAssocID="{239C45AB-64A1-4047-8893-F0055CDCE8F4}" presName="sp" presStyleCnt="0"/>
      <dgm:spPr/>
    </dgm:pt>
    <dgm:pt modelId="{854A314D-DF6F-4B66-850C-481B4B4EAADD}" type="pres">
      <dgm:prSet presAssocID="{C14127EF-FC86-47C8-A266-ECB18877C3D9}" presName="composite" presStyleCnt="0"/>
      <dgm:spPr/>
    </dgm:pt>
    <dgm:pt modelId="{B25104A7-E592-4ECD-926D-4B5A292CC1D5}" type="pres">
      <dgm:prSet presAssocID="{C14127EF-FC86-47C8-A266-ECB18877C3D9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FC4BC2-6BAE-448E-B04D-22B0F0A2B070}" type="pres">
      <dgm:prSet presAssocID="{C14127EF-FC86-47C8-A266-ECB18877C3D9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3233E3-C9C1-481B-B616-158FC5401AF4}" srcId="{3F614790-E554-4C73-8332-3413796C200B}" destId="{AC9E086F-0037-44FE-AD32-14391612C5D5}" srcOrd="0" destOrd="0" parTransId="{686F1AFF-D7C4-465C-92BA-FE6EC6FFDD45}" sibTransId="{C4C56ECC-A3D2-48E6-A233-1FB624D99972}"/>
    <dgm:cxn modelId="{393F326D-A3AB-4208-AA35-2DFEEA51C58F}" srcId="{EAB5D4E0-7E9D-499D-97D3-E139ADC86A64}" destId="{C14127EF-FC86-47C8-A266-ECB18877C3D9}" srcOrd="4" destOrd="0" parTransId="{288B731D-1DDB-4EC1-B6AE-AB6F45CAA91F}" sibTransId="{BF61DE85-97EF-4540-B747-0BE68C21E965}"/>
    <dgm:cxn modelId="{319DCE79-1B47-4116-A55B-4FF1F9F39107}" type="presOf" srcId="{E94C213C-304D-474F-9E1B-D3C77B113299}" destId="{D4A129DC-634D-4286-BC19-FE8E5E7A6AF8}" srcOrd="0" destOrd="1" presId="urn:microsoft.com/office/officeart/2005/8/layout/chevron2"/>
    <dgm:cxn modelId="{C4530A27-91A9-468D-8F29-3B377C2864A7}" type="presOf" srcId="{787B2082-DF38-4748-9B68-475093E0287F}" destId="{3BFC4BC2-6BAE-448E-B04D-22B0F0A2B070}" srcOrd="0" destOrd="0" presId="urn:microsoft.com/office/officeart/2005/8/layout/chevron2"/>
    <dgm:cxn modelId="{6EE70952-7F0A-45ED-AAC5-FEA79A942D9A}" srcId="{B2915DB2-E831-4D35-AAF1-E917000878BE}" destId="{2E1491F7-DCAF-4B1C-88BA-3C453F1F3E3D}" srcOrd="1" destOrd="0" parTransId="{DFE7AE88-672E-46DB-A44C-98C35E6CFA00}" sibTransId="{3D3D3C06-FD74-4ED9-B021-F2F45FC95AA0}"/>
    <dgm:cxn modelId="{D97B3DCE-7665-445B-B4C3-97A3EDD81448}" type="presOf" srcId="{AC9E086F-0037-44FE-AD32-14391612C5D5}" destId="{6A12659E-4049-40B0-A82B-62D93C016E5C}" srcOrd="0" destOrd="0" presId="urn:microsoft.com/office/officeart/2005/8/layout/chevron2"/>
    <dgm:cxn modelId="{B6168F4F-39B4-4064-BB5C-3E4068C21DC7}" srcId="{68624F5D-D86D-449F-98D3-2461FA13224D}" destId="{45EDB43C-950A-45AF-ADE2-ADC0A81554A1}" srcOrd="0" destOrd="0" parTransId="{38E8099D-06D2-40D8-8F0C-3ECCE3DAF634}" sibTransId="{C91CDA42-2DA6-45E8-834F-C25FC2DD4574}"/>
    <dgm:cxn modelId="{C24769F0-51AE-453B-9E71-11B7EEA92DCD}" type="presOf" srcId="{2E1491F7-DCAF-4B1C-88BA-3C453F1F3E3D}" destId="{709F1C77-85F7-457C-ADD7-6752FAA1029D}" srcOrd="0" destOrd="1" presId="urn:microsoft.com/office/officeart/2005/8/layout/chevron2"/>
    <dgm:cxn modelId="{09270CE7-E529-49A1-956F-6E6D45819EC2}" srcId="{B2915DB2-E831-4D35-AAF1-E917000878BE}" destId="{1C2BAB06-EF78-4378-BFC1-8418651D94BE}" srcOrd="0" destOrd="0" parTransId="{4662C404-2F79-4D1F-A774-C919CF6F87D4}" sibTransId="{03386B1A-0FCA-4C52-BD34-6B0647406FB2}"/>
    <dgm:cxn modelId="{A952A09A-1205-4D17-8F25-110EA6181DD0}" srcId="{C14127EF-FC86-47C8-A266-ECB18877C3D9}" destId="{787B2082-DF38-4748-9B68-475093E0287F}" srcOrd="0" destOrd="0" parTransId="{FC37A69D-9C96-4987-9913-47D94F9A5BCC}" sibTransId="{2132F94F-6A4B-4CE2-84C1-688983F8D671}"/>
    <dgm:cxn modelId="{BB7ABA04-579C-467F-852F-C15EA00E069F}" type="presOf" srcId="{C14127EF-FC86-47C8-A266-ECB18877C3D9}" destId="{B25104A7-E592-4ECD-926D-4B5A292CC1D5}" srcOrd="0" destOrd="0" presId="urn:microsoft.com/office/officeart/2005/8/layout/chevron2"/>
    <dgm:cxn modelId="{05064A24-7C37-4BC3-85D6-BABE28F6C659}" type="presOf" srcId="{EAB5D4E0-7E9D-499D-97D3-E139ADC86A64}" destId="{1F909F06-D28D-429A-ABEF-5C8283DDFA80}" srcOrd="0" destOrd="0" presId="urn:microsoft.com/office/officeart/2005/8/layout/chevron2"/>
    <dgm:cxn modelId="{CDD74F16-D67F-45E8-9A45-68F754314560}" srcId="{EAB5D4E0-7E9D-499D-97D3-E139ADC86A64}" destId="{68624F5D-D86D-449F-98D3-2461FA13224D}" srcOrd="0" destOrd="0" parTransId="{DC3A0623-50CB-4EF2-B4A7-8DB4E8047B0A}" sibTransId="{B97904DF-819C-43B4-8046-84343143B52E}"/>
    <dgm:cxn modelId="{73F51E12-D247-4781-9D4B-05B2C18353E2}" srcId="{68624F5D-D86D-449F-98D3-2461FA13224D}" destId="{E94C213C-304D-474F-9E1B-D3C77B113299}" srcOrd="1" destOrd="0" parTransId="{E94793C5-FF16-4436-8F75-BA6CA226D98E}" sibTransId="{0B999FCB-D107-4344-8608-F76757DDA9CA}"/>
    <dgm:cxn modelId="{EEA7E37D-A261-4A40-940C-576B9B657E74}" srcId="{EAB5D4E0-7E9D-499D-97D3-E139ADC86A64}" destId="{3F614790-E554-4C73-8332-3413796C200B}" srcOrd="1" destOrd="0" parTransId="{29BC913A-BA0E-4C44-95DC-C28590B29F45}" sibTransId="{0C1CE421-98F2-4842-BEC0-C109F9577E85}"/>
    <dgm:cxn modelId="{670A1AAB-02E3-414E-B8C7-D4886B8AEFCA}" srcId="{EAB5D4E0-7E9D-499D-97D3-E139ADC86A64}" destId="{B2915DB2-E831-4D35-AAF1-E917000878BE}" srcOrd="3" destOrd="0" parTransId="{6740B595-0744-42DA-9784-B0E43EC843F8}" sibTransId="{239C45AB-64A1-4047-8893-F0055CDCE8F4}"/>
    <dgm:cxn modelId="{7D60D6D5-E5B3-4A3B-B616-F0DEEDE60404}" type="presOf" srcId="{45EDB43C-950A-45AF-ADE2-ADC0A81554A1}" destId="{D4A129DC-634D-4286-BC19-FE8E5E7A6AF8}" srcOrd="0" destOrd="0" presId="urn:microsoft.com/office/officeart/2005/8/layout/chevron2"/>
    <dgm:cxn modelId="{233D5B6C-7A1C-4A2D-AD46-3312406E1EE4}" type="presOf" srcId="{B2915DB2-E831-4D35-AAF1-E917000878BE}" destId="{A52DB8C0-1325-490B-9B49-327DA3039BDE}" srcOrd="0" destOrd="0" presId="urn:microsoft.com/office/officeart/2005/8/layout/chevron2"/>
    <dgm:cxn modelId="{EA8E8434-392B-4B1C-99F4-FB1A57AE05EA}" type="presOf" srcId="{68624F5D-D86D-449F-98D3-2461FA13224D}" destId="{D83F8BF7-AF5C-4ED4-B6F7-056DF2902C90}" srcOrd="0" destOrd="0" presId="urn:microsoft.com/office/officeart/2005/8/layout/chevron2"/>
    <dgm:cxn modelId="{72AEDAA5-730E-477A-BA03-F6B0444C467D}" type="presOf" srcId="{1C2BAB06-EF78-4378-BFC1-8418651D94BE}" destId="{709F1C77-85F7-457C-ADD7-6752FAA1029D}" srcOrd="0" destOrd="0" presId="urn:microsoft.com/office/officeart/2005/8/layout/chevron2"/>
    <dgm:cxn modelId="{608719B7-6372-4FD6-B587-3ACE14905863}" srcId="{EAB5D4E0-7E9D-499D-97D3-E139ADC86A64}" destId="{DA41303E-606F-4899-AF6C-CCD56BFB9AFB}" srcOrd="2" destOrd="0" parTransId="{1F78CEFB-1953-4DA0-8883-3A8A1D171E74}" sibTransId="{C092D03C-5219-40CF-8871-5F2272F03A12}"/>
    <dgm:cxn modelId="{F9CEEB67-2B74-43C7-8F02-C15E2E4E0515}" type="presOf" srcId="{3F614790-E554-4C73-8332-3413796C200B}" destId="{1BB1B437-47C9-41D3-996C-513DFC6C7F98}" srcOrd="0" destOrd="0" presId="urn:microsoft.com/office/officeart/2005/8/layout/chevron2"/>
    <dgm:cxn modelId="{D4021D95-C97B-45F3-BDBA-504EA953CC8C}" type="presOf" srcId="{53917ACD-0FB9-4280-9893-B540614B492D}" destId="{AAE7DB65-B58A-4C95-BCDF-C6E06F96A67A}" srcOrd="0" destOrd="0" presId="urn:microsoft.com/office/officeart/2005/8/layout/chevron2"/>
    <dgm:cxn modelId="{E8CDCF65-9B0B-4D09-B45F-CEB4FB622E50}" type="presOf" srcId="{DA41303E-606F-4899-AF6C-CCD56BFB9AFB}" destId="{133D7222-1B47-439C-8354-228D24479B12}" srcOrd="0" destOrd="0" presId="urn:microsoft.com/office/officeart/2005/8/layout/chevron2"/>
    <dgm:cxn modelId="{17B7A219-EE51-47F2-9F11-207D78BA1E48}" srcId="{DA41303E-606F-4899-AF6C-CCD56BFB9AFB}" destId="{53917ACD-0FB9-4280-9893-B540614B492D}" srcOrd="0" destOrd="0" parTransId="{DFC684AF-E941-44AB-A9D3-ACC2B1A4FF91}" sibTransId="{4514923D-C495-4451-81F1-7B1899074BA6}"/>
    <dgm:cxn modelId="{82CC7534-E78D-4933-8167-4C60F374CAD5}" type="presParOf" srcId="{1F909F06-D28D-429A-ABEF-5C8283DDFA80}" destId="{48D8FC8E-D777-4CDA-9CF4-05A1D06585E4}" srcOrd="0" destOrd="0" presId="urn:microsoft.com/office/officeart/2005/8/layout/chevron2"/>
    <dgm:cxn modelId="{B547F848-51E4-492D-8A27-23B47D8CE50F}" type="presParOf" srcId="{48D8FC8E-D777-4CDA-9CF4-05A1D06585E4}" destId="{D83F8BF7-AF5C-4ED4-B6F7-056DF2902C90}" srcOrd="0" destOrd="0" presId="urn:microsoft.com/office/officeart/2005/8/layout/chevron2"/>
    <dgm:cxn modelId="{24894A77-BFD0-416F-BE65-9BC88336B107}" type="presParOf" srcId="{48D8FC8E-D777-4CDA-9CF4-05A1D06585E4}" destId="{D4A129DC-634D-4286-BC19-FE8E5E7A6AF8}" srcOrd="1" destOrd="0" presId="urn:microsoft.com/office/officeart/2005/8/layout/chevron2"/>
    <dgm:cxn modelId="{305D2452-9287-4693-BADA-EE2F4E1A00D7}" type="presParOf" srcId="{1F909F06-D28D-429A-ABEF-5C8283DDFA80}" destId="{C75D1C5D-B3B8-45B8-892D-D91AD0E64079}" srcOrd="1" destOrd="0" presId="urn:microsoft.com/office/officeart/2005/8/layout/chevron2"/>
    <dgm:cxn modelId="{3653DD0E-70EF-4A4C-9E29-63416E3E7886}" type="presParOf" srcId="{1F909F06-D28D-429A-ABEF-5C8283DDFA80}" destId="{93B98A74-9DB8-4F96-A178-C8720AA931ED}" srcOrd="2" destOrd="0" presId="urn:microsoft.com/office/officeart/2005/8/layout/chevron2"/>
    <dgm:cxn modelId="{88FF6707-727E-4F66-94FF-A9716040A377}" type="presParOf" srcId="{93B98A74-9DB8-4F96-A178-C8720AA931ED}" destId="{1BB1B437-47C9-41D3-996C-513DFC6C7F98}" srcOrd="0" destOrd="0" presId="urn:microsoft.com/office/officeart/2005/8/layout/chevron2"/>
    <dgm:cxn modelId="{B7B9FBCB-7006-414E-987E-863272FDB7D9}" type="presParOf" srcId="{93B98A74-9DB8-4F96-A178-C8720AA931ED}" destId="{6A12659E-4049-40B0-A82B-62D93C016E5C}" srcOrd="1" destOrd="0" presId="urn:microsoft.com/office/officeart/2005/8/layout/chevron2"/>
    <dgm:cxn modelId="{788F69D0-C076-4F75-A0ED-38798BE6F79B}" type="presParOf" srcId="{1F909F06-D28D-429A-ABEF-5C8283DDFA80}" destId="{BF72773A-CF26-4D1B-A36A-E17B617BA998}" srcOrd="3" destOrd="0" presId="urn:microsoft.com/office/officeart/2005/8/layout/chevron2"/>
    <dgm:cxn modelId="{FA736C7D-4E9E-4383-844A-FF63C9B2E48B}" type="presParOf" srcId="{1F909F06-D28D-429A-ABEF-5C8283DDFA80}" destId="{5E069283-FB37-4803-A5F4-06B7D88BC35E}" srcOrd="4" destOrd="0" presId="urn:microsoft.com/office/officeart/2005/8/layout/chevron2"/>
    <dgm:cxn modelId="{C2316315-D480-4D55-8875-67754DB55498}" type="presParOf" srcId="{5E069283-FB37-4803-A5F4-06B7D88BC35E}" destId="{133D7222-1B47-439C-8354-228D24479B12}" srcOrd="0" destOrd="0" presId="urn:microsoft.com/office/officeart/2005/8/layout/chevron2"/>
    <dgm:cxn modelId="{42DC93B8-18A0-4D64-BBE1-E6408A3C54D3}" type="presParOf" srcId="{5E069283-FB37-4803-A5F4-06B7D88BC35E}" destId="{AAE7DB65-B58A-4C95-BCDF-C6E06F96A67A}" srcOrd="1" destOrd="0" presId="urn:microsoft.com/office/officeart/2005/8/layout/chevron2"/>
    <dgm:cxn modelId="{56D270FA-0C6E-44AA-960F-F70F3E1CB407}" type="presParOf" srcId="{1F909F06-D28D-429A-ABEF-5C8283DDFA80}" destId="{B63D581B-E2BC-4780-A007-92DFBEC9DFA5}" srcOrd="5" destOrd="0" presId="urn:microsoft.com/office/officeart/2005/8/layout/chevron2"/>
    <dgm:cxn modelId="{078B200D-886B-4337-996D-7C507FED384B}" type="presParOf" srcId="{1F909F06-D28D-429A-ABEF-5C8283DDFA80}" destId="{926FAF27-096F-45D5-9CF0-4CB269ECF350}" srcOrd="6" destOrd="0" presId="urn:microsoft.com/office/officeart/2005/8/layout/chevron2"/>
    <dgm:cxn modelId="{0F8A3EC9-F9A5-4FAC-866F-BEED8FD6B4A8}" type="presParOf" srcId="{926FAF27-096F-45D5-9CF0-4CB269ECF350}" destId="{A52DB8C0-1325-490B-9B49-327DA3039BDE}" srcOrd="0" destOrd="0" presId="urn:microsoft.com/office/officeart/2005/8/layout/chevron2"/>
    <dgm:cxn modelId="{73755AF6-69AA-406A-9DF1-0B018AB1CF44}" type="presParOf" srcId="{926FAF27-096F-45D5-9CF0-4CB269ECF350}" destId="{709F1C77-85F7-457C-ADD7-6752FAA1029D}" srcOrd="1" destOrd="0" presId="urn:microsoft.com/office/officeart/2005/8/layout/chevron2"/>
    <dgm:cxn modelId="{A328D139-8288-44AF-A991-CE8F7FCDF677}" type="presParOf" srcId="{1F909F06-D28D-429A-ABEF-5C8283DDFA80}" destId="{630A2C2C-CD4C-42F5-913D-D8BB13169764}" srcOrd="7" destOrd="0" presId="urn:microsoft.com/office/officeart/2005/8/layout/chevron2"/>
    <dgm:cxn modelId="{9ADD31F1-7C9C-4DF3-A868-DF04AE7453D6}" type="presParOf" srcId="{1F909F06-D28D-429A-ABEF-5C8283DDFA80}" destId="{854A314D-DF6F-4B66-850C-481B4B4EAADD}" srcOrd="8" destOrd="0" presId="urn:microsoft.com/office/officeart/2005/8/layout/chevron2"/>
    <dgm:cxn modelId="{0A37DD39-96C4-4597-A54D-BA73A439692E}" type="presParOf" srcId="{854A314D-DF6F-4B66-850C-481B4B4EAADD}" destId="{B25104A7-E592-4ECD-926D-4B5A292CC1D5}" srcOrd="0" destOrd="0" presId="urn:microsoft.com/office/officeart/2005/8/layout/chevron2"/>
    <dgm:cxn modelId="{338E6CCD-00C3-4ECF-B217-874ACE3B3218}" type="presParOf" srcId="{854A314D-DF6F-4B66-850C-481B4B4EAADD}" destId="{3BFC4BC2-6BAE-448E-B04D-22B0F0A2B07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C2EC24-5DA0-47CD-BC08-5F04B8360FA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6E61A1-4242-4C15-924A-130722A5A3C8}">
      <dgm:prSet phldrT="[文本]"/>
      <dgm:spPr/>
      <dgm:t>
        <a:bodyPr/>
        <a:lstStyle/>
        <a:p>
          <a:r>
            <a:rPr lang="zh-CN" altLang="en-US" dirty="0" smtClean="0"/>
            <a:t>制单</a:t>
          </a:r>
          <a:endParaRPr lang="zh-CN" altLang="en-US" dirty="0"/>
        </a:p>
      </dgm:t>
    </dgm:pt>
    <dgm:pt modelId="{E93CFE1A-1E63-4895-BE02-DA51EA00520E}" type="parTrans" cxnId="{110C00F3-F781-4934-B775-29E534AD59EC}">
      <dgm:prSet/>
      <dgm:spPr/>
      <dgm:t>
        <a:bodyPr/>
        <a:lstStyle/>
        <a:p>
          <a:endParaRPr lang="zh-CN" altLang="en-US"/>
        </a:p>
      </dgm:t>
    </dgm:pt>
    <dgm:pt modelId="{B9B16235-F810-4A71-BE87-F6C83A8EB852}" type="sibTrans" cxnId="{110C00F3-F781-4934-B775-29E534AD59EC}">
      <dgm:prSet/>
      <dgm:spPr/>
      <dgm:t>
        <a:bodyPr/>
        <a:lstStyle/>
        <a:p>
          <a:endParaRPr lang="zh-CN" altLang="en-US"/>
        </a:p>
      </dgm:t>
    </dgm:pt>
    <dgm:pt modelId="{88494514-B16E-43B1-9E58-B026BA3AC7A0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装柜单创建后自动进入制单状态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1F6EB843-8AD0-4307-88FD-49448ABA7859}" type="parTrans" cxnId="{910F92F9-E267-469D-A464-94BAB546A3C8}">
      <dgm:prSet/>
      <dgm:spPr/>
      <dgm:t>
        <a:bodyPr/>
        <a:lstStyle/>
        <a:p>
          <a:endParaRPr lang="zh-CN" altLang="en-US"/>
        </a:p>
      </dgm:t>
    </dgm:pt>
    <dgm:pt modelId="{5DA28161-04A4-402B-ACAA-23BF297C7CE4}" type="sibTrans" cxnId="{910F92F9-E267-469D-A464-94BAB546A3C8}">
      <dgm:prSet/>
      <dgm:spPr/>
      <dgm:t>
        <a:bodyPr/>
        <a:lstStyle/>
        <a:p>
          <a:endParaRPr lang="zh-CN" altLang="en-US"/>
        </a:p>
      </dgm:t>
    </dgm:pt>
    <dgm:pt modelId="{EEC48EDA-532A-4F81-A09C-E92E4351C420}">
      <dgm:prSet phldrT="[文本]"/>
      <dgm:spPr/>
      <dgm:t>
        <a:bodyPr/>
        <a:lstStyle/>
        <a:p>
          <a:r>
            <a:rPr lang="zh-CN" altLang="en-US" dirty="0" smtClean="0"/>
            <a:t>编辑；删除；交单（制单者）；接管（非制单者，成为制单者）</a:t>
          </a:r>
          <a:endParaRPr lang="zh-CN" altLang="en-US" dirty="0"/>
        </a:p>
      </dgm:t>
    </dgm:pt>
    <dgm:pt modelId="{C793FAED-EF76-4387-A292-D02EE3B50DB6}" type="parTrans" cxnId="{98C0C956-67AD-4480-9415-5494A2E6C065}">
      <dgm:prSet/>
      <dgm:spPr/>
      <dgm:t>
        <a:bodyPr/>
        <a:lstStyle/>
        <a:p>
          <a:endParaRPr lang="zh-CN" altLang="en-US"/>
        </a:p>
      </dgm:t>
    </dgm:pt>
    <dgm:pt modelId="{88FCDA55-1DD2-4DFD-ACEF-0A65FDBA85FD}" type="sibTrans" cxnId="{98C0C956-67AD-4480-9415-5494A2E6C065}">
      <dgm:prSet/>
      <dgm:spPr/>
      <dgm:t>
        <a:bodyPr/>
        <a:lstStyle/>
        <a:p>
          <a:endParaRPr lang="zh-CN" altLang="en-US"/>
        </a:p>
      </dgm:t>
    </dgm:pt>
    <dgm:pt modelId="{AF817C46-D5DE-4DA9-83F8-417F48277EE9}">
      <dgm:prSet phldrT="[文本]"/>
      <dgm:spPr/>
      <dgm:t>
        <a:bodyPr/>
        <a:lstStyle/>
        <a:p>
          <a:r>
            <a:rPr lang="zh-CN" altLang="en-US" dirty="0" smtClean="0"/>
            <a:t>交单</a:t>
          </a:r>
          <a:endParaRPr lang="zh-CN" altLang="en-US" dirty="0"/>
        </a:p>
      </dgm:t>
    </dgm:pt>
    <dgm:pt modelId="{614FA4FA-FDD4-4904-BEFF-164927A6EA25}" type="parTrans" cxnId="{DA970726-971F-41F8-B4E3-55B1C3211650}">
      <dgm:prSet/>
      <dgm:spPr/>
      <dgm:t>
        <a:bodyPr/>
        <a:lstStyle/>
        <a:p>
          <a:endParaRPr lang="zh-CN" altLang="en-US"/>
        </a:p>
      </dgm:t>
    </dgm:pt>
    <dgm:pt modelId="{BDE71BE7-3FB0-4219-A344-FD201F0309F0}" type="sibTrans" cxnId="{DA970726-971F-41F8-B4E3-55B1C3211650}">
      <dgm:prSet/>
      <dgm:spPr/>
      <dgm:t>
        <a:bodyPr/>
        <a:lstStyle/>
        <a:p>
          <a:endParaRPr lang="zh-CN" altLang="en-US"/>
        </a:p>
      </dgm:t>
    </dgm:pt>
    <dgm:pt modelId="{1937D191-BA87-4D8C-A6AC-EEA8E3A35E62}">
      <dgm:prSet phldrT="[文本]" phldr="1"/>
      <dgm:spPr/>
      <dgm:t>
        <a:bodyPr/>
        <a:lstStyle/>
        <a:p>
          <a:endParaRPr lang="zh-CN" altLang="en-US"/>
        </a:p>
      </dgm:t>
    </dgm:pt>
    <dgm:pt modelId="{3D27F4C8-489B-45CD-ACAC-90DCB83F7DDC}" type="parTrans" cxnId="{4DEA945B-B130-4FE6-889A-C86BDE37A04A}">
      <dgm:prSet/>
      <dgm:spPr/>
      <dgm:t>
        <a:bodyPr/>
        <a:lstStyle/>
        <a:p>
          <a:endParaRPr lang="zh-CN" altLang="en-US"/>
        </a:p>
      </dgm:t>
    </dgm:pt>
    <dgm:pt modelId="{CA932797-6F81-4DC2-AD11-004B184D4E29}" type="sibTrans" cxnId="{4DEA945B-B130-4FE6-889A-C86BDE37A04A}">
      <dgm:prSet/>
      <dgm:spPr/>
      <dgm:t>
        <a:bodyPr/>
        <a:lstStyle/>
        <a:p>
          <a:endParaRPr lang="zh-CN" altLang="en-US"/>
        </a:p>
      </dgm:t>
    </dgm:pt>
    <dgm:pt modelId="{E63F3C8A-FD1C-44A5-9602-826382808445}">
      <dgm:prSet phldrT="[文本]" phldr="1"/>
      <dgm:spPr/>
      <dgm:t>
        <a:bodyPr/>
        <a:lstStyle/>
        <a:p>
          <a:endParaRPr lang="zh-CN" altLang="en-US"/>
        </a:p>
      </dgm:t>
    </dgm:pt>
    <dgm:pt modelId="{2902E938-F475-4C21-A007-F496ABEC8FE1}" type="parTrans" cxnId="{B48108C9-89B9-4FF0-8D63-8F2BFFBF1844}">
      <dgm:prSet/>
      <dgm:spPr/>
      <dgm:t>
        <a:bodyPr/>
        <a:lstStyle/>
        <a:p>
          <a:endParaRPr lang="zh-CN" altLang="en-US"/>
        </a:p>
      </dgm:t>
    </dgm:pt>
    <dgm:pt modelId="{872E5586-48FD-433E-95EB-C8C6D5F03B97}" type="sibTrans" cxnId="{B48108C9-89B9-4FF0-8D63-8F2BFFBF1844}">
      <dgm:prSet/>
      <dgm:spPr/>
      <dgm:t>
        <a:bodyPr/>
        <a:lstStyle/>
        <a:p>
          <a:endParaRPr lang="zh-CN" altLang="en-US"/>
        </a:p>
      </dgm:t>
    </dgm:pt>
    <dgm:pt modelId="{B7974943-D346-46EC-B5BD-69BBC6778DEB}">
      <dgm:prSet phldrT="[文本]"/>
      <dgm:spPr/>
      <dgm:t>
        <a:bodyPr/>
        <a:lstStyle/>
        <a:p>
          <a:r>
            <a:rPr lang="zh-CN" altLang="en-US" dirty="0" smtClean="0"/>
            <a:t>审核</a:t>
          </a:r>
          <a:endParaRPr lang="zh-CN" altLang="en-US" dirty="0"/>
        </a:p>
      </dgm:t>
    </dgm:pt>
    <dgm:pt modelId="{EE1909C2-036E-4377-BD94-7C191CE94FD1}" type="parTrans" cxnId="{A5181A97-06D5-4804-B648-AD62D5B617A2}">
      <dgm:prSet/>
      <dgm:spPr/>
      <dgm:t>
        <a:bodyPr/>
        <a:lstStyle/>
        <a:p>
          <a:endParaRPr lang="zh-CN" altLang="en-US"/>
        </a:p>
      </dgm:t>
    </dgm:pt>
    <dgm:pt modelId="{22F4AA3D-E9C0-4501-A091-16683CD8B842}" type="sibTrans" cxnId="{A5181A97-06D5-4804-B648-AD62D5B617A2}">
      <dgm:prSet/>
      <dgm:spPr/>
      <dgm:t>
        <a:bodyPr/>
        <a:lstStyle/>
        <a:p>
          <a:endParaRPr lang="zh-CN" altLang="en-US"/>
        </a:p>
      </dgm:t>
    </dgm:pt>
    <dgm:pt modelId="{36DE150A-32F3-453E-BCAD-FFE47620ADE7}">
      <dgm:prSet phldrT="[文本]" phldr="1"/>
      <dgm:spPr/>
      <dgm:t>
        <a:bodyPr/>
        <a:lstStyle/>
        <a:p>
          <a:endParaRPr lang="zh-CN" altLang="en-US"/>
        </a:p>
      </dgm:t>
    </dgm:pt>
    <dgm:pt modelId="{715B3797-8A04-4330-BE69-E6C017908361}" type="parTrans" cxnId="{3D77A2ED-30DD-4501-B7B3-2F02C74799BD}">
      <dgm:prSet/>
      <dgm:spPr/>
      <dgm:t>
        <a:bodyPr/>
        <a:lstStyle/>
        <a:p>
          <a:endParaRPr lang="zh-CN" altLang="en-US"/>
        </a:p>
      </dgm:t>
    </dgm:pt>
    <dgm:pt modelId="{E706399D-5294-4238-A495-D746140E72E1}" type="sibTrans" cxnId="{3D77A2ED-30DD-4501-B7B3-2F02C74799BD}">
      <dgm:prSet/>
      <dgm:spPr/>
      <dgm:t>
        <a:bodyPr/>
        <a:lstStyle/>
        <a:p>
          <a:endParaRPr lang="zh-CN" altLang="en-US"/>
        </a:p>
      </dgm:t>
    </dgm:pt>
    <dgm:pt modelId="{0E259525-43AE-4FBA-A341-01C876712A93}">
      <dgm:prSet phldrT="[文本]" phldr="1"/>
      <dgm:spPr/>
      <dgm:t>
        <a:bodyPr/>
        <a:lstStyle/>
        <a:p>
          <a:endParaRPr lang="zh-CN" altLang="en-US"/>
        </a:p>
      </dgm:t>
    </dgm:pt>
    <dgm:pt modelId="{4BA40CA5-C794-4C92-90D8-66EC23024914}" type="parTrans" cxnId="{779EFE3B-9DAC-47C3-A049-EC708BEEB5BF}">
      <dgm:prSet/>
      <dgm:spPr/>
      <dgm:t>
        <a:bodyPr/>
        <a:lstStyle/>
        <a:p>
          <a:endParaRPr lang="zh-CN" altLang="en-US"/>
        </a:p>
      </dgm:t>
    </dgm:pt>
    <dgm:pt modelId="{A2444C62-DA5F-42B4-8A8E-DDFF3A6A8249}" type="sibTrans" cxnId="{779EFE3B-9DAC-47C3-A049-EC708BEEB5BF}">
      <dgm:prSet/>
      <dgm:spPr/>
      <dgm:t>
        <a:bodyPr/>
        <a:lstStyle/>
        <a:p>
          <a:endParaRPr lang="zh-CN" altLang="en-US"/>
        </a:p>
      </dgm:t>
    </dgm:pt>
    <dgm:pt modelId="{D8EF4888-F887-433D-8AEB-7C7BF278DCA9}" type="pres">
      <dgm:prSet presAssocID="{1DC2EC24-5DA0-47CD-BC08-5F04B8360FA6}" presName="linearFlow" presStyleCnt="0">
        <dgm:presLayoutVars>
          <dgm:dir/>
          <dgm:animLvl val="lvl"/>
          <dgm:resizeHandles val="exact"/>
        </dgm:presLayoutVars>
      </dgm:prSet>
      <dgm:spPr/>
    </dgm:pt>
    <dgm:pt modelId="{F333C0C7-8A37-4F13-8B7A-D751CD78A3D0}" type="pres">
      <dgm:prSet presAssocID="{0F6E61A1-4242-4C15-924A-130722A5A3C8}" presName="composite" presStyleCnt="0"/>
      <dgm:spPr/>
    </dgm:pt>
    <dgm:pt modelId="{462BB380-3106-4FC8-8FDE-D9F22448AC4D}" type="pres">
      <dgm:prSet presAssocID="{0F6E61A1-4242-4C15-924A-130722A5A3C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1F42176-B119-46C1-95B4-7FFB60DCFBBA}" type="pres">
      <dgm:prSet presAssocID="{0F6E61A1-4242-4C15-924A-130722A5A3C8}" presName="descendantText" presStyleLbl="alignAcc1" presStyleIdx="0" presStyleCnt="3">
        <dgm:presLayoutVars>
          <dgm:bulletEnabled val="1"/>
        </dgm:presLayoutVars>
      </dgm:prSet>
      <dgm:spPr/>
    </dgm:pt>
    <dgm:pt modelId="{E86269B9-049D-48FC-8D7D-4D78A165B595}" type="pres">
      <dgm:prSet presAssocID="{B9B16235-F810-4A71-BE87-F6C83A8EB852}" presName="sp" presStyleCnt="0"/>
      <dgm:spPr/>
    </dgm:pt>
    <dgm:pt modelId="{03FD4DBE-D41A-4CA2-BB89-60FB228ECB55}" type="pres">
      <dgm:prSet presAssocID="{AF817C46-D5DE-4DA9-83F8-417F48277EE9}" presName="composite" presStyleCnt="0"/>
      <dgm:spPr/>
    </dgm:pt>
    <dgm:pt modelId="{BC284EC6-8AF1-4EBB-8929-FC316F8DBD45}" type="pres">
      <dgm:prSet presAssocID="{AF817C46-D5DE-4DA9-83F8-417F48277EE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F75082F-8192-434D-AB00-C210FD0DF104}" type="pres">
      <dgm:prSet presAssocID="{AF817C46-D5DE-4DA9-83F8-417F48277EE9}" presName="descendantText" presStyleLbl="alignAcc1" presStyleIdx="1" presStyleCnt="3">
        <dgm:presLayoutVars>
          <dgm:bulletEnabled val="1"/>
        </dgm:presLayoutVars>
      </dgm:prSet>
      <dgm:spPr/>
    </dgm:pt>
    <dgm:pt modelId="{A46477D2-743F-4830-8A66-464D623723D7}" type="pres">
      <dgm:prSet presAssocID="{BDE71BE7-3FB0-4219-A344-FD201F0309F0}" presName="sp" presStyleCnt="0"/>
      <dgm:spPr/>
    </dgm:pt>
    <dgm:pt modelId="{09D75073-B3E1-4443-848B-6DC5AB040667}" type="pres">
      <dgm:prSet presAssocID="{B7974943-D346-46EC-B5BD-69BBC6778DEB}" presName="composite" presStyleCnt="0"/>
      <dgm:spPr/>
    </dgm:pt>
    <dgm:pt modelId="{CB0E70B1-D2C0-4192-9053-89EDD84A2200}" type="pres">
      <dgm:prSet presAssocID="{B7974943-D346-46EC-B5BD-69BBC6778DE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86F209A-3732-4BD8-9FDC-6B2B0DDEBDE5}" type="pres">
      <dgm:prSet presAssocID="{B7974943-D346-46EC-B5BD-69BBC6778DE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70726-971F-41F8-B4E3-55B1C3211650}" srcId="{1DC2EC24-5DA0-47CD-BC08-5F04B8360FA6}" destId="{AF817C46-D5DE-4DA9-83F8-417F48277EE9}" srcOrd="1" destOrd="0" parTransId="{614FA4FA-FDD4-4904-BEFF-164927A6EA25}" sibTransId="{BDE71BE7-3FB0-4219-A344-FD201F0309F0}"/>
    <dgm:cxn modelId="{779EFE3B-9DAC-47C3-A049-EC708BEEB5BF}" srcId="{B7974943-D346-46EC-B5BD-69BBC6778DEB}" destId="{0E259525-43AE-4FBA-A341-01C876712A93}" srcOrd="1" destOrd="0" parTransId="{4BA40CA5-C794-4C92-90D8-66EC23024914}" sibTransId="{A2444C62-DA5F-42B4-8A8E-DDFF3A6A8249}"/>
    <dgm:cxn modelId="{98C0C956-67AD-4480-9415-5494A2E6C065}" srcId="{0F6E61A1-4242-4C15-924A-130722A5A3C8}" destId="{EEC48EDA-532A-4F81-A09C-E92E4351C420}" srcOrd="1" destOrd="0" parTransId="{C793FAED-EF76-4387-A292-D02EE3B50DB6}" sibTransId="{88FCDA55-1DD2-4DFD-ACEF-0A65FDBA85FD}"/>
    <dgm:cxn modelId="{910F92F9-E267-469D-A464-94BAB546A3C8}" srcId="{0F6E61A1-4242-4C15-924A-130722A5A3C8}" destId="{88494514-B16E-43B1-9E58-B026BA3AC7A0}" srcOrd="0" destOrd="0" parTransId="{1F6EB843-8AD0-4307-88FD-49448ABA7859}" sibTransId="{5DA28161-04A4-402B-ACAA-23BF297C7CE4}"/>
    <dgm:cxn modelId="{8488CDFD-E08E-482E-B6EC-910E7FB4A5AA}" type="presOf" srcId="{E63F3C8A-FD1C-44A5-9602-826382808445}" destId="{6F75082F-8192-434D-AB00-C210FD0DF104}" srcOrd="0" destOrd="1" presId="urn:microsoft.com/office/officeart/2005/8/layout/chevron2"/>
    <dgm:cxn modelId="{727AEC37-071E-4279-B507-4B421A4D2B99}" type="presOf" srcId="{1DC2EC24-5DA0-47CD-BC08-5F04B8360FA6}" destId="{D8EF4888-F887-433D-8AEB-7C7BF278DCA9}" srcOrd="0" destOrd="0" presId="urn:microsoft.com/office/officeart/2005/8/layout/chevron2"/>
    <dgm:cxn modelId="{2B3933EF-A5DC-4270-8315-881AA73EB7ED}" type="presOf" srcId="{EEC48EDA-532A-4F81-A09C-E92E4351C420}" destId="{71F42176-B119-46C1-95B4-7FFB60DCFBBA}" srcOrd="0" destOrd="1" presId="urn:microsoft.com/office/officeart/2005/8/layout/chevron2"/>
    <dgm:cxn modelId="{110C00F3-F781-4934-B775-29E534AD59EC}" srcId="{1DC2EC24-5DA0-47CD-BC08-5F04B8360FA6}" destId="{0F6E61A1-4242-4C15-924A-130722A5A3C8}" srcOrd="0" destOrd="0" parTransId="{E93CFE1A-1E63-4895-BE02-DA51EA00520E}" sibTransId="{B9B16235-F810-4A71-BE87-F6C83A8EB852}"/>
    <dgm:cxn modelId="{4DEA945B-B130-4FE6-889A-C86BDE37A04A}" srcId="{AF817C46-D5DE-4DA9-83F8-417F48277EE9}" destId="{1937D191-BA87-4D8C-A6AC-EEA8E3A35E62}" srcOrd="0" destOrd="0" parTransId="{3D27F4C8-489B-45CD-ACAC-90DCB83F7DDC}" sibTransId="{CA932797-6F81-4DC2-AD11-004B184D4E29}"/>
    <dgm:cxn modelId="{3D77A2ED-30DD-4501-B7B3-2F02C74799BD}" srcId="{B7974943-D346-46EC-B5BD-69BBC6778DEB}" destId="{36DE150A-32F3-453E-BCAD-FFE47620ADE7}" srcOrd="0" destOrd="0" parTransId="{715B3797-8A04-4330-BE69-E6C017908361}" sibTransId="{E706399D-5294-4238-A495-D746140E72E1}"/>
    <dgm:cxn modelId="{4AB661AF-A27E-4CB8-B0E7-54E9E5DC229B}" type="presOf" srcId="{1937D191-BA87-4D8C-A6AC-EEA8E3A35E62}" destId="{6F75082F-8192-434D-AB00-C210FD0DF104}" srcOrd="0" destOrd="0" presId="urn:microsoft.com/office/officeart/2005/8/layout/chevron2"/>
    <dgm:cxn modelId="{AEAFA2E7-D0E9-4BEC-85B1-ABDD9258A7AA}" type="presOf" srcId="{AF817C46-D5DE-4DA9-83F8-417F48277EE9}" destId="{BC284EC6-8AF1-4EBB-8929-FC316F8DBD45}" srcOrd="0" destOrd="0" presId="urn:microsoft.com/office/officeart/2005/8/layout/chevron2"/>
    <dgm:cxn modelId="{30D53E21-A96F-47A9-8541-05E9810F6944}" type="presOf" srcId="{B7974943-D346-46EC-B5BD-69BBC6778DEB}" destId="{CB0E70B1-D2C0-4192-9053-89EDD84A2200}" srcOrd="0" destOrd="0" presId="urn:microsoft.com/office/officeart/2005/8/layout/chevron2"/>
    <dgm:cxn modelId="{B48108C9-89B9-4FF0-8D63-8F2BFFBF1844}" srcId="{AF817C46-D5DE-4DA9-83F8-417F48277EE9}" destId="{E63F3C8A-FD1C-44A5-9602-826382808445}" srcOrd="1" destOrd="0" parTransId="{2902E938-F475-4C21-A007-F496ABEC8FE1}" sibTransId="{872E5586-48FD-433E-95EB-C8C6D5F03B97}"/>
    <dgm:cxn modelId="{A5181A97-06D5-4804-B648-AD62D5B617A2}" srcId="{1DC2EC24-5DA0-47CD-BC08-5F04B8360FA6}" destId="{B7974943-D346-46EC-B5BD-69BBC6778DEB}" srcOrd="2" destOrd="0" parTransId="{EE1909C2-036E-4377-BD94-7C191CE94FD1}" sibTransId="{22F4AA3D-E9C0-4501-A091-16683CD8B842}"/>
    <dgm:cxn modelId="{FF9AF8EC-93EF-4540-8058-6CABDA15B971}" type="presOf" srcId="{0E259525-43AE-4FBA-A341-01C876712A93}" destId="{F86F209A-3732-4BD8-9FDC-6B2B0DDEBDE5}" srcOrd="0" destOrd="1" presId="urn:microsoft.com/office/officeart/2005/8/layout/chevron2"/>
    <dgm:cxn modelId="{A4A192E1-6DAB-4199-8295-D3A8250124CF}" type="presOf" srcId="{88494514-B16E-43B1-9E58-B026BA3AC7A0}" destId="{71F42176-B119-46C1-95B4-7FFB60DCFBBA}" srcOrd="0" destOrd="0" presId="urn:microsoft.com/office/officeart/2005/8/layout/chevron2"/>
    <dgm:cxn modelId="{15700822-4A00-4129-BC2A-DC79D15897F4}" type="presOf" srcId="{36DE150A-32F3-453E-BCAD-FFE47620ADE7}" destId="{F86F209A-3732-4BD8-9FDC-6B2B0DDEBDE5}" srcOrd="0" destOrd="0" presId="urn:microsoft.com/office/officeart/2005/8/layout/chevron2"/>
    <dgm:cxn modelId="{CCCBEA52-1405-42B3-BC0F-DD40A9BF142E}" type="presOf" srcId="{0F6E61A1-4242-4C15-924A-130722A5A3C8}" destId="{462BB380-3106-4FC8-8FDE-D9F22448AC4D}" srcOrd="0" destOrd="0" presId="urn:microsoft.com/office/officeart/2005/8/layout/chevron2"/>
    <dgm:cxn modelId="{A77FDBBF-8871-4A4D-AB68-D7582831B403}" type="presParOf" srcId="{D8EF4888-F887-433D-8AEB-7C7BF278DCA9}" destId="{F333C0C7-8A37-4F13-8B7A-D751CD78A3D0}" srcOrd="0" destOrd="0" presId="urn:microsoft.com/office/officeart/2005/8/layout/chevron2"/>
    <dgm:cxn modelId="{5C00DC68-24AB-4C83-9916-4D1B6D71CEEC}" type="presParOf" srcId="{F333C0C7-8A37-4F13-8B7A-D751CD78A3D0}" destId="{462BB380-3106-4FC8-8FDE-D9F22448AC4D}" srcOrd="0" destOrd="0" presId="urn:microsoft.com/office/officeart/2005/8/layout/chevron2"/>
    <dgm:cxn modelId="{F6799A2A-F577-4D0C-B055-98402CAB9DF3}" type="presParOf" srcId="{F333C0C7-8A37-4F13-8B7A-D751CD78A3D0}" destId="{71F42176-B119-46C1-95B4-7FFB60DCFBBA}" srcOrd="1" destOrd="0" presId="urn:microsoft.com/office/officeart/2005/8/layout/chevron2"/>
    <dgm:cxn modelId="{69FE0881-E7BD-4D2A-9102-F2706D35FD55}" type="presParOf" srcId="{D8EF4888-F887-433D-8AEB-7C7BF278DCA9}" destId="{E86269B9-049D-48FC-8D7D-4D78A165B595}" srcOrd="1" destOrd="0" presId="urn:microsoft.com/office/officeart/2005/8/layout/chevron2"/>
    <dgm:cxn modelId="{7DC8B168-E759-447B-8476-D2616E3184B3}" type="presParOf" srcId="{D8EF4888-F887-433D-8AEB-7C7BF278DCA9}" destId="{03FD4DBE-D41A-4CA2-BB89-60FB228ECB55}" srcOrd="2" destOrd="0" presId="urn:microsoft.com/office/officeart/2005/8/layout/chevron2"/>
    <dgm:cxn modelId="{7C3C5230-B647-4CBD-A8FB-C3A6CCAFB1CF}" type="presParOf" srcId="{03FD4DBE-D41A-4CA2-BB89-60FB228ECB55}" destId="{BC284EC6-8AF1-4EBB-8929-FC316F8DBD45}" srcOrd="0" destOrd="0" presId="urn:microsoft.com/office/officeart/2005/8/layout/chevron2"/>
    <dgm:cxn modelId="{8C860239-0CAD-4E01-B5FC-28A0E5BCBBA5}" type="presParOf" srcId="{03FD4DBE-D41A-4CA2-BB89-60FB228ECB55}" destId="{6F75082F-8192-434D-AB00-C210FD0DF104}" srcOrd="1" destOrd="0" presId="urn:microsoft.com/office/officeart/2005/8/layout/chevron2"/>
    <dgm:cxn modelId="{19062009-8C51-4021-A304-F8CF774B81C9}" type="presParOf" srcId="{D8EF4888-F887-433D-8AEB-7C7BF278DCA9}" destId="{A46477D2-743F-4830-8A66-464D623723D7}" srcOrd="3" destOrd="0" presId="urn:microsoft.com/office/officeart/2005/8/layout/chevron2"/>
    <dgm:cxn modelId="{7F8CA756-75EF-4327-9D83-E97B36C385D0}" type="presParOf" srcId="{D8EF4888-F887-433D-8AEB-7C7BF278DCA9}" destId="{09D75073-B3E1-4443-848B-6DC5AB040667}" srcOrd="4" destOrd="0" presId="urn:microsoft.com/office/officeart/2005/8/layout/chevron2"/>
    <dgm:cxn modelId="{E858FB24-E9AB-49DE-82F0-3B0A58DDC3C7}" type="presParOf" srcId="{09D75073-B3E1-4443-848B-6DC5AB040667}" destId="{CB0E70B1-D2C0-4192-9053-89EDD84A2200}" srcOrd="0" destOrd="0" presId="urn:microsoft.com/office/officeart/2005/8/layout/chevron2"/>
    <dgm:cxn modelId="{7F69432F-A554-4BEC-AAED-1A00AEE4C0E5}" type="presParOf" srcId="{09D75073-B3E1-4443-848B-6DC5AB040667}" destId="{F86F209A-3732-4BD8-9FDC-6B2B0DDEBD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29E8F-06FC-4FDB-84AC-126388D91DEF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上传</a:t>
          </a:r>
          <a:endParaRPr lang="zh-CN" altLang="en-US" sz="1300" kern="1200" dirty="0"/>
        </a:p>
      </dsp:txBody>
      <dsp:txXfrm rot="-5400000">
        <a:off x="1" y="351811"/>
        <a:ext cx="699225" cy="299669"/>
      </dsp:txXfrm>
    </dsp:sp>
    <dsp:sp modelId="{8BE68F15-1DC9-40DC-97AD-030D16FF4FCA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b="0" kern="1200" dirty="0" smtClean="0">
              <a:solidFill>
                <a:srgbClr val="FF0000"/>
              </a:solidFill>
            </a:rPr>
            <a:t>【</a:t>
          </a:r>
          <a:r>
            <a:rPr lang="zh-CN" altLang="en-US" sz="1200" b="0" kern="1200" dirty="0" smtClean="0">
              <a:solidFill>
                <a:srgbClr val="FF0000"/>
              </a:solidFill>
            </a:rPr>
            <a:t>客户经理已上传原稿，还没被录单员接稿处理！</a:t>
          </a:r>
          <a:r>
            <a:rPr lang="en-US" altLang="zh-CN" sz="1200" b="0" kern="1200" dirty="0" smtClean="0">
              <a:solidFill>
                <a:srgbClr val="FF0000"/>
              </a:solidFill>
            </a:rPr>
            <a:t>】</a:t>
          </a:r>
          <a:endParaRPr lang="zh-CN" altLang="en-US" sz="1200" b="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删除（上传该稿的人）</a:t>
          </a:r>
          <a:r>
            <a:rPr lang="en-US" altLang="zh-CN" sz="1200" kern="1200" dirty="0" smtClean="0"/>
            <a:t>;</a:t>
          </a:r>
          <a:r>
            <a:rPr lang="zh-CN" altLang="en-US" sz="1200" kern="1200" dirty="0" smtClean="0"/>
            <a:t> 接稿（任何人，接稿后成为录单员）</a:t>
          </a:r>
          <a:endParaRPr lang="zh-CN" altLang="en-US" sz="1200" kern="1200" dirty="0"/>
        </a:p>
      </dsp:txBody>
      <dsp:txXfrm rot="-5400000">
        <a:off x="699226" y="33894"/>
        <a:ext cx="7498679" cy="585891"/>
      </dsp:txXfrm>
    </dsp:sp>
    <dsp:sp modelId="{B0194D2B-484D-4AB9-95B3-3798B0099C21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接稿</a:t>
          </a:r>
          <a:endParaRPr lang="zh-CN" altLang="en-US" sz="1300" kern="1200" dirty="0"/>
        </a:p>
      </dsp:txBody>
      <dsp:txXfrm rot="-5400000">
        <a:off x="1" y="1232479"/>
        <a:ext cx="699225" cy="299669"/>
      </dsp:txXfrm>
    </dsp:sp>
    <dsp:sp modelId="{D1D88DE5-181F-4CD9-A07C-9FE3A3DC5DF4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rgbClr val="FF0000"/>
              </a:solidFill>
            </a:rPr>
            <a:t>【</a:t>
          </a:r>
          <a:r>
            <a:rPr lang="zh-CN" altLang="zh-CN" sz="1200" kern="1200" dirty="0" smtClean="0">
              <a:solidFill>
                <a:srgbClr val="FF0000"/>
              </a:solidFill>
            </a:rPr>
            <a:t>录单员已接受原稿，正在进行录单</a:t>
          </a:r>
          <a:r>
            <a:rPr lang="en-US" altLang="zh-CN" sz="1200" kern="1200" dirty="0" smtClean="0">
              <a:solidFill>
                <a:srgbClr val="FF0000"/>
              </a:solidFill>
            </a:rPr>
            <a:t>】</a:t>
          </a:r>
          <a:endParaRPr lang="zh-CN" altLang="en-US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接管（非录单员接管成为录单员）</a:t>
          </a:r>
          <a:r>
            <a:rPr lang="en-US" altLang="zh-CN" sz="1200" kern="1200" dirty="0" smtClean="0"/>
            <a:t>;</a:t>
          </a:r>
          <a:r>
            <a:rPr lang="zh-CN" altLang="en-US" sz="1200" kern="1200" dirty="0" smtClean="0"/>
            <a:t> 录单（录单员录入订单）</a:t>
          </a:r>
          <a:r>
            <a:rPr lang="en-US" altLang="zh-CN" sz="1200" kern="1200" dirty="0" smtClean="0"/>
            <a:t>;</a:t>
          </a:r>
          <a:r>
            <a:rPr lang="zh-CN" altLang="en-US" sz="1200" kern="1200" dirty="0" smtClean="0"/>
            <a:t> 申请审结（录单员已经完成录单）</a:t>
          </a:r>
          <a:r>
            <a:rPr lang="en-US" altLang="zh-CN" sz="1200" kern="1200" dirty="0" smtClean="0"/>
            <a:t>;</a:t>
          </a:r>
          <a:r>
            <a:rPr lang="zh-CN" altLang="en-US" sz="1200" kern="1200" dirty="0" smtClean="0"/>
            <a:t> 作废（录单员将该原稿作废，必须所有订单已删除或作废。接稿后不能再删除，只能作废留档）</a:t>
          </a:r>
          <a:r>
            <a:rPr lang="en-US" altLang="zh-CN" sz="1200" kern="1200" dirty="0" smtClean="0"/>
            <a:t>;</a:t>
          </a:r>
          <a:endParaRPr lang="zh-CN" altLang="en-US" sz="1200" kern="1200" dirty="0"/>
        </a:p>
      </dsp:txBody>
      <dsp:txXfrm rot="-5400000">
        <a:off x="699226" y="914562"/>
        <a:ext cx="7498679" cy="585891"/>
      </dsp:txXfrm>
    </dsp:sp>
    <dsp:sp modelId="{EB2188EA-21FD-4E21-8B77-663033184100}">
      <dsp:nvSpPr>
        <dsp:cNvPr id="0" name=""/>
        <dsp:cNvSpPr/>
      </dsp:nvSpPr>
      <dsp:spPr>
        <a:xfrm rot="5400000">
          <a:off x="1948745" y="1762615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作废</a:t>
          </a:r>
          <a:endParaRPr lang="zh-CN" altLang="en-US" sz="1300" kern="1200" dirty="0"/>
        </a:p>
      </dsp:txBody>
      <dsp:txXfrm rot="-5400000">
        <a:off x="2098580" y="1962394"/>
        <a:ext cx="699225" cy="299669"/>
      </dsp:txXfrm>
    </dsp:sp>
    <dsp:sp modelId="{24DCA9F5-884A-49DC-B617-D19505011D04}">
      <dsp:nvSpPr>
        <dsp:cNvPr id="0" name=""/>
        <dsp:cNvSpPr/>
      </dsp:nvSpPr>
      <dsp:spPr>
        <a:xfrm rot="5400000">
          <a:off x="5179076" y="-788464"/>
          <a:ext cx="649281" cy="54517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rgbClr val="FF0000"/>
              </a:solidFill>
            </a:rPr>
            <a:t>【</a:t>
          </a:r>
          <a:r>
            <a:rPr lang="zh-CN" altLang="en-US" sz="1200" kern="1200" dirty="0" smtClean="0">
              <a:solidFill>
                <a:srgbClr val="FF0000"/>
              </a:solidFill>
            </a:rPr>
            <a:t>录单员已经将原稿作废，出于重视，录单员还需要申请审结</a:t>
          </a:r>
          <a:r>
            <a:rPr lang="en-US" altLang="zh-CN" sz="1200" kern="1200" dirty="0" smtClean="0">
              <a:solidFill>
                <a:srgbClr val="FF0000"/>
              </a:solidFill>
            </a:rPr>
            <a:t>】</a:t>
          </a:r>
          <a:endParaRPr lang="zh-CN" altLang="en-US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回退（录单员）；申请审结（录单员）</a:t>
          </a:r>
          <a:endParaRPr lang="zh-CN" altLang="en-US" sz="1200" kern="1200" dirty="0"/>
        </a:p>
      </dsp:txBody>
      <dsp:txXfrm rot="-5400000">
        <a:off x="2777835" y="1644472"/>
        <a:ext cx="5420069" cy="585891"/>
      </dsp:txXfrm>
    </dsp:sp>
    <dsp:sp modelId="{71771BB5-0F35-469D-91FA-2E2F78B97B94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申请审结</a:t>
          </a:r>
          <a:endParaRPr lang="zh-CN" altLang="en-US" sz="1300" kern="1200" dirty="0"/>
        </a:p>
      </dsp:txBody>
      <dsp:txXfrm rot="-5400000">
        <a:off x="1" y="2993815"/>
        <a:ext cx="699225" cy="299669"/>
      </dsp:txXfrm>
    </dsp:sp>
    <dsp:sp modelId="{48C36DD9-9D64-4302-A1CF-A1B8309E318D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rgbClr val="FF0000"/>
              </a:solidFill>
            </a:rPr>
            <a:t>【</a:t>
          </a:r>
          <a:r>
            <a:rPr lang="zh-CN" altLang="zh-CN" sz="1200" kern="1200" dirty="0" smtClean="0">
              <a:solidFill>
                <a:srgbClr val="FF0000"/>
              </a:solidFill>
            </a:rPr>
            <a:t>录单员已经完成录单</a:t>
          </a:r>
          <a:r>
            <a:rPr lang="zh-CN" altLang="en-US" sz="1200" kern="1200" dirty="0" smtClean="0">
              <a:solidFill>
                <a:srgbClr val="FF0000"/>
              </a:solidFill>
            </a:rPr>
            <a:t>或作废原稿</a:t>
          </a:r>
          <a:r>
            <a:rPr lang="zh-CN" altLang="zh-CN" sz="1200" kern="1200" dirty="0" smtClean="0">
              <a:solidFill>
                <a:srgbClr val="FF0000"/>
              </a:solidFill>
            </a:rPr>
            <a:t>，申请他人帮忙对所有订单</a:t>
          </a:r>
          <a:r>
            <a:rPr lang="en-US" altLang="zh-CN" sz="1200" kern="1200" dirty="0" smtClean="0">
              <a:solidFill>
                <a:srgbClr val="FF0000"/>
              </a:solidFill>
            </a:rPr>
            <a:t>/</a:t>
          </a:r>
          <a:r>
            <a:rPr lang="zh-CN" altLang="en-US" sz="1200" kern="1200" dirty="0" smtClean="0">
              <a:solidFill>
                <a:srgbClr val="FF0000"/>
              </a:solidFill>
            </a:rPr>
            <a:t>作废情况</a:t>
          </a:r>
          <a:r>
            <a:rPr lang="zh-CN" altLang="zh-CN" sz="1200" kern="1200" dirty="0" smtClean="0">
              <a:solidFill>
                <a:srgbClr val="FF0000"/>
              </a:solidFill>
            </a:rPr>
            <a:t>进行审核</a:t>
          </a:r>
          <a:r>
            <a:rPr lang="en-US" altLang="zh-CN" sz="1200" kern="1200" dirty="0" smtClean="0">
              <a:solidFill>
                <a:srgbClr val="FF0000"/>
              </a:solidFill>
            </a:rPr>
            <a:t>】</a:t>
          </a:r>
          <a:endParaRPr lang="zh-CN" altLang="en-US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回退（录单员）；审结（非录单员，且所有订单已审核）</a:t>
          </a:r>
          <a:endParaRPr lang="zh-CN" altLang="en-US" sz="1200" kern="1200" dirty="0"/>
        </a:p>
      </dsp:txBody>
      <dsp:txXfrm rot="-5400000">
        <a:off x="699226" y="2675897"/>
        <a:ext cx="7498679" cy="585891"/>
      </dsp:txXfrm>
    </dsp:sp>
    <dsp:sp modelId="{026565AB-ABFE-4D92-908B-D31522BF99F2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审结</a:t>
          </a:r>
          <a:endParaRPr lang="zh-CN" altLang="en-US" sz="1300" kern="1200" dirty="0"/>
        </a:p>
      </dsp:txBody>
      <dsp:txXfrm rot="-5400000">
        <a:off x="1" y="3874483"/>
        <a:ext cx="699225" cy="299669"/>
      </dsp:txXfrm>
    </dsp:sp>
    <dsp:sp modelId="{0052FE27-F551-4019-87BE-6DE8669F0DF9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rgbClr val="FF0000"/>
              </a:solidFill>
            </a:rPr>
            <a:t>【</a:t>
          </a:r>
          <a:r>
            <a:rPr lang="zh-CN" altLang="zh-CN" sz="1200" kern="1200" dirty="0" smtClean="0">
              <a:solidFill>
                <a:srgbClr val="FF0000"/>
              </a:solidFill>
            </a:rPr>
            <a:t>其他同事已对该原稿处理情况进行审</a:t>
          </a:r>
          <a:r>
            <a:rPr lang="zh-CN" altLang="en-US" sz="1200" kern="1200" dirty="0" smtClean="0">
              <a:solidFill>
                <a:srgbClr val="FF0000"/>
              </a:solidFill>
            </a:rPr>
            <a:t>核</a:t>
          </a:r>
          <a:r>
            <a:rPr lang="en-US" altLang="zh-CN" sz="1200" kern="1200" dirty="0" smtClean="0">
              <a:solidFill>
                <a:srgbClr val="FF0000"/>
              </a:solidFill>
            </a:rPr>
            <a:t>】</a:t>
          </a:r>
          <a:endParaRPr lang="zh-CN" altLang="en-US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回退（审结者）</a:t>
          </a:r>
          <a:endParaRPr lang="zh-CN" altLang="en-US" sz="1200" kern="1200" dirty="0"/>
        </a:p>
      </dsp:txBody>
      <dsp:txXfrm rot="-5400000">
        <a:off x="699226" y="3556565"/>
        <a:ext cx="7498679" cy="585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BC4DB-3B6C-49A9-9F69-E9B468495BD6}">
      <dsp:nvSpPr>
        <dsp:cNvPr id="0" name=""/>
        <dsp:cNvSpPr/>
      </dsp:nvSpPr>
      <dsp:spPr>
        <a:xfrm rot="5400000">
          <a:off x="-83233" y="86553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录单</a:t>
          </a:r>
          <a:endParaRPr lang="zh-CN" altLang="en-US" sz="700" kern="1200" dirty="0"/>
        </a:p>
      </dsp:txBody>
      <dsp:txXfrm rot="-5400000">
        <a:off x="0" y="197531"/>
        <a:ext cx="388422" cy="166466"/>
      </dsp:txXfrm>
    </dsp:sp>
    <dsp:sp modelId="{326C7F85-F1AE-457E-818B-0F8EAA722DD8}">
      <dsp:nvSpPr>
        <dsp:cNvPr id="0" name=""/>
        <dsp:cNvSpPr/>
      </dsp:nvSpPr>
      <dsp:spPr>
        <a:xfrm rot="5400000">
          <a:off x="4128672" y="-3736929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删除；修改；申请审核；（原稿录单员）</a:t>
          </a:r>
          <a:endParaRPr lang="zh-CN" altLang="en-US" sz="900" kern="1200" dirty="0"/>
        </a:p>
      </dsp:txBody>
      <dsp:txXfrm rot="-5400000">
        <a:off x="388423" y="20927"/>
        <a:ext cx="7823570" cy="325463"/>
      </dsp:txXfrm>
    </dsp:sp>
    <dsp:sp modelId="{044DE74C-1179-4841-8C8B-07195D66DD28}">
      <dsp:nvSpPr>
        <dsp:cNvPr id="0" name=""/>
        <dsp:cNvSpPr/>
      </dsp:nvSpPr>
      <dsp:spPr>
        <a:xfrm rot="5400000">
          <a:off x="-83233" y="588148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申请审核</a:t>
          </a:r>
          <a:endParaRPr lang="zh-CN" altLang="en-US" sz="700" kern="1200" dirty="0"/>
        </a:p>
      </dsp:txBody>
      <dsp:txXfrm rot="-5400000">
        <a:off x="0" y="699126"/>
        <a:ext cx="388422" cy="166466"/>
      </dsp:txXfrm>
    </dsp:sp>
    <dsp:sp modelId="{80C77D94-2FCC-4343-9FA2-5E214D65089C}">
      <dsp:nvSpPr>
        <dsp:cNvPr id="0" name=""/>
        <dsp:cNvSpPr/>
      </dsp:nvSpPr>
      <dsp:spPr>
        <a:xfrm rot="5400000">
          <a:off x="4128672" y="-3235334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审核（非录单员）；取消申请（录单员）</a:t>
          </a:r>
          <a:endParaRPr lang="zh-CN" altLang="en-US" sz="900" kern="1200" dirty="0"/>
        </a:p>
      </dsp:txBody>
      <dsp:txXfrm rot="-5400000">
        <a:off x="388423" y="522522"/>
        <a:ext cx="7823570" cy="325463"/>
      </dsp:txXfrm>
    </dsp:sp>
    <dsp:sp modelId="{E452D4FF-1DAE-4E79-8298-8B8216A17017}">
      <dsp:nvSpPr>
        <dsp:cNvPr id="0" name=""/>
        <dsp:cNvSpPr/>
      </dsp:nvSpPr>
      <dsp:spPr>
        <a:xfrm rot="5400000">
          <a:off x="-83233" y="1089744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审核</a:t>
          </a:r>
          <a:endParaRPr lang="zh-CN" altLang="en-US" sz="700" kern="1200" dirty="0"/>
        </a:p>
      </dsp:txBody>
      <dsp:txXfrm rot="-5400000">
        <a:off x="0" y="1200722"/>
        <a:ext cx="388422" cy="166466"/>
      </dsp:txXfrm>
    </dsp:sp>
    <dsp:sp modelId="{CED873A2-9612-44BC-91AD-134C73216916}">
      <dsp:nvSpPr>
        <dsp:cNvPr id="0" name=""/>
        <dsp:cNvSpPr/>
      </dsp:nvSpPr>
      <dsp:spPr>
        <a:xfrm rot="5400000">
          <a:off x="4128672" y="-2733739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接单（任何人，接单后成为该订单跟单员）</a:t>
          </a:r>
          <a:endParaRPr lang="zh-CN" altLang="en-US" sz="900" kern="1200" dirty="0"/>
        </a:p>
      </dsp:txBody>
      <dsp:txXfrm rot="-5400000">
        <a:off x="388423" y="1024117"/>
        <a:ext cx="7823570" cy="325463"/>
      </dsp:txXfrm>
    </dsp:sp>
    <dsp:sp modelId="{1DE1E792-F836-476A-B957-D7F033453FD9}">
      <dsp:nvSpPr>
        <dsp:cNvPr id="0" name=""/>
        <dsp:cNvSpPr/>
      </dsp:nvSpPr>
      <dsp:spPr>
        <a:xfrm rot="5400000">
          <a:off x="-83233" y="1591339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接单</a:t>
          </a:r>
          <a:endParaRPr lang="zh-CN" altLang="en-US" sz="700" kern="1200" dirty="0"/>
        </a:p>
      </dsp:txBody>
      <dsp:txXfrm rot="-5400000">
        <a:off x="0" y="1702317"/>
        <a:ext cx="388422" cy="166466"/>
      </dsp:txXfrm>
    </dsp:sp>
    <dsp:sp modelId="{AD774070-63CF-4577-AA10-779F4BC41F5B}">
      <dsp:nvSpPr>
        <dsp:cNvPr id="0" name=""/>
        <dsp:cNvSpPr/>
      </dsp:nvSpPr>
      <dsp:spPr>
        <a:xfrm rot="5400000">
          <a:off x="4128672" y="-2232143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编辑（跟单员）；作废（跟单员）；接管（非跟单员，只要还没审结，</a:t>
          </a:r>
          <a:r>
            <a:rPr lang="zh-CN" altLang="en-US" sz="900" kern="1200" dirty="0" smtClean="0"/>
            <a:t>接管后成为跟单员。</a:t>
          </a:r>
          <a:r>
            <a:rPr lang="zh-CN" altLang="en-US" sz="900" kern="1200" dirty="0" smtClean="0"/>
            <a:t>）；慢单</a:t>
          </a:r>
          <a:r>
            <a:rPr lang="en-US" altLang="zh-CN" sz="900" kern="1200" dirty="0" smtClean="0"/>
            <a:t>/</a:t>
          </a:r>
          <a:r>
            <a:rPr lang="zh-CN" altLang="en-US" sz="900" kern="1200" dirty="0" smtClean="0"/>
            <a:t>取消慢单（跟单员）；下单申请（跟单员）</a:t>
          </a:r>
          <a:endParaRPr lang="zh-CN" altLang="en-US" sz="900" kern="1200" dirty="0"/>
        </a:p>
      </dsp:txBody>
      <dsp:txXfrm rot="-5400000">
        <a:off x="388423" y="1525713"/>
        <a:ext cx="7823570" cy="325463"/>
      </dsp:txXfrm>
    </dsp:sp>
    <dsp:sp modelId="{8023B8E7-CF2B-45A4-AB57-357198FEC4A8}">
      <dsp:nvSpPr>
        <dsp:cNvPr id="0" name=""/>
        <dsp:cNvSpPr/>
      </dsp:nvSpPr>
      <dsp:spPr>
        <a:xfrm rot="5400000">
          <a:off x="1760594" y="2027447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作废</a:t>
          </a:r>
          <a:endParaRPr lang="zh-CN" altLang="en-US" sz="700" kern="1200" dirty="0"/>
        </a:p>
      </dsp:txBody>
      <dsp:txXfrm rot="-5400000">
        <a:off x="1843827" y="2138425"/>
        <a:ext cx="388422" cy="166466"/>
      </dsp:txXfrm>
    </dsp:sp>
    <dsp:sp modelId="{00C2315C-7959-4CB2-B766-EF8BE3662228}">
      <dsp:nvSpPr>
        <dsp:cNvPr id="0" name=""/>
        <dsp:cNvSpPr/>
      </dsp:nvSpPr>
      <dsp:spPr>
        <a:xfrm rot="5400000">
          <a:off x="5064752" y="-860591"/>
          <a:ext cx="360677" cy="59690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回退（跟单员）；申请审结（跟单员）</a:t>
          </a:r>
          <a:endParaRPr lang="zh-CN" altLang="en-US" sz="900" kern="1200" dirty="0"/>
        </a:p>
      </dsp:txBody>
      <dsp:txXfrm rot="-5400000">
        <a:off x="2260582" y="1961186"/>
        <a:ext cx="5951411" cy="325463"/>
      </dsp:txXfrm>
    </dsp:sp>
    <dsp:sp modelId="{40720F3E-8615-4F2D-953E-9E77658725B6}">
      <dsp:nvSpPr>
        <dsp:cNvPr id="0" name=""/>
        <dsp:cNvSpPr/>
      </dsp:nvSpPr>
      <dsp:spPr>
        <a:xfrm rot="5400000">
          <a:off x="-83233" y="2594530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下单申请</a:t>
          </a:r>
          <a:endParaRPr lang="zh-CN" altLang="en-US" sz="700" kern="1200" dirty="0"/>
        </a:p>
      </dsp:txBody>
      <dsp:txXfrm rot="-5400000">
        <a:off x="0" y="2705508"/>
        <a:ext cx="388422" cy="166466"/>
      </dsp:txXfrm>
    </dsp:sp>
    <dsp:sp modelId="{FCFDDC88-BBA3-41A5-B7E2-0273B12A19C8}">
      <dsp:nvSpPr>
        <dsp:cNvPr id="0" name=""/>
        <dsp:cNvSpPr/>
      </dsp:nvSpPr>
      <dsp:spPr>
        <a:xfrm rot="5400000">
          <a:off x="4128672" y="-1228952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【</a:t>
          </a:r>
          <a:r>
            <a:rPr lang="zh-CN" altLang="en-US" sz="900" kern="1200" dirty="0" smtClean="0"/>
            <a:t>下单之前请他人帮忙确认订单是否有不妥！</a:t>
          </a:r>
          <a:r>
            <a:rPr lang="en-US" altLang="zh-CN" sz="900" kern="1200" dirty="0" smtClean="0"/>
            <a:t>】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回退（跟单员）；下单审核（非跟单员）</a:t>
          </a:r>
          <a:endParaRPr lang="zh-CN" altLang="en-US" sz="900" kern="1200" dirty="0"/>
        </a:p>
      </dsp:txBody>
      <dsp:txXfrm rot="-5400000">
        <a:off x="388423" y="2528904"/>
        <a:ext cx="7823570" cy="325463"/>
      </dsp:txXfrm>
    </dsp:sp>
    <dsp:sp modelId="{1926A36E-0447-4EE3-B140-6EB850DD414C}">
      <dsp:nvSpPr>
        <dsp:cNvPr id="0" name=""/>
        <dsp:cNvSpPr/>
      </dsp:nvSpPr>
      <dsp:spPr>
        <a:xfrm rot="5400000">
          <a:off x="-83233" y="3096125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下单审核</a:t>
          </a:r>
          <a:endParaRPr lang="zh-CN" altLang="en-US" sz="700" kern="1200" dirty="0"/>
        </a:p>
      </dsp:txBody>
      <dsp:txXfrm rot="-5400000">
        <a:off x="0" y="3207103"/>
        <a:ext cx="388422" cy="166466"/>
      </dsp:txXfrm>
    </dsp:sp>
    <dsp:sp modelId="{11CB0737-4430-4C02-A237-1305F9C1A666}">
      <dsp:nvSpPr>
        <dsp:cNvPr id="0" name=""/>
        <dsp:cNvSpPr/>
      </dsp:nvSpPr>
      <dsp:spPr>
        <a:xfrm rot="5400000">
          <a:off x="4128672" y="-727357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回退（审核者）；下单（跟单员）；打印（任何人，任何时候）</a:t>
          </a:r>
          <a:endParaRPr lang="zh-CN" altLang="en-US" sz="900" kern="1200" dirty="0"/>
        </a:p>
      </dsp:txBody>
      <dsp:txXfrm rot="-5400000">
        <a:off x="388423" y="3030499"/>
        <a:ext cx="7823570" cy="325463"/>
      </dsp:txXfrm>
    </dsp:sp>
    <dsp:sp modelId="{F821B2CF-FBFE-4F1A-B231-141F26D04220}">
      <dsp:nvSpPr>
        <dsp:cNvPr id="0" name=""/>
        <dsp:cNvSpPr/>
      </dsp:nvSpPr>
      <dsp:spPr>
        <a:xfrm rot="5400000">
          <a:off x="-83233" y="3597721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下单</a:t>
          </a:r>
          <a:endParaRPr lang="en-US" altLang="zh-CN" sz="700" kern="1200" dirty="0" smtClean="0"/>
        </a:p>
      </dsp:txBody>
      <dsp:txXfrm rot="-5400000">
        <a:off x="0" y="3708699"/>
        <a:ext cx="388422" cy="166466"/>
      </dsp:txXfrm>
    </dsp:sp>
    <dsp:sp modelId="{0C77EACE-EBD5-472E-BB8F-7D7D196E8D3B}">
      <dsp:nvSpPr>
        <dsp:cNvPr id="0" name=""/>
        <dsp:cNvSpPr/>
      </dsp:nvSpPr>
      <dsp:spPr>
        <a:xfrm rot="5400000">
          <a:off x="4128672" y="-225762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【</a:t>
          </a:r>
          <a:r>
            <a:rPr lang="zh-CN" altLang="en-US" sz="900" kern="1200" dirty="0" smtClean="0"/>
            <a:t>已经把订单发给了供货商，在此记录</a:t>
          </a:r>
          <a:r>
            <a:rPr lang="en-US" altLang="zh-CN" sz="900" kern="1200" dirty="0" smtClean="0"/>
            <a:t>】</a:t>
          </a:r>
          <a:endParaRPr lang="en-US" altLang="zh-CN" sz="900" kern="1200" dirty="0" smtClean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回退（跟单员）；发货（跟单员）</a:t>
          </a:r>
          <a:endParaRPr lang="en-US" altLang="zh-CN" sz="900" kern="1200" dirty="0" smtClean="0"/>
        </a:p>
      </dsp:txBody>
      <dsp:txXfrm rot="-5400000">
        <a:off x="388423" y="3532094"/>
        <a:ext cx="7823570" cy="325463"/>
      </dsp:txXfrm>
    </dsp:sp>
    <dsp:sp modelId="{63790B96-BC0F-48B5-A850-DEFE3B976FE1}">
      <dsp:nvSpPr>
        <dsp:cNvPr id="0" name=""/>
        <dsp:cNvSpPr/>
      </dsp:nvSpPr>
      <dsp:spPr>
        <a:xfrm rot="5400000">
          <a:off x="-83233" y="4099316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发货</a:t>
          </a:r>
          <a:endParaRPr lang="en-US" altLang="zh-CN" sz="700" kern="1200" dirty="0" smtClean="0"/>
        </a:p>
      </dsp:txBody>
      <dsp:txXfrm rot="-5400000">
        <a:off x="0" y="4210294"/>
        <a:ext cx="388422" cy="166466"/>
      </dsp:txXfrm>
    </dsp:sp>
    <dsp:sp modelId="{EC38F7AE-A549-416B-B6B1-232A4A4201C3}">
      <dsp:nvSpPr>
        <dsp:cNvPr id="0" name=""/>
        <dsp:cNvSpPr/>
      </dsp:nvSpPr>
      <dsp:spPr>
        <a:xfrm rot="5400000">
          <a:off x="4128672" y="275833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900" kern="1200" dirty="0" smtClean="0"/>
            <a:t>【</a:t>
          </a:r>
          <a:r>
            <a:rPr lang="zh-CN" altLang="en-US" sz="900" kern="1200" dirty="0" smtClean="0"/>
            <a:t>确认供货商已发货</a:t>
          </a:r>
          <a:r>
            <a:rPr lang="en-US" altLang="zh-CN" sz="900" kern="1200" dirty="0" smtClean="0"/>
            <a:t>】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回退（跟单员）；申请审结（跟单员）</a:t>
          </a:r>
          <a:endParaRPr lang="en-US" altLang="zh-CN" sz="900" kern="1200" dirty="0" smtClean="0"/>
        </a:p>
      </dsp:txBody>
      <dsp:txXfrm rot="-5400000">
        <a:off x="388423" y="4033690"/>
        <a:ext cx="7823570" cy="325463"/>
      </dsp:txXfrm>
    </dsp:sp>
    <dsp:sp modelId="{4E3419D3-0D92-4D1B-88C8-7B2693891B31}">
      <dsp:nvSpPr>
        <dsp:cNvPr id="0" name=""/>
        <dsp:cNvSpPr/>
      </dsp:nvSpPr>
      <dsp:spPr>
        <a:xfrm rot="5400000">
          <a:off x="-83233" y="4600912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申请审结</a:t>
          </a:r>
          <a:endParaRPr lang="en-US" altLang="zh-CN" sz="700" kern="1200" dirty="0" smtClean="0"/>
        </a:p>
      </dsp:txBody>
      <dsp:txXfrm rot="-5400000">
        <a:off x="0" y="4711890"/>
        <a:ext cx="388422" cy="166466"/>
      </dsp:txXfrm>
    </dsp:sp>
    <dsp:sp modelId="{6CFA0B33-DB03-4419-9442-9F9B88402B11}">
      <dsp:nvSpPr>
        <dsp:cNvPr id="0" name=""/>
        <dsp:cNvSpPr/>
      </dsp:nvSpPr>
      <dsp:spPr>
        <a:xfrm rot="5400000">
          <a:off x="4128672" y="777428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回退（跟单员）；审结（非跟单员）</a:t>
          </a:r>
          <a:endParaRPr lang="zh-CN" altLang="en-US" sz="900" kern="1200" dirty="0"/>
        </a:p>
      </dsp:txBody>
      <dsp:txXfrm rot="-5400000">
        <a:off x="388423" y="4535285"/>
        <a:ext cx="7823570" cy="325463"/>
      </dsp:txXfrm>
    </dsp:sp>
    <dsp:sp modelId="{709BB693-E8D0-45E5-B913-46129DE43762}">
      <dsp:nvSpPr>
        <dsp:cNvPr id="0" name=""/>
        <dsp:cNvSpPr/>
      </dsp:nvSpPr>
      <dsp:spPr>
        <a:xfrm rot="5400000">
          <a:off x="-83233" y="5102507"/>
          <a:ext cx="554888" cy="388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700" kern="1200" dirty="0" smtClean="0"/>
            <a:t>审结</a:t>
          </a:r>
          <a:endParaRPr lang="en-US" altLang="zh-CN" sz="700" kern="1200" dirty="0" smtClean="0"/>
        </a:p>
      </dsp:txBody>
      <dsp:txXfrm rot="-5400000">
        <a:off x="0" y="5213485"/>
        <a:ext cx="388422" cy="166466"/>
      </dsp:txXfrm>
    </dsp:sp>
    <dsp:sp modelId="{74FC6545-6D60-46F6-B4FE-BB848622F345}">
      <dsp:nvSpPr>
        <dsp:cNvPr id="0" name=""/>
        <dsp:cNvSpPr/>
      </dsp:nvSpPr>
      <dsp:spPr>
        <a:xfrm rot="5400000">
          <a:off x="4128672" y="1279023"/>
          <a:ext cx="360677" cy="78411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900" kern="1200" dirty="0" smtClean="0"/>
            <a:t>回退（审结者）</a:t>
          </a:r>
          <a:endParaRPr lang="en-US" altLang="zh-CN" sz="900" kern="1200" dirty="0" smtClean="0"/>
        </a:p>
      </dsp:txBody>
      <dsp:txXfrm rot="-5400000">
        <a:off x="388423" y="5036880"/>
        <a:ext cx="7823570" cy="3254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B7D8B-E3E2-45F6-90A4-405FB1AFDD31}">
      <dsp:nvSpPr>
        <dsp:cNvPr id="0" name=""/>
        <dsp:cNvSpPr/>
      </dsp:nvSpPr>
      <dsp:spPr>
        <a:xfrm rot="5400000">
          <a:off x="-92036" y="94518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上传</a:t>
          </a:r>
          <a:endParaRPr lang="zh-CN" altLang="en-US" sz="800" kern="1200" dirty="0"/>
        </a:p>
      </dsp:txBody>
      <dsp:txXfrm rot="-5400000">
        <a:off x="1" y="217233"/>
        <a:ext cx="429504" cy="184073"/>
      </dsp:txXfrm>
    </dsp:sp>
    <dsp:sp modelId="{587B3C4F-3560-4A99-9AF7-78CEB7DA9A6A}">
      <dsp:nvSpPr>
        <dsp:cNvPr id="0" name=""/>
        <dsp:cNvSpPr/>
      </dsp:nvSpPr>
      <dsp:spPr>
        <a:xfrm rot="5400000">
          <a:off x="4130139" y="-3698153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删除（上传者）；接单（任何人，成为录单者）</a:t>
          </a:r>
          <a:endParaRPr lang="zh-CN" altLang="en-US" sz="1000" kern="1200" dirty="0"/>
        </a:p>
      </dsp:txBody>
      <dsp:txXfrm rot="-5400000">
        <a:off x="429505" y="21950"/>
        <a:ext cx="7780626" cy="359887"/>
      </dsp:txXfrm>
    </dsp:sp>
    <dsp:sp modelId="{2D66A3EA-1A98-4F17-A117-460DD8BAF8FE}">
      <dsp:nvSpPr>
        <dsp:cNvPr id="0" name=""/>
        <dsp:cNvSpPr/>
      </dsp:nvSpPr>
      <dsp:spPr>
        <a:xfrm rot="5400000">
          <a:off x="-92036" y="64237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接单</a:t>
          </a:r>
          <a:endParaRPr lang="zh-CN" altLang="en-US" sz="800" kern="1200" dirty="0"/>
        </a:p>
      </dsp:txBody>
      <dsp:txXfrm rot="-5400000">
        <a:off x="1" y="765092"/>
        <a:ext cx="429504" cy="184073"/>
      </dsp:txXfrm>
    </dsp:sp>
    <dsp:sp modelId="{541C7DBE-B2FE-4876-831A-0AC4A7977644}">
      <dsp:nvSpPr>
        <dsp:cNvPr id="0" name=""/>
        <dsp:cNvSpPr/>
      </dsp:nvSpPr>
      <dsp:spPr>
        <a:xfrm rot="5400000">
          <a:off x="4130139" y="-3150293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编辑（录单者）；作废（录单者）；接管（非录单者，接管后成为录单者）；申请对单（录单者）</a:t>
          </a:r>
          <a:endParaRPr lang="zh-CN" altLang="en-US" sz="1000" kern="1200" dirty="0"/>
        </a:p>
      </dsp:txBody>
      <dsp:txXfrm rot="-5400000">
        <a:off x="429505" y="569810"/>
        <a:ext cx="7780626" cy="359887"/>
      </dsp:txXfrm>
    </dsp:sp>
    <dsp:sp modelId="{B2D77FB7-88D3-4CD0-BB95-2983191BC70C}">
      <dsp:nvSpPr>
        <dsp:cNvPr id="0" name=""/>
        <dsp:cNvSpPr/>
      </dsp:nvSpPr>
      <dsp:spPr>
        <a:xfrm rot="5400000">
          <a:off x="2726618" y="1115933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作废</a:t>
          </a:r>
          <a:endParaRPr lang="zh-CN" altLang="en-US" sz="800" kern="1200" dirty="0"/>
        </a:p>
      </dsp:txBody>
      <dsp:txXfrm rot="-5400000">
        <a:off x="2818655" y="1238648"/>
        <a:ext cx="429504" cy="184073"/>
      </dsp:txXfrm>
    </dsp:sp>
    <dsp:sp modelId="{D4A5935C-423B-4B72-A877-7369ABAC3A03}">
      <dsp:nvSpPr>
        <dsp:cNvPr id="0" name=""/>
        <dsp:cNvSpPr/>
      </dsp:nvSpPr>
      <dsp:spPr>
        <a:xfrm rot="5400000">
          <a:off x="5558877" y="-1233604"/>
          <a:ext cx="398825" cy="49138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回退（录单者）；申请审结（录单者）</a:t>
          </a:r>
          <a:endParaRPr lang="zh-CN" altLang="en-US" sz="1000" kern="1200" dirty="0"/>
        </a:p>
      </dsp:txBody>
      <dsp:txXfrm rot="-5400000">
        <a:off x="3301377" y="1043365"/>
        <a:ext cx="4894357" cy="359887"/>
      </dsp:txXfrm>
    </dsp:sp>
    <dsp:sp modelId="{018EF014-3659-485D-A54C-A40958C56307}">
      <dsp:nvSpPr>
        <dsp:cNvPr id="0" name=""/>
        <dsp:cNvSpPr/>
      </dsp:nvSpPr>
      <dsp:spPr>
        <a:xfrm rot="5400000">
          <a:off x="-92036" y="173809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申请对单</a:t>
          </a:r>
          <a:endParaRPr lang="zh-CN" altLang="en-US" sz="800" kern="1200" dirty="0"/>
        </a:p>
      </dsp:txBody>
      <dsp:txXfrm rot="-5400000">
        <a:off x="1" y="1860812"/>
        <a:ext cx="429504" cy="184073"/>
      </dsp:txXfrm>
    </dsp:sp>
    <dsp:sp modelId="{3A2B3E94-48A5-40C7-BD13-D5E832C95E3C}">
      <dsp:nvSpPr>
        <dsp:cNvPr id="0" name=""/>
        <dsp:cNvSpPr/>
      </dsp:nvSpPr>
      <dsp:spPr>
        <a:xfrm rot="5400000">
          <a:off x="4130139" y="-205457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回退（录单者）；对单（非录单者，成为对单者）</a:t>
          </a:r>
          <a:endParaRPr lang="zh-CN" altLang="en-US" sz="1000" kern="1200" dirty="0"/>
        </a:p>
      </dsp:txBody>
      <dsp:txXfrm rot="-5400000">
        <a:off x="429505" y="1665529"/>
        <a:ext cx="7780626" cy="359887"/>
      </dsp:txXfrm>
    </dsp:sp>
    <dsp:sp modelId="{6F1175B4-9F4E-43F4-834E-BAA459C8F379}">
      <dsp:nvSpPr>
        <dsp:cNvPr id="0" name=""/>
        <dsp:cNvSpPr/>
      </dsp:nvSpPr>
      <dsp:spPr>
        <a:xfrm rot="5400000">
          <a:off x="-92036" y="228595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对单</a:t>
          </a:r>
          <a:endParaRPr lang="zh-CN" altLang="en-US" sz="800" kern="1200" dirty="0"/>
        </a:p>
      </dsp:txBody>
      <dsp:txXfrm rot="-5400000">
        <a:off x="1" y="2408672"/>
        <a:ext cx="429504" cy="184073"/>
      </dsp:txXfrm>
    </dsp:sp>
    <dsp:sp modelId="{382628EC-6F1D-4F43-9BF9-FF6414E2FD57}">
      <dsp:nvSpPr>
        <dsp:cNvPr id="0" name=""/>
        <dsp:cNvSpPr/>
      </dsp:nvSpPr>
      <dsp:spPr>
        <a:xfrm rot="5400000">
          <a:off x="4130139" y="-150671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回退（对单者）；收货（录单者）</a:t>
          </a:r>
          <a:endParaRPr lang="zh-CN" altLang="en-US" sz="1000" kern="1200" dirty="0"/>
        </a:p>
      </dsp:txBody>
      <dsp:txXfrm rot="-5400000">
        <a:off x="429505" y="2213389"/>
        <a:ext cx="7780626" cy="359887"/>
      </dsp:txXfrm>
    </dsp:sp>
    <dsp:sp modelId="{ADF29AE8-4E97-43E6-A91A-799CA83ED54D}">
      <dsp:nvSpPr>
        <dsp:cNvPr id="0" name=""/>
        <dsp:cNvSpPr/>
      </dsp:nvSpPr>
      <dsp:spPr>
        <a:xfrm rot="5400000">
          <a:off x="-92036" y="283381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收货</a:t>
          </a:r>
          <a:endParaRPr lang="zh-CN" altLang="en-US" sz="800" kern="1200" dirty="0"/>
        </a:p>
      </dsp:txBody>
      <dsp:txXfrm rot="-5400000">
        <a:off x="1" y="2956532"/>
        <a:ext cx="429504" cy="184073"/>
      </dsp:txXfrm>
    </dsp:sp>
    <dsp:sp modelId="{B1C4E69D-7A53-468E-BC6C-32AA34079B39}">
      <dsp:nvSpPr>
        <dsp:cNvPr id="0" name=""/>
        <dsp:cNvSpPr/>
      </dsp:nvSpPr>
      <dsp:spPr>
        <a:xfrm rot="5400000">
          <a:off x="4130139" y="-95885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【</a:t>
          </a:r>
          <a:r>
            <a:rPr lang="zh-CN" altLang="en-US" sz="1000" kern="1200" dirty="0" smtClean="0"/>
            <a:t>货物已被接收，通过了验货</a:t>
          </a:r>
          <a:r>
            <a:rPr lang="en-US" altLang="zh-CN" sz="1000" kern="1200" dirty="0" smtClean="0"/>
            <a:t>】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回退（录单者）；装柜（录单者）</a:t>
          </a:r>
          <a:endParaRPr lang="zh-CN" altLang="en-US" sz="1000" kern="1200" dirty="0"/>
        </a:p>
      </dsp:txBody>
      <dsp:txXfrm rot="-5400000">
        <a:off x="429505" y="2761249"/>
        <a:ext cx="7780626" cy="359887"/>
      </dsp:txXfrm>
    </dsp:sp>
    <dsp:sp modelId="{69E6F2E7-5ADC-48AF-BB06-4B296E8A91E3}">
      <dsp:nvSpPr>
        <dsp:cNvPr id="0" name=""/>
        <dsp:cNvSpPr/>
      </dsp:nvSpPr>
      <dsp:spPr>
        <a:xfrm rot="5400000">
          <a:off x="-92036" y="3381677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装柜</a:t>
          </a:r>
          <a:endParaRPr lang="zh-CN" altLang="en-US" sz="800" kern="1200" dirty="0"/>
        </a:p>
      </dsp:txBody>
      <dsp:txXfrm rot="-5400000">
        <a:off x="1" y="3504392"/>
        <a:ext cx="429504" cy="184073"/>
      </dsp:txXfrm>
    </dsp:sp>
    <dsp:sp modelId="{B163168B-2057-46D2-AAB5-EC796C98B6F5}">
      <dsp:nvSpPr>
        <dsp:cNvPr id="0" name=""/>
        <dsp:cNvSpPr/>
      </dsp:nvSpPr>
      <dsp:spPr>
        <a:xfrm rot="5400000">
          <a:off x="4130139" y="-41099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【</a:t>
          </a:r>
          <a:r>
            <a:rPr lang="zh-CN" altLang="en-US" sz="1000" kern="1200" dirty="0" smtClean="0"/>
            <a:t>货物已经装柜</a:t>
          </a:r>
          <a:r>
            <a:rPr lang="en-US" altLang="zh-CN" sz="1000" kern="1200" dirty="0" smtClean="0"/>
            <a:t>】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回退（录单者）；申请审结（录单者）</a:t>
          </a:r>
          <a:endParaRPr lang="zh-CN" altLang="en-US" sz="1000" kern="1200" dirty="0"/>
        </a:p>
      </dsp:txBody>
      <dsp:txXfrm rot="-5400000">
        <a:off x="429505" y="3309109"/>
        <a:ext cx="7780626" cy="359887"/>
      </dsp:txXfrm>
    </dsp:sp>
    <dsp:sp modelId="{1A7F61EB-E06C-4668-96B1-987B211D5297}">
      <dsp:nvSpPr>
        <dsp:cNvPr id="0" name=""/>
        <dsp:cNvSpPr/>
      </dsp:nvSpPr>
      <dsp:spPr>
        <a:xfrm rot="5400000">
          <a:off x="-92036" y="3929536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申请审结</a:t>
          </a:r>
          <a:endParaRPr lang="en-US" altLang="zh-CN" sz="800" kern="1200" dirty="0" smtClean="0"/>
        </a:p>
      </dsp:txBody>
      <dsp:txXfrm rot="-5400000">
        <a:off x="1" y="4052251"/>
        <a:ext cx="429504" cy="184073"/>
      </dsp:txXfrm>
    </dsp:sp>
    <dsp:sp modelId="{106391F7-579A-442E-9DC1-BBAD44D82C8C}">
      <dsp:nvSpPr>
        <dsp:cNvPr id="0" name=""/>
        <dsp:cNvSpPr/>
      </dsp:nvSpPr>
      <dsp:spPr>
        <a:xfrm rot="5400000">
          <a:off x="4130139" y="136865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回退（录单者）；审结（非录单者，成为审结者）</a:t>
          </a:r>
          <a:endParaRPr lang="en-US" altLang="zh-CN" sz="1000" kern="1200" dirty="0" smtClean="0"/>
        </a:p>
      </dsp:txBody>
      <dsp:txXfrm rot="-5400000">
        <a:off x="429505" y="3856969"/>
        <a:ext cx="7780626" cy="359887"/>
      </dsp:txXfrm>
    </dsp:sp>
    <dsp:sp modelId="{02F62275-636E-4BDF-95C4-31B4AC09C6DF}">
      <dsp:nvSpPr>
        <dsp:cNvPr id="0" name=""/>
        <dsp:cNvSpPr/>
      </dsp:nvSpPr>
      <dsp:spPr>
        <a:xfrm rot="5400000">
          <a:off x="-92036" y="4477396"/>
          <a:ext cx="613577" cy="4295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审结</a:t>
          </a:r>
          <a:endParaRPr lang="en-US" altLang="zh-CN" sz="800" kern="1200" dirty="0" smtClean="0"/>
        </a:p>
      </dsp:txBody>
      <dsp:txXfrm rot="-5400000">
        <a:off x="1" y="4600111"/>
        <a:ext cx="429504" cy="184073"/>
      </dsp:txXfrm>
    </dsp:sp>
    <dsp:sp modelId="{9D7FFB4A-1822-42D6-9F69-EAEAAF20A478}">
      <dsp:nvSpPr>
        <dsp:cNvPr id="0" name=""/>
        <dsp:cNvSpPr/>
      </dsp:nvSpPr>
      <dsp:spPr>
        <a:xfrm rot="5400000">
          <a:off x="4130139" y="684724"/>
          <a:ext cx="398825" cy="78000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/>
            <a:t>【</a:t>
          </a:r>
          <a:r>
            <a:rPr lang="zh-CN" altLang="en-US" sz="1000" kern="1200" dirty="0" smtClean="0"/>
            <a:t>一切处理完毕，即已装柜、且已付款。如果有问题货可以通过备注或留言进行注释，然后另作处理</a:t>
          </a:r>
          <a:r>
            <a:rPr lang="en-US" altLang="zh-CN" sz="1000" kern="1200" dirty="0" smtClean="0"/>
            <a:t>】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回退（审结者）</a:t>
          </a:r>
          <a:endParaRPr lang="zh-CN" altLang="en-US" sz="1000" kern="1200" dirty="0"/>
        </a:p>
      </dsp:txBody>
      <dsp:txXfrm rot="-5400000">
        <a:off x="429505" y="4404828"/>
        <a:ext cx="7780626" cy="3598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F8BF7-AF5C-4ED4-B6F7-056DF2902C90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制单</a:t>
          </a:r>
          <a:endParaRPr lang="zh-CN" altLang="en-US" sz="1300" kern="1200" dirty="0"/>
        </a:p>
      </dsp:txBody>
      <dsp:txXfrm rot="-5400000">
        <a:off x="1" y="351811"/>
        <a:ext cx="699225" cy="299669"/>
      </dsp:txXfrm>
    </dsp:sp>
    <dsp:sp modelId="{D4A129DC-634D-4286-BC19-FE8E5E7A6AF8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【</a:t>
          </a:r>
          <a:r>
            <a:rPr lang="zh-CN" altLang="en-US" sz="1600" kern="1200" dirty="0" smtClean="0"/>
            <a:t>验货单生成后自动进入制单状态</a:t>
          </a:r>
          <a:r>
            <a:rPr lang="en-US" altLang="zh-CN" sz="1600" kern="1200" dirty="0" smtClean="0"/>
            <a:t>】</a:t>
          </a:r>
          <a:endParaRPr lang="zh-CN" altLang="en-US" sz="1600" kern="1200" dirty="0"/>
        </a:p>
        <a:p>
          <a:pPr marL="171450" lvl="1" indent="-171450" algn="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编辑；删除（</a:t>
          </a:r>
          <a:r>
            <a:rPr lang="zh-CN" altLang="en-US" sz="1600" kern="1200" dirty="0" smtClean="0"/>
            <a:t>制单</a:t>
          </a:r>
          <a:r>
            <a:rPr lang="zh-CN" altLang="en-US" sz="1600" kern="1200" dirty="0" smtClean="0"/>
            <a:t>者）；申请受理（</a:t>
          </a:r>
          <a:r>
            <a:rPr lang="zh-CN" altLang="en-US" sz="1600" kern="1200" dirty="0" smtClean="0"/>
            <a:t>制单者）</a:t>
          </a:r>
          <a:r>
            <a:rPr lang="zh-CN" altLang="en-US" sz="1600" kern="1200" dirty="0" smtClean="0"/>
            <a:t>；接管（非</a:t>
          </a:r>
          <a:r>
            <a:rPr lang="zh-CN" altLang="en-US" sz="1600" kern="1200" dirty="0" smtClean="0"/>
            <a:t>制单者，成为制单者）</a:t>
          </a:r>
          <a:endParaRPr lang="zh-CN" altLang="en-US" sz="1600" kern="1200" dirty="0"/>
        </a:p>
      </dsp:txBody>
      <dsp:txXfrm rot="-5400000">
        <a:off x="699226" y="33894"/>
        <a:ext cx="7498679" cy="585891"/>
      </dsp:txXfrm>
    </dsp:sp>
    <dsp:sp modelId="{1BB1B437-47C9-41D3-996C-513DFC6C7F98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申请受理</a:t>
          </a:r>
          <a:endParaRPr lang="zh-CN" altLang="en-US" sz="1300" kern="1200" dirty="0"/>
        </a:p>
      </dsp:txBody>
      <dsp:txXfrm rot="-5400000">
        <a:off x="1" y="1232479"/>
        <a:ext cx="699225" cy="299669"/>
      </dsp:txXfrm>
    </dsp:sp>
    <dsp:sp modelId="{6A12659E-4049-40B0-A82B-62D93C016E5C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</a:t>
          </a:r>
          <a:r>
            <a:rPr lang="zh-CN" altLang="en-US" sz="1600" kern="1200" dirty="0" smtClean="0"/>
            <a:t>制单者）；受理（任何人，成为受理者，即验货员</a:t>
          </a:r>
          <a:r>
            <a:rPr lang="en-US" altLang="zh-CN" sz="1600" kern="1200" dirty="0" smtClean="0"/>
            <a:t>-</a:t>
          </a:r>
          <a:r>
            <a:rPr lang="zh-CN" altLang="en-US" sz="1600" kern="1200" dirty="0" smtClean="0"/>
            <a:t>只有受理者才能录入验货结果）</a:t>
          </a:r>
          <a:endParaRPr lang="zh-CN" altLang="en-US" sz="1600" kern="1200" dirty="0"/>
        </a:p>
      </dsp:txBody>
      <dsp:txXfrm rot="-5400000">
        <a:off x="699226" y="914562"/>
        <a:ext cx="7498679" cy="585891"/>
      </dsp:txXfrm>
    </dsp:sp>
    <dsp:sp modelId="{133D7222-1B47-439C-8354-228D24479B12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受理</a:t>
          </a:r>
          <a:endParaRPr lang="zh-CN" altLang="en-US" sz="1300" kern="1200" dirty="0"/>
        </a:p>
      </dsp:txBody>
      <dsp:txXfrm rot="-5400000">
        <a:off x="1" y="2113147"/>
        <a:ext cx="699225" cy="299669"/>
      </dsp:txXfrm>
    </dsp:sp>
    <dsp:sp modelId="{AAE7DB65-B58A-4C95-BCDF-C6E06F96A67A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回退（受理者）；申请审核（受理者）</a:t>
          </a:r>
          <a:endParaRPr lang="zh-CN" altLang="en-US" sz="1600" kern="1200" dirty="0"/>
        </a:p>
      </dsp:txBody>
      <dsp:txXfrm rot="-5400000">
        <a:off x="699226" y="1795229"/>
        <a:ext cx="7498679" cy="585891"/>
      </dsp:txXfrm>
    </dsp:sp>
    <dsp:sp modelId="{A52DB8C0-1325-490B-9B49-327DA3039BDE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申请审核</a:t>
          </a:r>
          <a:endParaRPr lang="zh-CN" altLang="en-US" sz="1300" kern="1200" dirty="0"/>
        </a:p>
      </dsp:txBody>
      <dsp:txXfrm rot="-5400000">
        <a:off x="1" y="2993815"/>
        <a:ext cx="699225" cy="299669"/>
      </dsp:txXfrm>
    </dsp:sp>
    <dsp:sp modelId="{709F1C77-85F7-457C-ADD7-6752FAA1029D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【</a:t>
          </a:r>
          <a:r>
            <a:rPr lang="zh-CN" altLang="en-US" sz="1600" kern="1200" dirty="0" smtClean="0"/>
            <a:t>已进行验货，并录入验货结果</a:t>
          </a:r>
          <a:r>
            <a:rPr lang="en-US" altLang="zh-CN" sz="1600" kern="1200" dirty="0" smtClean="0"/>
            <a:t>】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回退（受理者）；审核（非受理者，成为审核者）</a:t>
          </a:r>
          <a:endParaRPr lang="zh-CN" altLang="en-US" sz="1600" kern="1200" dirty="0"/>
        </a:p>
      </dsp:txBody>
      <dsp:txXfrm rot="-5400000">
        <a:off x="699226" y="2675897"/>
        <a:ext cx="7498679" cy="585891"/>
      </dsp:txXfrm>
    </dsp:sp>
    <dsp:sp modelId="{B25104A7-E592-4ECD-926D-4B5A292CC1D5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审核</a:t>
          </a:r>
          <a:endParaRPr lang="en-US" altLang="zh-CN" sz="1300" kern="1200" dirty="0" smtClean="0"/>
        </a:p>
      </dsp:txBody>
      <dsp:txXfrm rot="-5400000">
        <a:off x="1" y="3874483"/>
        <a:ext cx="699225" cy="299669"/>
      </dsp:txXfrm>
    </dsp:sp>
    <dsp:sp modelId="{3BFC4BC2-6BAE-448E-B04D-22B0F0A2B070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回退（审核者）</a:t>
          </a:r>
          <a:endParaRPr lang="en-US" altLang="zh-CN" sz="1600" kern="1200" dirty="0" smtClean="0"/>
        </a:p>
      </dsp:txBody>
      <dsp:txXfrm rot="-5400000">
        <a:off x="699226" y="3556565"/>
        <a:ext cx="7498679" cy="5858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BB380-3106-4FC8-8FDE-D9F22448AC4D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制单</a:t>
          </a:r>
          <a:endParaRPr lang="zh-CN" altLang="en-US" sz="3000" kern="1200" dirty="0"/>
        </a:p>
      </dsp:txBody>
      <dsp:txXfrm rot="-5400000">
        <a:off x="1" y="573596"/>
        <a:ext cx="1146297" cy="491270"/>
      </dsp:txXfrm>
    </dsp:sp>
    <dsp:sp modelId="{71F42176-B119-46C1-95B4-7FFB60DCFBBA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【</a:t>
          </a:r>
          <a:r>
            <a:rPr lang="zh-CN" altLang="en-US" sz="1900" kern="1200" dirty="0" smtClean="0"/>
            <a:t>装柜单创建后自动进入制单状态</a:t>
          </a:r>
          <a:r>
            <a:rPr lang="en-US" altLang="zh-CN" sz="1900" kern="1200" dirty="0" smtClean="0"/>
            <a:t>】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编辑；删除；交单（制单者）；接管（非制单者，成为制单者）</a:t>
          </a:r>
          <a:endParaRPr lang="zh-CN" altLang="en-US" sz="1900" kern="1200" dirty="0"/>
        </a:p>
      </dsp:txBody>
      <dsp:txXfrm rot="-5400000">
        <a:off x="1146298" y="52408"/>
        <a:ext cx="7031341" cy="960496"/>
      </dsp:txXfrm>
    </dsp:sp>
    <dsp:sp modelId="{BC284EC6-8AF1-4EBB-8929-FC316F8DBD45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交单</a:t>
          </a:r>
          <a:endParaRPr lang="zh-CN" altLang="en-US" sz="3000" kern="1200" dirty="0"/>
        </a:p>
      </dsp:txBody>
      <dsp:txXfrm rot="-5400000">
        <a:off x="1" y="2017346"/>
        <a:ext cx="1146297" cy="491270"/>
      </dsp:txXfrm>
    </dsp:sp>
    <dsp:sp modelId="{6F75082F-8192-434D-AB00-C210FD0DF104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900" kern="1200"/>
        </a:p>
      </dsp:txBody>
      <dsp:txXfrm rot="-5400000">
        <a:off x="1146298" y="1496158"/>
        <a:ext cx="7031341" cy="960496"/>
      </dsp:txXfrm>
    </dsp:sp>
    <dsp:sp modelId="{CB0E70B1-D2C0-4192-9053-89EDD84A2200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审核</a:t>
          </a:r>
          <a:endParaRPr lang="zh-CN" altLang="en-US" sz="3000" kern="1200" dirty="0"/>
        </a:p>
      </dsp:txBody>
      <dsp:txXfrm rot="-5400000">
        <a:off x="1" y="3461096"/>
        <a:ext cx="1146297" cy="491270"/>
      </dsp:txXfrm>
    </dsp:sp>
    <dsp:sp modelId="{F86F209A-3732-4BD8-9FDC-6B2B0DDEBDE5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900" kern="1200"/>
        </a:p>
      </dsp:txBody>
      <dsp:txXfrm rot="-5400000">
        <a:off x="1146298" y="2939908"/>
        <a:ext cx="7031341" cy="96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1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1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4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6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7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4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7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4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21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1CAB3-D667-4CC7-B9ED-A340F2F033D9}" type="datetimeFigureOut">
              <a:rPr lang="zh-CN" altLang="en-US" smtClean="0"/>
              <a:t>2014/3/26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44560-6125-45F4-940F-4CD4B9EF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6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伍</a:t>
            </a:r>
            <a:r>
              <a:rPr lang="zh-CN" altLang="en-US" dirty="0" smtClean="0"/>
              <a:t>泰</a:t>
            </a:r>
            <a:r>
              <a:rPr lang="en-US" altLang="zh-CN" dirty="0" smtClean="0"/>
              <a:t>OA</a:t>
            </a:r>
            <a:r>
              <a:rPr lang="zh-CN" altLang="en-US" dirty="0" smtClean="0"/>
              <a:t>流程说明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4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退税跟单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原稿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732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947283"/>
              </p:ext>
            </p:extLst>
          </p:nvPr>
        </p:nvGraphicFramePr>
        <p:xfrm>
          <a:off x="467544" y="980728"/>
          <a:ext cx="8229600" cy="5577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1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发货单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393803"/>
              </p:ext>
            </p:extLst>
          </p:nvPr>
        </p:nvGraphicFramePr>
        <p:xfrm>
          <a:off x="457200" y="1124744"/>
          <a:ext cx="8229600" cy="500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5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验货单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33500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6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装柜单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5107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8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付款申请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7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流水统计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84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1106</Words>
  <Application>Microsoft Office PowerPoint</Application>
  <PresentationFormat>全屏显示(4:3)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伍泰OA流程说明</vt:lpstr>
      <vt:lpstr>原稿</vt:lpstr>
      <vt:lpstr>订单</vt:lpstr>
      <vt:lpstr>发货单</vt:lpstr>
      <vt:lpstr>验货单</vt:lpstr>
      <vt:lpstr>装柜单</vt:lpstr>
      <vt:lpstr>付款申请</vt:lpstr>
      <vt:lpstr>流水账</vt:lpstr>
      <vt:lpstr>流水统计</vt:lpstr>
      <vt:lpstr>退税跟单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伍泰OA流程说明</dc:title>
  <dc:creator>yuanly</dc:creator>
  <cp:lastModifiedBy>yuanly</cp:lastModifiedBy>
  <cp:revision>127</cp:revision>
  <dcterms:created xsi:type="dcterms:W3CDTF">2014-03-26T14:39:06Z</dcterms:created>
  <dcterms:modified xsi:type="dcterms:W3CDTF">2014-03-26T18:08:41Z</dcterms:modified>
</cp:coreProperties>
</file>