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F395-B0F3-4406-8BA1-8ED5F355A3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ED9F6B-29F6-466C-B29A-66838808F6C0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7C82B84A-0C58-4E47-B77F-C1B3A0B982A0}" type="par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294E21B1-4D3F-4FB9-A965-1DC4B2F42087}" type="sib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DEF8C4C3-760D-4E65-B180-4BB174A27129}">
      <dgm:prSet phldrT="[文本]"/>
      <dgm:spPr/>
      <dgm:t>
        <a:bodyPr/>
        <a:lstStyle/>
        <a:p>
          <a:r>
            <a:rPr lang="zh-CN" altLang="en-US" dirty="0" smtClean="0"/>
            <a:t>删除（上传该稿的人）</a:t>
          </a:r>
          <a:r>
            <a:rPr lang="en-US" altLang="zh-CN" dirty="0" smtClean="0"/>
            <a:t>;</a:t>
          </a:r>
          <a:r>
            <a:rPr lang="zh-CN" altLang="en-US" dirty="0" smtClean="0"/>
            <a:t> 接稿（任何人，接稿后成为录单员）</a:t>
          </a:r>
          <a:endParaRPr lang="zh-CN" altLang="en-US" dirty="0"/>
        </a:p>
      </dgm:t>
    </dgm:pt>
    <dgm:pt modelId="{533849CD-A13C-42EB-9549-D7E4CF965D4D}" type="par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DDA1002-E134-40AB-99CE-B4B6CB402825}" type="sib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E8F6E21-E250-4610-A26D-69B23A1FBA8C}">
      <dgm:prSet phldrT="[文本]"/>
      <dgm:spPr/>
      <dgm:t>
        <a:bodyPr/>
        <a:lstStyle/>
        <a:p>
          <a:r>
            <a:rPr lang="zh-CN" altLang="en-US" dirty="0" smtClean="0"/>
            <a:t>接稿</a:t>
          </a:r>
          <a:endParaRPr lang="zh-CN" altLang="en-US" dirty="0"/>
        </a:p>
      </dgm:t>
    </dgm:pt>
    <dgm:pt modelId="{728B01A4-ABB6-4DFC-99D0-8C2C217FA502}" type="par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84C96BDA-E26E-44AC-AD87-95A8AEF57425}" type="sib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F5652C92-C3FC-47B1-AD53-B4873246B969}">
      <dgm:prSet phldrT="[文本]"/>
      <dgm:spPr/>
      <dgm:t>
        <a:bodyPr/>
        <a:lstStyle/>
        <a:p>
          <a:r>
            <a:rPr lang="zh-CN" altLang="en-US" dirty="0" smtClean="0"/>
            <a:t>接管（非录单员接管成为录单员）</a:t>
          </a:r>
          <a:r>
            <a:rPr lang="en-US" altLang="zh-CN" dirty="0" smtClean="0"/>
            <a:t>;</a:t>
          </a:r>
          <a:r>
            <a:rPr lang="zh-CN" altLang="en-US" dirty="0" smtClean="0"/>
            <a:t> </a:t>
          </a:r>
          <a:r>
            <a:rPr lang="zh-CN" altLang="en-US" b="1" dirty="0" smtClean="0"/>
            <a:t>录单</a:t>
          </a:r>
          <a:r>
            <a:rPr lang="zh-CN" altLang="en-US" dirty="0" smtClean="0"/>
            <a:t>（录单员录入订单）</a:t>
          </a:r>
          <a:r>
            <a:rPr lang="en-US" altLang="zh-CN" dirty="0" smtClean="0"/>
            <a:t>;</a:t>
          </a:r>
          <a:r>
            <a:rPr lang="zh-CN" altLang="en-US" dirty="0" smtClean="0"/>
            <a:t> 申请审结（录单员已经完成录单）</a:t>
          </a:r>
          <a:r>
            <a:rPr lang="en-US" altLang="zh-CN" dirty="0" smtClean="0"/>
            <a:t>;</a:t>
          </a:r>
          <a:r>
            <a:rPr lang="zh-CN" altLang="en-US" dirty="0" smtClean="0"/>
            <a:t> 作废（录单员将该原稿作废，必须所有订单已删除或作废。接稿后不能再删除，只能作废留档）</a:t>
          </a:r>
          <a:r>
            <a:rPr lang="en-US" altLang="zh-CN" dirty="0" smtClean="0"/>
            <a:t>;</a:t>
          </a:r>
          <a:endParaRPr lang="zh-CN" altLang="en-US" dirty="0"/>
        </a:p>
      </dgm:t>
    </dgm:pt>
    <dgm:pt modelId="{F9B922C5-EAE4-4173-A0B7-B2CF4E7A1A78}" type="par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F6556787-C2E8-4A88-9F72-6CDD4C3794A5}" type="sib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AB707915-4579-4876-A6A8-BF52F6922E34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96F6C6CA-28EE-46EC-88F1-002A39634D3C}" type="par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0AF11370-34A2-4856-9A05-7800EA88A500}" type="sib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A17DE546-A44D-4B65-8BF1-96B9BA024556}">
      <dgm:prSet phldrT="[文本]"/>
      <dgm:spPr/>
      <dgm:t>
        <a:bodyPr/>
        <a:lstStyle/>
        <a:p>
          <a:r>
            <a:rPr lang="zh-CN" altLang="en-US" dirty="0" smtClean="0"/>
            <a:t>回退（录单员）；申请审结（录单员）</a:t>
          </a:r>
          <a:endParaRPr lang="zh-CN" altLang="en-US" dirty="0"/>
        </a:p>
      </dgm:t>
    </dgm:pt>
    <dgm:pt modelId="{DC656087-E571-4A0D-9625-08D9A082D7E9}" type="par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2C9D0A6B-B5C7-406A-A1D8-8B7A57B0A147}" type="sib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E6E004F6-333A-4BA5-BBD9-DDCD41139EAB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zh-CN" altLang="en-US" dirty="0"/>
        </a:p>
      </dgm:t>
    </dgm:pt>
    <dgm:pt modelId="{2F9C1E59-B1D7-43AA-A1D6-1610716FEFEB}" type="par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2F976D21-E2FA-4439-A171-F641E21D2B30}" type="sib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32632890-6EEB-451E-81F9-2BBBF20ECD9F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zh-CN" altLang="en-US" dirty="0"/>
        </a:p>
      </dgm:t>
    </dgm:pt>
    <dgm:pt modelId="{DF6B3330-E13A-439B-ACB4-84C792DB5BCF}" type="par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BE58258A-FA39-4B4F-93FE-54DDFDA2012D}" type="sib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30AA2EA3-35C7-443D-A224-3A3300B508BD}">
      <dgm:prSet phldrT="[文本]"/>
      <dgm:spPr/>
      <dgm:t>
        <a:bodyPr/>
        <a:lstStyle/>
        <a:p>
          <a:r>
            <a:rPr lang="zh-CN" altLang="en-US" dirty="0" smtClean="0"/>
            <a:t>回退（录单员）；审结（非录单员，且所有订单已审核）</a:t>
          </a:r>
          <a:endParaRPr lang="zh-CN" altLang="en-US" dirty="0"/>
        </a:p>
      </dgm:t>
    </dgm:pt>
    <dgm:pt modelId="{D8637A65-9165-4D4E-B011-6631FA62302A}" type="par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9271B191-C33B-4422-97F9-6796B9580CAF}" type="sib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FC26CCCF-8658-4252-BF77-4271E565315F}">
      <dgm:prSet phldrT="[文本]"/>
      <dgm:spPr/>
      <dgm:t>
        <a:bodyPr/>
        <a:lstStyle/>
        <a:p>
          <a:r>
            <a:rPr lang="en-US" altLang="zh-CN" b="0" dirty="0" smtClean="0">
              <a:solidFill>
                <a:srgbClr val="FF0000"/>
              </a:solidFill>
            </a:rPr>
            <a:t>【</a:t>
          </a:r>
          <a:r>
            <a:rPr lang="zh-CN" altLang="en-US" b="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b="0" dirty="0" smtClean="0">
              <a:solidFill>
                <a:srgbClr val="FF0000"/>
              </a:solidFill>
            </a:rPr>
            <a:t>】</a:t>
          </a:r>
          <a:endParaRPr lang="zh-CN" altLang="en-US" b="0" dirty="0">
            <a:solidFill>
              <a:srgbClr val="FF0000"/>
            </a:solidFill>
          </a:endParaRPr>
        </a:p>
      </dgm:t>
    </dgm:pt>
    <dgm:pt modelId="{5F9CD8AE-9272-4AF4-AD76-E6EC3BD910D0}" type="par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DB4A0E7E-294E-428C-BF31-967FDE0B8DC6}" type="sib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1C986DC0-EAF2-418F-8AB5-6718ACE6A717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C59CFCD8-B505-47A8-83A9-6F5D3B1335F6}" type="par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5D0D0348-9D09-4D33-9B6C-DBCE3A70F8B1}" type="sib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9B777975-4348-428E-98F6-CEFC98C2ED18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3DF5A87E-61AE-443E-B875-9E5A31E73EE4}" type="par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455D06C7-3AE0-4F76-8E35-A8EE0111B1C4}" type="sib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BC770BEF-2B59-41FB-8BBA-AF440D156F6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en-US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0EF9D4E-891E-4F1E-8377-6ADB840CAF87}" type="par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0BA1A5FA-BEEA-4384-83FA-7A12C8F6E40C}" type="sib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BCFD7239-FE60-424E-B5D2-96379E32742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录单员已经完成录单</a:t>
          </a:r>
          <a:r>
            <a:rPr lang="zh-CN" altLang="en-US" dirty="0" smtClean="0">
              <a:solidFill>
                <a:srgbClr val="FF0000"/>
              </a:solidFill>
            </a:rPr>
            <a:t>或作废原稿</a:t>
          </a:r>
          <a:r>
            <a:rPr lang="zh-CN" altLang="zh-CN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dirty="0" smtClean="0">
              <a:solidFill>
                <a:srgbClr val="FF0000"/>
              </a:solidFill>
            </a:rPr>
            <a:t>/</a:t>
          </a:r>
          <a:r>
            <a:rPr lang="zh-CN" altLang="en-US" dirty="0" smtClean="0">
              <a:solidFill>
                <a:srgbClr val="FF0000"/>
              </a:solidFill>
            </a:rPr>
            <a:t>作废情况</a:t>
          </a:r>
          <a:r>
            <a:rPr lang="zh-CN" altLang="zh-CN" dirty="0" smtClean="0">
              <a:solidFill>
                <a:srgbClr val="FF0000"/>
              </a:solidFill>
            </a:rPr>
            <a:t>进行审核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FF8FD578-54C6-40E8-BC1A-37EF03C730D2}" type="par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9B5D6224-F1BD-49E6-965B-6CC5E9E8A6C6}" type="sib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1ABE17F8-1578-4F68-A72C-781B318E14F3}">
      <dgm:prSet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dirty="0" smtClean="0">
              <a:solidFill>
                <a:srgbClr val="FF0000"/>
              </a:solidFill>
            </a:rPr>
            <a:t>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C32F9F1-9849-4C12-BC34-81FC88CCB27D}" type="par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6346F6F8-CFD5-458A-8E10-D12B33A6EF6D}" type="sib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8E0C9094-511A-4682-97A4-0F5C01559040}" type="pres">
      <dgm:prSet presAssocID="{F18FF395-B0F3-4406-8BA1-8ED5F355A3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609B3-A4E9-40E1-9303-A684C1DA8575}" type="pres">
      <dgm:prSet presAssocID="{8BED9F6B-29F6-466C-B29A-66838808F6C0}" presName="composite" presStyleCnt="0"/>
      <dgm:spPr/>
    </dgm:pt>
    <dgm:pt modelId="{81D29E8F-06FC-4FDB-84AC-126388D91DEF}" type="pres">
      <dgm:prSet presAssocID="{8BED9F6B-29F6-466C-B29A-66838808F6C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F15-1DC9-40DC-97AD-030D16FF4FCA}" type="pres">
      <dgm:prSet presAssocID="{8BED9F6B-29F6-466C-B29A-66838808F6C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D747A-6579-46A6-8BC9-E945027A7C30}" type="pres">
      <dgm:prSet presAssocID="{294E21B1-4D3F-4FB9-A965-1DC4B2F42087}" presName="sp" presStyleCnt="0"/>
      <dgm:spPr/>
    </dgm:pt>
    <dgm:pt modelId="{5D1A2A62-0B0A-4A69-AEBB-6FDEE93D29C6}" type="pres">
      <dgm:prSet presAssocID="{DE8F6E21-E250-4610-A26D-69B23A1FBA8C}" presName="composite" presStyleCnt="0"/>
      <dgm:spPr/>
    </dgm:pt>
    <dgm:pt modelId="{B0194D2B-484D-4AB9-95B3-3798B0099C21}" type="pres">
      <dgm:prSet presAssocID="{DE8F6E21-E250-4610-A26D-69B23A1FBA8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88DE5-181F-4CD9-A07C-9FE3A3DC5DF4}" type="pres">
      <dgm:prSet presAssocID="{DE8F6E21-E250-4610-A26D-69B23A1FBA8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57A5D-636D-4980-B890-D2C2A093FF89}" type="pres">
      <dgm:prSet presAssocID="{84C96BDA-E26E-44AC-AD87-95A8AEF57425}" presName="sp" presStyleCnt="0"/>
      <dgm:spPr/>
    </dgm:pt>
    <dgm:pt modelId="{51E36B00-0648-463E-81F7-90D193DA55E2}" type="pres">
      <dgm:prSet presAssocID="{AB707915-4579-4876-A6A8-BF52F6922E34}" presName="composite" presStyleCnt="0"/>
      <dgm:spPr/>
    </dgm:pt>
    <dgm:pt modelId="{EB2188EA-21FD-4E21-8B77-663033184100}" type="pres">
      <dgm:prSet presAssocID="{AB707915-4579-4876-A6A8-BF52F6922E34}" presName="parentText" presStyleLbl="alignNode1" presStyleIdx="2" presStyleCnt="5" custLinFactX="100129" custLinFactNeighborX="200000" custLinFactNeighborY="-1509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CA9F5-884A-49DC-B617-D19505011D04}" type="pres">
      <dgm:prSet presAssocID="{AB707915-4579-4876-A6A8-BF52F6922E34}" presName="descendantText" presStyleLbl="alignAcc1" presStyleIdx="2" presStyleCnt="5" custScaleX="72397" custLinFactNeighborX="53847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A8162-0CDB-420C-953D-45D72E1B337B}" type="pres">
      <dgm:prSet presAssocID="{0AF11370-34A2-4856-9A05-7800EA88A500}" presName="sp" presStyleCnt="0"/>
      <dgm:spPr/>
    </dgm:pt>
    <dgm:pt modelId="{386E27F4-B23C-4339-944D-9C93921B0FEB}" type="pres">
      <dgm:prSet presAssocID="{E6E004F6-333A-4BA5-BBD9-DDCD41139EAB}" presName="composite" presStyleCnt="0"/>
      <dgm:spPr/>
    </dgm:pt>
    <dgm:pt modelId="{71771BB5-0F35-469D-91FA-2E2F78B97B94}" type="pres">
      <dgm:prSet presAssocID="{E6E004F6-333A-4BA5-BBD9-DDCD41139EA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36DD9-9D64-4302-A1CF-A1B8309E318D}" type="pres">
      <dgm:prSet presAssocID="{E6E004F6-333A-4BA5-BBD9-DDCD41139EA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8E31F-3F24-43CB-8FA7-4A9C553A12E9}" type="pres">
      <dgm:prSet presAssocID="{2F976D21-E2FA-4439-A171-F641E21D2B30}" presName="sp" presStyleCnt="0"/>
      <dgm:spPr/>
    </dgm:pt>
    <dgm:pt modelId="{ABA0ADBF-D13C-401D-840F-E61F2C113DC4}" type="pres">
      <dgm:prSet presAssocID="{32632890-6EEB-451E-81F9-2BBBF20ECD9F}" presName="composite" presStyleCnt="0"/>
      <dgm:spPr/>
    </dgm:pt>
    <dgm:pt modelId="{026565AB-ABFE-4D92-908B-D31522BF99F2}" type="pres">
      <dgm:prSet presAssocID="{32632890-6EEB-451E-81F9-2BBBF20ECD9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2FE27-F551-4019-87BE-6DE8669F0DF9}" type="pres">
      <dgm:prSet presAssocID="{32632890-6EEB-451E-81F9-2BBBF20ECD9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FE724B-0676-4C73-932C-F1D0BAAD28C6}" type="presOf" srcId="{FC26CCCF-8658-4252-BF77-4271E565315F}" destId="{8BE68F15-1DC9-40DC-97AD-030D16FF4FCA}" srcOrd="0" destOrd="0" presId="urn:microsoft.com/office/officeart/2005/8/layout/chevron2"/>
    <dgm:cxn modelId="{05FAC1FA-27A6-45A8-A8B1-5D54B4DA21C8}" type="presOf" srcId="{A17DE546-A44D-4B65-8BF1-96B9BA024556}" destId="{24DCA9F5-884A-49DC-B617-D19505011D04}" srcOrd="0" destOrd="1" presId="urn:microsoft.com/office/officeart/2005/8/layout/chevron2"/>
    <dgm:cxn modelId="{5A08833D-A1CE-4256-A9D3-2CF431536CF2}" srcId="{8BED9F6B-29F6-466C-B29A-66838808F6C0}" destId="{DEF8C4C3-760D-4E65-B180-4BB174A27129}" srcOrd="1" destOrd="0" parTransId="{533849CD-A13C-42EB-9549-D7E4CF965D4D}" sibTransId="{DDDA1002-E134-40AB-99CE-B4B6CB402825}"/>
    <dgm:cxn modelId="{5D835668-DCC6-4E4D-85D1-AB5EAFEA00DC}" type="presOf" srcId="{F18FF395-B0F3-4406-8BA1-8ED5F355A308}" destId="{8E0C9094-511A-4682-97A4-0F5C01559040}" srcOrd="0" destOrd="0" presId="urn:microsoft.com/office/officeart/2005/8/layout/chevron2"/>
    <dgm:cxn modelId="{39F7BAF4-ACF4-48E1-9506-F61758A4EFCF}" srcId="{DE8F6E21-E250-4610-A26D-69B23A1FBA8C}" destId="{F5652C92-C3FC-47B1-AD53-B4873246B969}" srcOrd="1" destOrd="0" parTransId="{F9B922C5-EAE4-4173-A0B7-B2CF4E7A1A78}" sibTransId="{F6556787-C2E8-4A88-9F72-6CDD4C3794A5}"/>
    <dgm:cxn modelId="{022562B4-FF91-4AE3-B36F-ED184B5D680C}" srcId="{F18FF395-B0F3-4406-8BA1-8ED5F355A308}" destId="{DE8F6E21-E250-4610-A26D-69B23A1FBA8C}" srcOrd="1" destOrd="0" parTransId="{728B01A4-ABB6-4DFC-99D0-8C2C217FA502}" sibTransId="{84C96BDA-E26E-44AC-AD87-95A8AEF57425}"/>
    <dgm:cxn modelId="{F3ABD2E4-3BAC-4FF4-820F-F9ACC636B492}" srcId="{F18FF395-B0F3-4406-8BA1-8ED5F355A308}" destId="{32632890-6EEB-451E-81F9-2BBBF20ECD9F}" srcOrd="4" destOrd="0" parTransId="{DF6B3330-E13A-439B-ACB4-84C792DB5BCF}" sibTransId="{BE58258A-FA39-4B4F-93FE-54DDFDA2012D}"/>
    <dgm:cxn modelId="{42911A60-BF95-4FDF-A365-ED9C9B856B2E}" type="presOf" srcId="{BC770BEF-2B59-41FB-8BBA-AF440D156F6A}" destId="{24DCA9F5-884A-49DC-B617-D19505011D04}" srcOrd="0" destOrd="0" presId="urn:microsoft.com/office/officeart/2005/8/layout/chevron2"/>
    <dgm:cxn modelId="{1A4A43E5-6D61-4D9A-87CC-F020C89405AC}" srcId="{F18FF395-B0F3-4406-8BA1-8ED5F355A308}" destId="{AB707915-4579-4876-A6A8-BF52F6922E34}" srcOrd="2" destOrd="0" parTransId="{96F6C6CA-28EE-46EC-88F1-002A39634D3C}" sibTransId="{0AF11370-34A2-4856-9A05-7800EA88A500}"/>
    <dgm:cxn modelId="{6C72361F-BA5B-4F8D-82DB-B52A73DCF838}" type="presOf" srcId="{8BED9F6B-29F6-466C-B29A-66838808F6C0}" destId="{81D29E8F-06FC-4FDB-84AC-126388D91DEF}" srcOrd="0" destOrd="0" presId="urn:microsoft.com/office/officeart/2005/8/layout/chevron2"/>
    <dgm:cxn modelId="{DADA9385-2DC5-4227-8BEF-61BCDD7C4040}" srcId="{AB707915-4579-4876-A6A8-BF52F6922E34}" destId="{BC770BEF-2B59-41FB-8BBA-AF440D156F6A}" srcOrd="0" destOrd="0" parTransId="{30EF9D4E-891E-4F1E-8377-6ADB840CAF87}" sibTransId="{0BA1A5FA-BEEA-4384-83FA-7A12C8F6E40C}"/>
    <dgm:cxn modelId="{1A509ED0-C628-47E6-86C6-628358F1DD0A}" type="presOf" srcId="{F5652C92-C3FC-47B1-AD53-B4873246B969}" destId="{D1D88DE5-181F-4CD9-A07C-9FE3A3DC5DF4}" srcOrd="0" destOrd="1" presId="urn:microsoft.com/office/officeart/2005/8/layout/chevron2"/>
    <dgm:cxn modelId="{79CED036-0662-4026-8B2D-C6004120D503}" type="presOf" srcId="{32632890-6EEB-451E-81F9-2BBBF20ECD9F}" destId="{026565AB-ABFE-4D92-908B-D31522BF99F2}" srcOrd="0" destOrd="0" presId="urn:microsoft.com/office/officeart/2005/8/layout/chevron2"/>
    <dgm:cxn modelId="{76F86F54-B5D1-44BB-A54B-4696823CBEDB}" srcId="{DE8F6E21-E250-4610-A26D-69B23A1FBA8C}" destId="{1C986DC0-EAF2-418F-8AB5-6718ACE6A717}" srcOrd="0" destOrd="0" parTransId="{C59CFCD8-B505-47A8-83A9-6F5D3B1335F6}" sibTransId="{5D0D0348-9D09-4D33-9B6C-DBCE3A70F8B1}"/>
    <dgm:cxn modelId="{62CC5627-8FA1-4669-93FB-2268D8DC0FA8}" srcId="{F18FF395-B0F3-4406-8BA1-8ED5F355A308}" destId="{8BED9F6B-29F6-466C-B29A-66838808F6C0}" srcOrd="0" destOrd="0" parTransId="{7C82B84A-0C58-4E47-B77F-C1B3A0B982A0}" sibTransId="{294E21B1-4D3F-4FB9-A965-1DC4B2F42087}"/>
    <dgm:cxn modelId="{ED3600AE-5DD8-472C-81D4-58B0B136E908}" type="presOf" srcId="{1C986DC0-EAF2-418F-8AB5-6718ACE6A717}" destId="{D1D88DE5-181F-4CD9-A07C-9FE3A3DC5DF4}" srcOrd="0" destOrd="0" presId="urn:microsoft.com/office/officeart/2005/8/layout/chevron2"/>
    <dgm:cxn modelId="{1BD7BE59-5E37-4EDC-9895-1DBD7B2B7647}" type="presOf" srcId="{30AA2EA3-35C7-443D-A224-3A3300B508BD}" destId="{48C36DD9-9D64-4302-A1CF-A1B8309E318D}" srcOrd="0" destOrd="1" presId="urn:microsoft.com/office/officeart/2005/8/layout/chevron2"/>
    <dgm:cxn modelId="{779A2E87-D1F5-4DA0-B746-78CD796D00FA}" srcId="{8BED9F6B-29F6-466C-B29A-66838808F6C0}" destId="{FC26CCCF-8658-4252-BF77-4271E565315F}" srcOrd="0" destOrd="0" parTransId="{5F9CD8AE-9272-4AF4-AD76-E6EC3BD910D0}" sibTransId="{DB4A0E7E-294E-428C-BF31-967FDE0B8DC6}"/>
    <dgm:cxn modelId="{EA6E8319-5321-4B12-B0AA-74266CBD2D22}" srcId="{32632890-6EEB-451E-81F9-2BBBF20ECD9F}" destId="{1ABE17F8-1578-4F68-A72C-781B318E14F3}" srcOrd="0" destOrd="0" parTransId="{3C32F9F1-9849-4C12-BC34-81FC88CCB27D}" sibTransId="{6346F6F8-CFD5-458A-8E10-D12B33A6EF6D}"/>
    <dgm:cxn modelId="{D19FDF47-638F-421A-A405-F5035D545C6D}" srcId="{AB707915-4579-4876-A6A8-BF52F6922E34}" destId="{A17DE546-A44D-4B65-8BF1-96B9BA024556}" srcOrd="1" destOrd="0" parTransId="{DC656087-E571-4A0D-9625-08D9A082D7E9}" sibTransId="{2C9D0A6B-B5C7-406A-A1D8-8B7A57B0A147}"/>
    <dgm:cxn modelId="{353862B3-B2CE-4B12-A932-85628605C7BD}" type="presOf" srcId="{DEF8C4C3-760D-4E65-B180-4BB174A27129}" destId="{8BE68F15-1DC9-40DC-97AD-030D16FF4FCA}" srcOrd="0" destOrd="1" presId="urn:microsoft.com/office/officeart/2005/8/layout/chevron2"/>
    <dgm:cxn modelId="{2AB7D8C3-E2F8-40E2-8690-01EB856363A5}" type="presOf" srcId="{AB707915-4579-4876-A6A8-BF52F6922E34}" destId="{EB2188EA-21FD-4E21-8B77-663033184100}" srcOrd="0" destOrd="0" presId="urn:microsoft.com/office/officeart/2005/8/layout/chevron2"/>
    <dgm:cxn modelId="{F8BB70A3-4E5A-40BA-92FF-C1DD088CC098}" type="presOf" srcId="{BCFD7239-FE60-424E-B5D2-96379E32742B}" destId="{48C36DD9-9D64-4302-A1CF-A1B8309E318D}" srcOrd="0" destOrd="0" presId="urn:microsoft.com/office/officeart/2005/8/layout/chevron2"/>
    <dgm:cxn modelId="{1028A925-6FDE-47BC-B55F-41B864B4D543}" type="presOf" srcId="{DE8F6E21-E250-4610-A26D-69B23A1FBA8C}" destId="{B0194D2B-484D-4AB9-95B3-3798B0099C21}" srcOrd="0" destOrd="0" presId="urn:microsoft.com/office/officeart/2005/8/layout/chevron2"/>
    <dgm:cxn modelId="{E4AF6278-0C73-4787-B88A-711A8F7F13A5}" srcId="{E6E004F6-333A-4BA5-BBD9-DDCD41139EAB}" destId="{BCFD7239-FE60-424E-B5D2-96379E32742B}" srcOrd="0" destOrd="0" parTransId="{FF8FD578-54C6-40E8-BC1A-37EF03C730D2}" sibTransId="{9B5D6224-F1BD-49E6-965B-6CC5E9E8A6C6}"/>
    <dgm:cxn modelId="{10F30824-D48C-4589-BC7A-A786FFF37E44}" type="presOf" srcId="{9B777975-4348-428E-98F6-CEFC98C2ED18}" destId="{0052FE27-F551-4019-87BE-6DE8669F0DF9}" srcOrd="0" destOrd="1" presId="urn:microsoft.com/office/officeart/2005/8/layout/chevron2"/>
    <dgm:cxn modelId="{DC863983-8EC7-4BBA-8F7B-7BB25A2A031C}" srcId="{F18FF395-B0F3-4406-8BA1-8ED5F355A308}" destId="{E6E004F6-333A-4BA5-BBD9-DDCD41139EAB}" srcOrd="3" destOrd="0" parTransId="{2F9C1E59-B1D7-43AA-A1D6-1610716FEFEB}" sibTransId="{2F976D21-E2FA-4439-A171-F641E21D2B30}"/>
    <dgm:cxn modelId="{93DB9D1E-593A-489E-B4EA-C2F7FDE6F71F}" srcId="{32632890-6EEB-451E-81F9-2BBBF20ECD9F}" destId="{9B777975-4348-428E-98F6-CEFC98C2ED18}" srcOrd="1" destOrd="0" parTransId="{3DF5A87E-61AE-443E-B875-9E5A31E73EE4}" sibTransId="{455D06C7-3AE0-4F76-8E35-A8EE0111B1C4}"/>
    <dgm:cxn modelId="{8FDE559B-5010-488B-9392-DDA69750C5F9}" type="presOf" srcId="{E6E004F6-333A-4BA5-BBD9-DDCD41139EAB}" destId="{71771BB5-0F35-469D-91FA-2E2F78B97B94}" srcOrd="0" destOrd="0" presId="urn:microsoft.com/office/officeart/2005/8/layout/chevron2"/>
    <dgm:cxn modelId="{A683A0CE-69D2-44BD-A0A0-37FA89F6FE96}" type="presOf" srcId="{1ABE17F8-1578-4F68-A72C-781B318E14F3}" destId="{0052FE27-F551-4019-87BE-6DE8669F0DF9}" srcOrd="0" destOrd="0" presId="urn:microsoft.com/office/officeart/2005/8/layout/chevron2"/>
    <dgm:cxn modelId="{91654FF1-6783-41A8-93C3-6A149AB26306}" srcId="{E6E004F6-333A-4BA5-BBD9-DDCD41139EAB}" destId="{30AA2EA3-35C7-443D-A224-3A3300B508BD}" srcOrd="1" destOrd="0" parTransId="{D8637A65-9165-4D4E-B011-6631FA62302A}" sibTransId="{9271B191-C33B-4422-97F9-6796B9580CAF}"/>
    <dgm:cxn modelId="{75975A12-AB86-409C-AE68-DA18ED696D4E}" type="presParOf" srcId="{8E0C9094-511A-4682-97A4-0F5C01559040}" destId="{6CB609B3-A4E9-40E1-9303-A684C1DA8575}" srcOrd="0" destOrd="0" presId="urn:microsoft.com/office/officeart/2005/8/layout/chevron2"/>
    <dgm:cxn modelId="{698EC0DE-B628-4E30-BD5C-D429FF638CCB}" type="presParOf" srcId="{6CB609B3-A4E9-40E1-9303-A684C1DA8575}" destId="{81D29E8F-06FC-4FDB-84AC-126388D91DEF}" srcOrd="0" destOrd="0" presId="urn:microsoft.com/office/officeart/2005/8/layout/chevron2"/>
    <dgm:cxn modelId="{A58BDE0D-3101-44AF-B587-FB727346DEEA}" type="presParOf" srcId="{6CB609B3-A4E9-40E1-9303-A684C1DA8575}" destId="{8BE68F15-1DC9-40DC-97AD-030D16FF4FCA}" srcOrd="1" destOrd="0" presId="urn:microsoft.com/office/officeart/2005/8/layout/chevron2"/>
    <dgm:cxn modelId="{022B7814-4EEC-411A-AD9B-3CA51935EAC5}" type="presParOf" srcId="{8E0C9094-511A-4682-97A4-0F5C01559040}" destId="{B4ED747A-6579-46A6-8BC9-E945027A7C30}" srcOrd="1" destOrd="0" presId="urn:microsoft.com/office/officeart/2005/8/layout/chevron2"/>
    <dgm:cxn modelId="{B1C61FAC-A176-40AE-88A5-FA5E6902B637}" type="presParOf" srcId="{8E0C9094-511A-4682-97A4-0F5C01559040}" destId="{5D1A2A62-0B0A-4A69-AEBB-6FDEE93D29C6}" srcOrd="2" destOrd="0" presId="urn:microsoft.com/office/officeart/2005/8/layout/chevron2"/>
    <dgm:cxn modelId="{DA666908-5937-4736-9C1C-4285F7145740}" type="presParOf" srcId="{5D1A2A62-0B0A-4A69-AEBB-6FDEE93D29C6}" destId="{B0194D2B-484D-4AB9-95B3-3798B0099C21}" srcOrd="0" destOrd="0" presId="urn:microsoft.com/office/officeart/2005/8/layout/chevron2"/>
    <dgm:cxn modelId="{431E6CC9-E89E-4B43-A568-562A4C878696}" type="presParOf" srcId="{5D1A2A62-0B0A-4A69-AEBB-6FDEE93D29C6}" destId="{D1D88DE5-181F-4CD9-A07C-9FE3A3DC5DF4}" srcOrd="1" destOrd="0" presId="urn:microsoft.com/office/officeart/2005/8/layout/chevron2"/>
    <dgm:cxn modelId="{DDAB9AE3-151E-48B6-A188-113D905B2E89}" type="presParOf" srcId="{8E0C9094-511A-4682-97A4-0F5C01559040}" destId="{1E257A5D-636D-4980-B890-D2C2A093FF89}" srcOrd="3" destOrd="0" presId="urn:microsoft.com/office/officeart/2005/8/layout/chevron2"/>
    <dgm:cxn modelId="{D8666094-2B65-4794-B893-FFEF1D233918}" type="presParOf" srcId="{8E0C9094-511A-4682-97A4-0F5C01559040}" destId="{51E36B00-0648-463E-81F7-90D193DA55E2}" srcOrd="4" destOrd="0" presId="urn:microsoft.com/office/officeart/2005/8/layout/chevron2"/>
    <dgm:cxn modelId="{46A12FDF-423C-488C-B191-FBB1CDDC193E}" type="presParOf" srcId="{51E36B00-0648-463E-81F7-90D193DA55E2}" destId="{EB2188EA-21FD-4E21-8B77-663033184100}" srcOrd="0" destOrd="0" presId="urn:microsoft.com/office/officeart/2005/8/layout/chevron2"/>
    <dgm:cxn modelId="{18A428FB-740A-419D-BDEC-8F5D216F1F5E}" type="presParOf" srcId="{51E36B00-0648-463E-81F7-90D193DA55E2}" destId="{24DCA9F5-884A-49DC-B617-D19505011D04}" srcOrd="1" destOrd="0" presId="urn:microsoft.com/office/officeart/2005/8/layout/chevron2"/>
    <dgm:cxn modelId="{88255468-966A-4EEC-8496-625BEC259CFD}" type="presParOf" srcId="{8E0C9094-511A-4682-97A4-0F5C01559040}" destId="{A85A8162-0CDB-420C-953D-45D72E1B337B}" srcOrd="5" destOrd="0" presId="urn:microsoft.com/office/officeart/2005/8/layout/chevron2"/>
    <dgm:cxn modelId="{46B27E85-D3E2-4113-86BB-7F187FBAC9B9}" type="presParOf" srcId="{8E0C9094-511A-4682-97A4-0F5C01559040}" destId="{386E27F4-B23C-4339-944D-9C93921B0FEB}" srcOrd="6" destOrd="0" presId="urn:microsoft.com/office/officeart/2005/8/layout/chevron2"/>
    <dgm:cxn modelId="{22CEA04A-6A8A-4D9F-8A38-2BBF8B687D93}" type="presParOf" srcId="{386E27F4-B23C-4339-944D-9C93921B0FEB}" destId="{71771BB5-0F35-469D-91FA-2E2F78B97B94}" srcOrd="0" destOrd="0" presId="urn:microsoft.com/office/officeart/2005/8/layout/chevron2"/>
    <dgm:cxn modelId="{92457E58-14FD-463A-9BDF-15E8A6A09F39}" type="presParOf" srcId="{386E27F4-B23C-4339-944D-9C93921B0FEB}" destId="{48C36DD9-9D64-4302-A1CF-A1B8309E318D}" srcOrd="1" destOrd="0" presId="urn:microsoft.com/office/officeart/2005/8/layout/chevron2"/>
    <dgm:cxn modelId="{59CD9B27-0023-41EE-B02E-A301393A7B75}" type="presParOf" srcId="{8E0C9094-511A-4682-97A4-0F5C01559040}" destId="{AE78E31F-3F24-43CB-8FA7-4A9C553A12E9}" srcOrd="7" destOrd="0" presId="urn:microsoft.com/office/officeart/2005/8/layout/chevron2"/>
    <dgm:cxn modelId="{FEED3EE8-75BD-4EB4-8F49-C78E0885A8BA}" type="presParOf" srcId="{8E0C9094-511A-4682-97A4-0F5C01559040}" destId="{ABA0ADBF-D13C-401D-840F-E61F2C113DC4}" srcOrd="8" destOrd="0" presId="urn:microsoft.com/office/officeart/2005/8/layout/chevron2"/>
    <dgm:cxn modelId="{9820D0A1-B8BB-4809-B640-73DD36723BA2}" type="presParOf" srcId="{ABA0ADBF-D13C-401D-840F-E61F2C113DC4}" destId="{026565AB-ABFE-4D92-908B-D31522BF99F2}" srcOrd="0" destOrd="0" presId="urn:microsoft.com/office/officeart/2005/8/layout/chevron2"/>
    <dgm:cxn modelId="{544B838E-6BEF-4741-B8F2-621690898464}" type="presParOf" srcId="{ABA0ADBF-D13C-401D-840F-E61F2C113DC4}" destId="{0052FE27-F551-4019-87BE-6DE8669F0D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693AC-C701-4536-80B4-DF1611EAC0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ED3EBD-F20C-4C74-80DB-62D5B9504B23}">
      <dgm:prSet phldrT="[文本]"/>
      <dgm:spPr/>
      <dgm:t>
        <a:bodyPr/>
        <a:lstStyle/>
        <a:p>
          <a:r>
            <a:rPr lang="zh-CN" altLang="en-US" dirty="0" smtClean="0"/>
            <a:t>录单</a:t>
          </a:r>
          <a:endParaRPr lang="zh-CN" altLang="en-US" dirty="0"/>
        </a:p>
      </dgm:t>
    </dgm:pt>
    <dgm:pt modelId="{3C302B1A-C402-4A57-A121-89E9345879AC}" type="par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04565528-F0E6-44ED-A938-CF5FA84A887F}" type="sib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4EF0E6D0-79B4-46DF-AA6F-E68BD6D0FBFC}">
      <dgm:prSet phldrT="[文本]"/>
      <dgm:spPr/>
      <dgm:t>
        <a:bodyPr/>
        <a:lstStyle/>
        <a:p>
          <a:r>
            <a:rPr lang="zh-CN" altLang="en-US" dirty="0" smtClean="0"/>
            <a:t>删除（录单员）；</a:t>
          </a:r>
          <a:r>
            <a:rPr lang="zh-CN" altLang="en-US" b="1" dirty="0" smtClean="0"/>
            <a:t>修改（录单员）</a:t>
          </a:r>
          <a:r>
            <a:rPr lang="zh-CN" altLang="en-US" dirty="0" smtClean="0"/>
            <a:t>；申请审核；（原稿录单员）</a:t>
          </a:r>
          <a:endParaRPr lang="zh-CN" altLang="en-US" dirty="0"/>
        </a:p>
      </dgm:t>
    </dgm:pt>
    <dgm:pt modelId="{5C99958F-C252-44FE-8146-4E73AE26FDB6}" type="par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0C2EA26A-2238-4798-8A2D-B0FE0E7532E9}" type="sib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458FBAAB-15F2-455A-904E-D9FF9964EA3A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72F80C54-2770-4198-AE7A-9D900671A174}" type="par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856C8271-C600-49DD-94B7-FCFB3EE3169F}" type="sib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9CF1579D-98CC-46C3-AE22-0C7757288CE6}">
      <dgm:prSet phldrT="[文本]"/>
      <dgm:spPr/>
      <dgm:t>
        <a:bodyPr/>
        <a:lstStyle/>
        <a:p>
          <a:r>
            <a:rPr lang="zh-CN" altLang="en-US" dirty="0" smtClean="0"/>
            <a:t>审核（非录单员）；取消申请（录单员）</a:t>
          </a:r>
          <a:endParaRPr lang="zh-CN" altLang="en-US" dirty="0"/>
        </a:p>
      </dgm:t>
    </dgm:pt>
    <dgm:pt modelId="{AF6D8F1D-4027-46CA-A5D7-01EC47FE9850}" type="par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CCC1F233-5EF8-48EC-A229-AC99E6151C48}" type="sib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7B88645A-F351-4D29-8120-CED76D190FAD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51CC1ADC-B751-4825-9D8C-700FFAF9FF1F}" type="par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BFEBBB1-F07C-4F4F-BB77-20BFD89A04F9}" type="sib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8824223-7963-4771-B3A0-5EA05B40524B}">
      <dgm:prSet phldrT="[文本]"/>
      <dgm:spPr/>
      <dgm:t>
        <a:bodyPr/>
        <a:lstStyle/>
        <a:p>
          <a:r>
            <a:rPr lang="zh-CN" altLang="en-US" dirty="0" smtClean="0"/>
            <a:t>接单（任何人，接单后成为该订单跟单员）</a:t>
          </a:r>
          <a:endParaRPr lang="zh-CN" altLang="en-US" dirty="0"/>
        </a:p>
      </dgm:t>
    </dgm:pt>
    <dgm:pt modelId="{22B7486C-4788-4E46-B0C0-4984A90FEB3C}" type="par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3B7AF2C9-69A9-481F-8D4C-F79E64B7387F}" type="sib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D38ABFFC-4548-429C-9FD3-EFD639BB423A}">
      <dgm:prSet phldrT="[文本]"/>
      <dgm:spPr/>
      <dgm:t>
        <a:bodyPr/>
        <a:lstStyle/>
        <a:p>
          <a:r>
            <a:rPr lang="zh-CN" altLang="en-US" dirty="0" smtClean="0"/>
            <a:t>下单申请</a:t>
          </a:r>
          <a:endParaRPr lang="zh-CN" altLang="en-US" dirty="0"/>
        </a:p>
      </dgm:t>
    </dgm:pt>
    <dgm:pt modelId="{B258742A-3873-4A2C-A1DF-CBFE91526C1A}" type="par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425D30BC-F107-4EE4-86E3-53510F29BE16}" type="sib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1D9FCB56-3B4F-4328-8117-A76601762F99}">
      <dgm:prSet phldrT="[文本]"/>
      <dgm:spPr/>
      <dgm:t>
        <a:bodyPr/>
        <a:lstStyle/>
        <a:p>
          <a:r>
            <a:rPr lang="zh-CN" altLang="en-US" dirty="0" smtClean="0"/>
            <a:t>下单审核</a:t>
          </a:r>
          <a:endParaRPr lang="zh-CN" altLang="en-US" dirty="0"/>
        </a:p>
      </dgm:t>
    </dgm:pt>
    <dgm:pt modelId="{769E336A-FBD6-4B2C-84CA-F21A0C7894AA}" type="par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436C949C-3D17-4480-89B8-BB7CF9252028}" type="sib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8B1E0470-93FD-48DB-B9A2-3C9484F660FD}">
      <dgm:prSet phldrT="[文本]"/>
      <dgm:spPr/>
      <dgm:t>
        <a:bodyPr/>
        <a:lstStyle/>
        <a:p>
          <a:r>
            <a:rPr lang="zh-CN" altLang="en-US" dirty="0" smtClean="0"/>
            <a:t>回退（跟单员）；下单审核（非跟单员）</a:t>
          </a:r>
          <a:endParaRPr lang="zh-CN" altLang="en-US" dirty="0"/>
        </a:p>
      </dgm:t>
    </dgm:pt>
    <dgm:pt modelId="{31C627B1-4454-4058-9895-FD8199441266}" type="par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E4DAB266-9229-45AE-AF2F-2D1CF35E711E}" type="sib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57D2B86E-A914-4085-9AB3-96EE2761F636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en-US" altLang="zh-CN" dirty="0" smtClean="0"/>
        </a:p>
      </dgm:t>
    </dgm:pt>
    <dgm:pt modelId="{4C430857-3F15-4552-9D4E-89979AAC06BE}" type="par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29E87AAA-0E61-429B-9792-BB66912E3C3E}" type="sib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5653423F-DEA9-4B61-A091-269655BE7E97}">
      <dgm:prSet phldrT="[文本]"/>
      <dgm:spPr/>
      <dgm:t>
        <a:bodyPr/>
        <a:lstStyle/>
        <a:p>
          <a:r>
            <a:rPr lang="zh-CN" altLang="en-US" dirty="0" smtClean="0"/>
            <a:t>回退（审核者）；下单（跟单员）；打印（任何人，任何时候）</a:t>
          </a:r>
          <a:endParaRPr lang="zh-CN" altLang="en-US" dirty="0"/>
        </a:p>
      </dgm:t>
    </dgm:pt>
    <dgm:pt modelId="{5FC68B55-B34B-4F7B-B648-3CF6A7BB0D6E}" type="par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3CCAD833-CA5E-4A5C-A04C-94121B97066A}" type="sib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15490529-78A9-42C2-A884-86CA5CA1E9B7}">
      <dgm:prSet phldrT="[文本]"/>
      <dgm:spPr/>
      <dgm:t>
        <a:bodyPr/>
        <a:lstStyle/>
        <a:p>
          <a:r>
            <a:rPr lang="zh-CN" altLang="en-US" dirty="0" smtClean="0"/>
            <a:t>发货</a:t>
          </a:r>
          <a:endParaRPr lang="en-US" altLang="zh-CN" dirty="0" smtClean="0"/>
        </a:p>
      </dgm:t>
    </dgm:pt>
    <dgm:pt modelId="{B5B00052-354F-4148-8C1A-009EC13A31AB}" type="par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5D39C18E-8ED4-47F5-833A-AD7849CA7330}" type="sib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B3FB0670-B234-4855-8D92-3D20499482A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已经把订单发给了供货商，在此记录</a:t>
          </a:r>
          <a:r>
            <a:rPr lang="en-US" altLang="zh-CN" dirty="0" smtClean="0"/>
            <a:t>】</a:t>
          </a:r>
        </a:p>
      </dgm:t>
    </dgm:pt>
    <dgm:pt modelId="{8269B858-5D37-43AC-AF8F-CBF5D394E53F}" type="par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2E8E5A02-A9BA-4808-B6A3-ADBC480E5DCE}" type="sib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6389D3D7-A452-4E36-9D46-D5D1E051245E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44E3082B-A663-4E2C-A0FA-0D6A9FEBF8C7}" type="par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7E410835-205E-4AC7-A3EA-9B1C4F1FE132}" type="sib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58596E6D-7FE7-4918-BB5A-20089D6A8180}">
      <dgm:prSet phldrT="[文本]"/>
      <dgm:spPr/>
      <dgm:t>
        <a:bodyPr/>
        <a:lstStyle/>
        <a:p>
          <a:r>
            <a:rPr lang="zh-CN" altLang="en-US" dirty="0" smtClean="0"/>
            <a:t>回退（审结者）</a:t>
          </a:r>
          <a:endParaRPr lang="en-US" altLang="zh-CN" dirty="0" smtClean="0"/>
        </a:p>
      </dgm:t>
    </dgm:pt>
    <dgm:pt modelId="{AAB64234-CD57-41E1-B90F-411CBCCFDF47}" type="par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CEB21D2E-4D2E-4687-A3FF-336DA55D8EC6}" type="sib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2BCF8F8B-56B8-4475-9FB0-70FBD3605BDB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39A6607F-EFFF-44F5-9844-E3AB02C8C733}" type="par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EEECFC58-942E-4D52-B851-9F2E48921E42}" type="sib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B172D79B-245B-48D0-A4B5-19DD52CA6B2A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（跟单员）；作废（跟单员）；接管（非跟单员，只要还没审结，接管后成为跟单员。）；慢单</a:t>
          </a:r>
          <a:r>
            <a:rPr lang="en-US" altLang="zh-CN" dirty="0" smtClean="0"/>
            <a:t>/</a:t>
          </a:r>
          <a:r>
            <a:rPr lang="zh-CN" altLang="en-US" dirty="0" smtClean="0"/>
            <a:t>取消慢单（跟单员）；下单申请（跟单员）</a:t>
          </a:r>
          <a:endParaRPr lang="zh-CN" altLang="en-US" dirty="0"/>
        </a:p>
      </dgm:t>
    </dgm:pt>
    <dgm:pt modelId="{3B321C66-4B10-4DAF-838A-C65B1EDDD1F3}" type="par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0E5AB034-725A-4CD9-BF6B-BA8CCD071BA0}" type="sib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955B0008-754C-45D6-AFF7-29765E3B3E7D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CE0C2997-211E-4D63-9501-7C473A7084E7}" type="par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55696C14-D36E-4176-BC08-08B7FFBB8E17}" type="sib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7D28AB86-22C9-4076-B16B-937CE60DDB1F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334374E-B1D6-4229-8F81-647777DCA3B0}" type="par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079C7E37-06AD-4FBB-A782-98527F4A3232}" type="sib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3F02B75A-5F72-4B45-A85E-954F7B3E2C12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en-US" altLang="zh-CN" dirty="0" smtClean="0"/>
        </a:p>
      </dgm:t>
    </dgm:pt>
    <dgm:pt modelId="{ACCEBF1D-0295-4585-A5F2-974435E7ED2D}" type="par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9F76C19E-B6DC-4F6D-B813-B116359D09AA}" type="sib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2A53940C-9686-4801-B8FE-A19ADF9C7B95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zh-CN" altLang="en-US" dirty="0"/>
        </a:p>
      </dgm:t>
    </dgm:pt>
    <dgm:pt modelId="{2185C908-3DBF-449F-B388-1EFEEC28B18C}" type="par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8BA11C11-22A1-4B5E-9221-9D5931B81697}" type="sib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56FF2916-F0F7-4A2E-848B-57B08B7F82E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下单之前请他人帮忙确认订单是否有不妥！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5FAF79E-E7B7-47BA-8F62-9153EE2CCD88}" type="par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FB65F099-5857-4D96-890A-C0DEFB20C0F2}" type="sib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8E105BDB-303D-4F33-A78C-3894AA1E7F03}">
      <dgm:prSet phldrT="[文本]"/>
      <dgm:spPr/>
      <dgm:t>
        <a:bodyPr/>
        <a:lstStyle/>
        <a:p>
          <a:r>
            <a:rPr lang="zh-CN" altLang="en-US" dirty="0" smtClean="0"/>
            <a:t>回退（跟单员）；发货（跟单员）</a:t>
          </a:r>
          <a:endParaRPr lang="en-US" altLang="zh-CN" dirty="0" smtClean="0"/>
        </a:p>
      </dgm:t>
    </dgm:pt>
    <dgm:pt modelId="{55FC847E-4820-40BE-A56E-977FCC505FFD}" type="par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679448A3-C87E-45C1-8814-270D86192C92}" type="sib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1076B985-A718-416F-81F6-F66D420F8B0A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确认供货商已发货</a:t>
          </a:r>
          <a:r>
            <a:rPr lang="en-US" altLang="zh-CN" dirty="0" smtClean="0"/>
            <a:t>】</a:t>
          </a:r>
        </a:p>
      </dgm:t>
    </dgm:pt>
    <dgm:pt modelId="{1A0AAF37-A16A-4D12-BFF9-7528973DFC81}" type="par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D7578FC0-6E50-4832-AA05-49C0842A1803}" type="sib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BA074267-F4D8-4DAF-B01C-9959FD9FF884}">
      <dgm:prSet/>
      <dgm:spPr/>
      <dgm:t>
        <a:bodyPr/>
        <a:lstStyle/>
        <a:p>
          <a:r>
            <a:rPr lang="zh-CN" altLang="en-US" dirty="0" smtClean="0"/>
            <a:t>回退（跟单员）；审结（非跟单员）</a:t>
          </a:r>
          <a:endParaRPr lang="zh-CN" altLang="en-US" dirty="0"/>
        </a:p>
      </dgm:t>
    </dgm:pt>
    <dgm:pt modelId="{C9ABAF9A-71E0-4FE2-A1E9-527ABD641AC8}" type="par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F68D5BCF-3D61-4417-BC08-9A290848CD9E}" type="sib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5325E955-266F-4A5F-8008-EF40247CFB62}" type="pres">
      <dgm:prSet presAssocID="{DA7693AC-C701-4536-80B4-DF1611EAC0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FEC671-A8A1-4C83-AB1F-90A2B6B9321F}" type="pres">
      <dgm:prSet presAssocID="{86ED3EBD-F20C-4C74-80DB-62D5B9504B23}" presName="composite" presStyleCnt="0"/>
      <dgm:spPr/>
    </dgm:pt>
    <dgm:pt modelId="{E42BC4DB-3B6C-49A9-9F69-E9B468495BD6}" type="pres">
      <dgm:prSet presAssocID="{86ED3EBD-F20C-4C74-80DB-62D5B9504B23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C7F85-F1AE-457E-818B-0F8EAA722DD8}" type="pres">
      <dgm:prSet presAssocID="{86ED3EBD-F20C-4C74-80DB-62D5B9504B23}" presName="descendantText" presStyleLbl="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810E1-9867-460B-8A52-118428C7CE0B}" type="pres">
      <dgm:prSet presAssocID="{04565528-F0E6-44ED-A938-CF5FA84A887F}" presName="sp" presStyleCnt="0"/>
      <dgm:spPr/>
    </dgm:pt>
    <dgm:pt modelId="{BBC9D4E5-E706-43F8-AE17-8BCCDEF0F73A}" type="pres">
      <dgm:prSet presAssocID="{458FBAAB-15F2-455A-904E-D9FF9964EA3A}" presName="composite" presStyleCnt="0"/>
      <dgm:spPr/>
    </dgm:pt>
    <dgm:pt modelId="{044DE74C-1179-4841-8C8B-07195D66DD28}" type="pres">
      <dgm:prSet presAssocID="{458FBAAB-15F2-455A-904E-D9FF9964EA3A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77D94-2FCC-4343-9FA2-5E214D65089C}" type="pres">
      <dgm:prSet presAssocID="{458FBAAB-15F2-455A-904E-D9FF9964EA3A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2463E-181C-4A1B-A0FC-9E37EB85CCD5}" type="pres">
      <dgm:prSet presAssocID="{856C8271-C600-49DD-94B7-FCFB3EE3169F}" presName="sp" presStyleCnt="0"/>
      <dgm:spPr/>
    </dgm:pt>
    <dgm:pt modelId="{D905A340-603A-4FAB-82F6-0FB5A3521D7C}" type="pres">
      <dgm:prSet presAssocID="{7B88645A-F351-4D29-8120-CED76D190FAD}" presName="composite" presStyleCnt="0"/>
      <dgm:spPr/>
    </dgm:pt>
    <dgm:pt modelId="{E452D4FF-1DAE-4E79-8298-8B8216A17017}" type="pres">
      <dgm:prSet presAssocID="{7B88645A-F351-4D29-8120-CED76D190FAD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873A2-9612-44BC-91AD-134C73216916}" type="pres">
      <dgm:prSet presAssocID="{7B88645A-F351-4D29-8120-CED76D190FAD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0DB0-03DF-40A8-B381-9FA5C77D311C}" type="pres">
      <dgm:prSet presAssocID="{2BFEBBB1-F07C-4F4F-BB77-20BFD89A04F9}" presName="sp" presStyleCnt="0"/>
      <dgm:spPr/>
    </dgm:pt>
    <dgm:pt modelId="{87D16A27-907D-49F3-833F-7EEB3D8108CC}" type="pres">
      <dgm:prSet presAssocID="{2BCF8F8B-56B8-4475-9FB0-70FBD3605BDB}" presName="composite" presStyleCnt="0"/>
      <dgm:spPr/>
    </dgm:pt>
    <dgm:pt modelId="{1DE1E792-F836-476A-B957-D7F033453FD9}" type="pres">
      <dgm:prSet presAssocID="{2BCF8F8B-56B8-4475-9FB0-70FBD3605BDB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74070-63CF-4577-AA10-779F4BC41F5B}" type="pres">
      <dgm:prSet presAssocID="{2BCF8F8B-56B8-4475-9FB0-70FBD3605BDB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6BE18-5A4C-4308-8D39-906A29A3885A}" type="pres">
      <dgm:prSet presAssocID="{EEECFC58-942E-4D52-B851-9F2E48921E42}" presName="sp" presStyleCnt="0"/>
      <dgm:spPr/>
    </dgm:pt>
    <dgm:pt modelId="{4F3EED67-001B-40F9-9C24-E57EB4F54F29}" type="pres">
      <dgm:prSet presAssocID="{7D28AB86-22C9-4076-B16B-937CE60DDB1F}" presName="composite" presStyleCnt="0"/>
      <dgm:spPr/>
    </dgm:pt>
    <dgm:pt modelId="{8023B8E7-CF2B-45A4-AB57-357198FEC4A8}" type="pres">
      <dgm:prSet presAssocID="{7D28AB86-22C9-4076-B16B-937CE60DDB1F}" presName="parentText" presStyleLbl="alignNode1" presStyleIdx="4" presStyleCnt="11" custLinFactX="200000" custLinFactNeighborX="274697" custLinFactNeighborY="-118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2315C-7959-4CB2-B766-EF8BE3662228}" type="pres">
      <dgm:prSet presAssocID="{7D28AB86-22C9-4076-B16B-937CE60DDB1F}" presName="descendantText" presStyleLbl="alignAcc1" presStyleIdx="4" presStyleCnt="11" custScaleX="76124" custLinFactNeighborX="21991" custLinFactNeighborY="-1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67CE5-C8FE-4FB7-B299-F8E559CB78A6}" type="pres">
      <dgm:prSet presAssocID="{079C7E37-06AD-4FBB-A782-98527F4A3232}" presName="sp" presStyleCnt="0"/>
      <dgm:spPr/>
    </dgm:pt>
    <dgm:pt modelId="{0C9F828B-32DF-49C4-B09C-64A604F516F9}" type="pres">
      <dgm:prSet presAssocID="{D38ABFFC-4548-429C-9FD3-EFD639BB423A}" presName="composite" presStyleCnt="0"/>
      <dgm:spPr/>
    </dgm:pt>
    <dgm:pt modelId="{40720F3E-8615-4F2D-953E-9E77658725B6}" type="pres">
      <dgm:prSet presAssocID="{D38ABFFC-4548-429C-9FD3-EFD639BB423A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DDC88-BBA3-41A5-B7E2-0273B12A19C8}" type="pres">
      <dgm:prSet presAssocID="{D38ABFFC-4548-429C-9FD3-EFD639BB423A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FE6E0-4ED9-447B-9E56-E5EF09F541B9}" type="pres">
      <dgm:prSet presAssocID="{425D30BC-F107-4EE4-86E3-53510F29BE16}" presName="sp" presStyleCnt="0"/>
      <dgm:spPr/>
    </dgm:pt>
    <dgm:pt modelId="{0434CFB6-74B5-42AA-830D-5E10E2290DBE}" type="pres">
      <dgm:prSet presAssocID="{1D9FCB56-3B4F-4328-8117-A76601762F99}" presName="composite" presStyleCnt="0"/>
      <dgm:spPr/>
    </dgm:pt>
    <dgm:pt modelId="{1926A36E-0447-4EE3-B140-6EB850DD414C}" type="pres">
      <dgm:prSet presAssocID="{1D9FCB56-3B4F-4328-8117-A76601762F99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B0737-4430-4C02-A237-1305F9C1A666}" type="pres">
      <dgm:prSet presAssocID="{1D9FCB56-3B4F-4328-8117-A76601762F99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D7EC6-69BF-4A65-B158-2F181FF1D507}" type="pres">
      <dgm:prSet presAssocID="{436C949C-3D17-4480-89B8-BB7CF9252028}" presName="sp" presStyleCnt="0"/>
      <dgm:spPr/>
    </dgm:pt>
    <dgm:pt modelId="{6C0BB51D-C010-4AEA-B2E0-03519AD641C3}" type="pres">
      <dgm:prSet presAssocID="{57D2B86E-A914-4085-9AB3-96EE2761F636}" presName="composite" presStyleCnt="0"/>
      <dgm:spPr/>
    </dgm:pt>
    <dgm:pt modelId="{F821B2CF-FBFE-4F1A-B231-141F26D04220}" type="pres">
      <dgm:prSet presAssocID="{57D2B86E-A914-4085-9AB3-96EE2761F636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7EACE-EBD5-472E-BB8F-7D7D196E8D3B}" type="pres">
      <dgm:prSet presAssocID="{57D2B86E-A914-4085-9AB3-96EE2761F636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AC9E9-79D5-4ADA-A2B5-9EDC3AAB48EF}" type="pres">
      <dgm:prSet presAssocID="{29E87AAA-0E61-429B-9792-BB66912E3C3E}" presName="sp" presStyleCnt="0"/>
      <dgm:spPr/>
    </dgm:pt>
    <dgm:pt modelId="{EB18F1B6-C480-4F7A-B657-8D9C858759B0}" type="pres">
      <dgm:prSet presAssocID="{15490529-78A9-42C2-A884-86CA5CA1E9B7}" presName="composite" presStyleCnt="0"/>
      <dgm:spPr/>
    </dgm:pt>
    <dgm:pt modelId="{63790B96-BC0F-48B5-A850-DEFE3B976FE1}" type="pres">
      <dgm:prSet presAssocID="{15490529-78A9-42C2-A884-86CA5CA1E9B7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F7AE-A549-416B-B6B1-232A4A4201C3}" type="pres">
      <dgm:prSet presAssocID="{15490529-78A9-42C2-A884-86CA5CA1E9B7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E1208-05F4-4F69-9A77-7EADE7581824}" type="pres">
      <dgm:prSet presAssocID="{5D39C18E-8ED4-47F5-833A-AD7849CA7330}" presName="sp" presStyleCnt="0"/>
      <dgm:spPr/>
    </dgm:pt>
    <dgm:pt modelId="{3219A6D3-7C42-45D2-BCD9-B14B3198FA91}" type="pres">
      <dgm:prSet presAssocID="{955B0008-754C-45D6-AFF7-29765E3B3E7D}" presName="composite" presStyleCnt="0"/>
      <dgm:spPr/>
    </dgm:pt>
    <dgm:pt modelId="{4E3419D3-0D92-4D1B-88C8-7B2693891B31}" type="pres">
      <dgm:prSet presAssocID="{955B0008-754C-45D6-AFF7-29765E3B3E7D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A0B33-DB03-4419-9442-9F9B88402B11}" type="pres">
      <dgm:prSet presAssocID="{955B0008-754C-45D6-AFF7-29765E3B3E7D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33983-5EBB-4D84-BE0A-43AB4F360055}" type="pres">
      <dgm:prSet presAssocID="{55696C14-D36E-4176-BC08-08B7FFBB8E17}" presName="sp" presStyleCnt="0"/>
      <dgm:spPr/>
    </dgm:pt>
    <dgm:pt modelId="{014F44A4-257F-46B2-89D5-63563C1D4757}" type="pres">
      <dgm:prSet presAssocID="{6389D3D7-A452-4E36-9D46-D5D1E051245E}" presName="composite" presStyleCnt="0"/>
      <dgm:spPr/>
    </dgm:pt>
    <dgm:pt modelId="{709BB693-E8D0-45E5-B913-46129DE43762}" type="pres">
      <dgm:prSet presAssocID="{6389D3D7-A452-4E36-9D46-D5D1E051245E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C6545-6D60-46F6-B4FE-BB848622F345}" type="pres">
      <dgm:prSet presAssocID="{6389D3D7-A452-4E36-9D46-D5D1E051245E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53C248-E57D-4993-8CEF-BD30612665BA}" srcId="{57D2B86E-A914-4085-9AB3-96EE2761F636}" destId="{8E105BDB-303D-4F33-A78C-3894AA1E7F03}" srcOrd="1" destOrd="0" parTransId="{55FC847E-4820-40BE-A56E-977FCC505FFD}" sibTransId="{679448A3-C87E-45C1-8814-270D86192C92}"/>
    <dgm:cxn modelId="{8C9F8BF0-B92A-406B-8096-A9DFCB6DA512}" type="presOf" srcId="{4EF0E6D0-79B4-46DF-AA6F-E68BD6D0FBFC}" destId="{326C7F85-F1AE-457E-818B-0F8EAA722DD8}" srcOrd="0" destOrd="0" presId="urn:microsoft.com/office/officeart/2005/8/layout/chevron2"/>
    <dgm:cxn modelId="{2AEA9F94-F345-4CC5-A04A-F6D9DE661C41}" type="presOf" srcId="{8B1E0470-93FD-48DB-B9A2-3C9484F660FD}" destId="{FCFDDC88-BBA3-41A5-B7E2-0273B12A19C8}" srcOrd="0" destOrd="1" presId="urn:microsoft.com/office/officeart/2005/8/layout/chevron2"/>
    <dgm:cxn modelId="{F197E435-300A-44DA-BDE1-579490533217}" type="presOf" srcId="{58596E6D-7FE7-4918-BB5A-20089D6A8180}" destId="{74FC6545-6D60-46F6-B4FE-BB848622F345}" srcOrd="0" destOrd="0" presId="urn:microsoft.com/office/officeart/2005/8/layout/chevron2"/>
    <dgm:cxn modelId="{75EC8D1C-DB45-4110-9ED1-574522D44AC5}" srcId="{DA7693AC-C701-4536-80B4-DF1611EAC0CC}" destId="{6389D3D7-A452-4E36-9D46-D5D1E051245E}" srcOrd="10" destOrd="0" parTransId="{44E3082B-A663-4E2C-A0FA-0D6A9FEBF8C7}" sibTransId="{7E410835-205E-4AC7-A3EA-9B1C4F1FE132}"/>
    <dgm:cxn modelId="{3A72B891-0966-4304-B5F6-98A16426F708}" srcId="{6389D3D7-A452-4E36-9D46-D5D1E051245E}" destId="{58596E6D-7FE7-4918-BB5A-20089D6A8180}" srcOrd="0" destOrd="0" parTransId="{AAB64234-CD57-41E1-B90F-411CBCCFDF47}" sibTransId="{CEB21D2E-4D2E-4687-A3FF-336DA55D8EC6}"/>
    <dgm:cxn modelId="{A8815010-79B8-44FA-B15C-7AD13BB6DC8D}" type="presOf" srcId="{B172D79B-245B-48D0-A4B5-19DD52CA6B2A}" destId="{AD774070-63CF-4577-AA10-779F4BC41F5B}" srcOrd="0" destOrd="0" presId="urn:microsoft.com/office/officeart/2005/8/layout/chevron2"/>
    <dgm:cxn modelId="{B15C3C00-062A-4FC7-85CC-73953833331E}" srcId="{458FBAAB-15F2-455A-904E-D9FF9964EA3A}" destId="{9CF1579D-98CC-46C3-AE22-0C7757288CE6}" srcOrd="0" destOrd="0" parTransId="{AF6D8F1D-4027-46CA-A5D7-01EC47FE9850}" sibTransId="{CCC1F233-5EF8-48EC-A229-AC99E6151C48}"/>
    <dgm:cxn modelId="{0F3E8CA1-E1CC-4335-89FA-756975E47BED}" srcId="{57D2B86E-A914-4085-9AB3-96EE2761F636}" destId="{B3FB0670-B234-4855-8D92-3D20499482A1}" srcOrd="0" destOrd="0" parTransId="{8269B858-5D37-43AC-AF8F-CBF5D394E53F}" sibTransId="{2E8E5A02-A9BA-4808-B6A3-ADBC480E5DCE}"/>
    <dgm:cxn modelId="{9660254B-17E2-4ECF-A59C-C62A18388A06}" srcId="{15490529-78A9-42C2-A884-86CA5CA1E9B7}" destId="{3F02B75A-5F72-4B45-A85E-954F7B3E2C12}" srcOrd="1" destOrd="0" parTransId="{ACCEBF1D-0295-4585-A5F2-974435E7ED2D}" sibTransId="{9F76C19E-B6DC-4F6D-B813-B116359D09AA}"/>
    <dgm:cxn modelId="{869E6963-6E7B-458A-A4BC-A544705744C3}" type="presOf" srcId="{B3FB0670-B234-4855-8D92-3D20499482A1}" destId="{0C77EACE-EBD5-472E-BB8F-7D7D196E8D3B}" srcOrd="0" destOrd="0" presId="urn:microsoft.com/office/officeart/2005/8/layout/chevron2"/>
    <dgm:cxn modelId="{44B43D71-68DE-494C-9D44-0A3BB4FE8AB9}" type="presOf" srcId="{5653423F-DEA9-4B61-A091-269655BE7E97}" destId="{11CB0737-4430-4C02-A237-1305F9C1A666}" srcOrd="0" destOrd="0" presId="urn:microsoft.com/office/officeart/2005/8/layout/chevron2"/>
    <dgm:cxn modelId="{3D1C9499-80C2-45F0-9023-7D8CE9C35876}" type="presOf" srcId="{56FF2916-F0F7-4A2E-848B-57B08B7F82EF}" destId="{FCFDDC88-BBA3-41A5-B7E2-0273B12A19C8}" srcOrd="0" destOrd="0" presId="urn:microsoft.com/office/officeart/2005/8/layout/chevron2"/>
    <dgm:cxn modelId="{3C59E5C4-0C6D-402E-A883-16EB18B58DB2}" type="presOf" srcId="{DA7693AC-C701-4536-80B4-DF1611EAC0CC}" destId="{5325E955-266F-4A5F-8008-EF40247CFB62}" srcOrd="0" destOrd="0" presId="urn:microsoft.com/office/officeart/2005/8/layout/chevron2"/>
    <dgm:cxn modelId="{63DC8A5E-4D97-4DE7-AEB9-5D82703BDBC6}" type="presOf" srcId="{2A53940C-9686-4801-B8FE-A19ADF9C7B95}" destId="{00C2315C-7959-4CB2-B766-EF8BE3662228}" srcOrd="0" destOrd="0" presId="urn:microsoft.com/office/officeart/2005/8/layout/chevron2"/>
    <dgm:cxn modelId="{0F1F502B-80B9-40C6-9720-189638D5E691}" srcId="{2BCF8F8B-56B8-4475-9FB0-70FBD3605BDB}" destId="{B172D79B-245B-48D0-A4B5-19DD52CA6B2A}" srcOrd="0" destOrd="0" parTransId="{3B321C66-4B10-4DAF-838A-C65B1EDDD1F3}" sibTransId="{0E5AB034-725A-4CD9-BF6B-BA8CCD071BA0}"/>
    <dgm:cxn modelId="{AB19071A-CE05-4B06-818D-9C0D64FF18B8}" type="presOf" srcId="{86ED3EBD-F20C-4C74-80DB-62D5B9504B23}" destId="{E42BC4DB-3B6C-49A9-9F69-E9B468495BD6}" srcOrd="0" destOrd="0" presId="urn:microsoft.com/office/officeart/2005/8/layout/chevron2"/>
    <dgm:cxn modelId="{65CB1124-23E0-462E-8E58-E61433CF9EC9}" srcId="{DA7693AC-C701-4536-80B4-DF1611EAC0CC}" destId="{1D9FCB56-3B4F-4328-8117-A76601762F99}" srcOrd="6" destOrd="0" parTransId="{769E336A-FBD6-4B2C-84CA-F21A0C7894AA}" sibTransId="{436C949C-3D17-4480-89B8-BB7CF9252028}"/>
    <dgm:cxn modelId="{B3A0DA5A-55B2-41AB-86C0-ED41B0F0EBB8}" type="presOf" srcId="{2BCF8F8B-56B8-4475-9FB0-70FBD3605BDB}" destId="{1DE1E792-F836-476A-B957-D7F033453FD9}" srcOrd="0" destOrd="0" presId="urn:microsoft.com/office/officeart/2005/8/layout/chevron2"/>
    <dgm:cxn modelId="{6183261F-48EC-4004-911A-117E131ABB96}" srcId="{7D28AB86-22C9-4076-B16B-937CE60DDB1F}" destId="{2A53940C-9686-4801-B8FE-A19ADF9C7B95}" srcOrd="0" destOrd="0" parTransId="{2185C908-3DBF-449F-B388-1EFEEC28B18C}" sibTransId="{8BA11C11-22A1-4B5E-9221-9D5931B81697}"/>
    <dgm:cxn modelId="{744FFBD4-33B9-4A6D-B376-DC21783DCDB6}" srcId="{86ED3EBD-F20C-4C74-80DB-62D5B9504B23}" destId="{4EF0E6D0-79B4-46DF-AA6F-E68BD6D0FBFC}" srcOrd="0" destOrd="0" parTransId="{5C99958F-C252-44FE-8146-4E73AE26FDB6}" sibTransId="{0C2EA26A-2238-4798-8A2D-B0FE0E7532E9}"/>
    <dgm:cxn modelId="{D75B59BA-28CB-4E5A-84D8-E6EF5EB21BE9}" type="presOf" srcId="{1076B985-A718-416F-81F6-F66D420F8B0A}" destId="{EC38F7AE-A549-416B-B6B1-232A4A4201C3}" srcOrd="0" destOrd="0" presId="urn:microsoft.com/office/officeart/2005/8/layout/chevron2"/>
    <dgm:cxn modelId="{F2F0C729-097A-499D-AC0F-7E50944DE701}" srcId="{DA7693AC-C701-4536-80B4-DF1611EAC0CC}" destId="{955B0008-754C-45D6-AFF7-29765E3B3E7D}" srcOrd="9" destOrd="0" parTransId="{CE0C2997-211E-4D63-9501-7C473A7084E7}" sibTransId="{55696C14-D36E-4176-BC08-08B7FFBB8E17}"/>
    <dgm:cxn modelId="{37941B1C-02E0-4FD6-A307-B6CA7259EFA5}" type="presOf" srcId="{BA074267-F4D8-4DAF-B01C-9959FD9FF884}" destId="{6CFA0B33-DB03-4419-9442-9F9B88402B11}" srcOrd="0" destOrd="0" presId="urn:microsoft.com/office/officeart/2005/8/layout/chevron2"/>
    <dgm:cxn modelId="{6E5BBC4F-FFFF-43F5-9197-B72F3FA1F733}" type="presOf" srcId="{1D9FCB56-3B4F-4328-8117-A76601762F99}" destId="{1926A36E-0447-4EE3-B140-6EB850DD414C}" srcOrd="0" destOrd="0" presId="urn:microsoft.com/office/officeart/2005/8/layout/chevron2"/>
    <dgm:cxn modelId="{1B14D25B-2085-4BB5-A895-2F31B8856F6F}" srcId="{DA7693AC-C701-4536-80B4-DF1611EAC0CC}" destId="{15490529-78A9-42C2-A884-86CA5CA1E9B7}" srcOrd="8" destOrd="0" parTransId="{B5B00052-354F-4148-8C1A-009EC13A31AB}" sibTransId="{5D39C18E-8ED4-47F5-833A-AD7849CA7330}"/>
    <dgm:cxn modelId="{A76CD8EF-F3F9-44E1-AAF9-8A7A6B0DE567}" type="presOf" srcId="{6389D3D7-A452-4E36-9D46-D5D1E051245E}" destId="{709BB693-E8D0-45E5-B913-46129DE43762}" srcOrd="0" destOrd="0" presId="urn:microsoft.com/office/officeart/2005/8/layout/chevron2"/>
    <dgm:cxn modelId="{D2D538F9-517E-4DD3-A22B-7542C8F4A938}" srcId="{955B0008-754C-45D6-AFF7-29765E3B3E7D}" destId="{BA074267-F4D8-4DAF-B01C-9959FD9FF884}" srcOrd="0" destOrd="0" parTransId="{C9ABAF9A-71E0-4FE2-A1E9-527ABD641AC8}" sibTransId="{F68D5BCF-3D61-4417-BC08-9A290848CD9E}"/>
    <dgm:cxn modelId="{84990C50-2EB2-4A25-90E0-7E640BF766CA}" srcId="{DA7693AC-C701-4536-80B4-DF1611EAC0CC}" destId="{2BCF8F8B-56B8-4475-9FB0-70FBD3605BDB}" srcOrd="3" destOrd="0" parTransId="{39A6607F-EFFF-44F5-9844-E3AB02C8C733}" sibTransId="{EEECFC58-942E-4D52-B851-9F2E48921E42}"/>
    <dgm:cxn modelId="{08C0A187-0707-45D9-8159-7BE618ED1831}" srcId="{DA7693AC-C701-4536-80B4-DF1611EAC0CC}" destId="{D38ABFFC-4548-429C-9FD3-EFD639BB423A}" srcOrd="5" destOrd="0" parTransId="{B258742A-3873-4A2C-A1DF-CBFE91526C1A}" sibTransId="{425D30BC-F107-4EE4-86E3-53510F29BE16}"/>
    <dgm:cxn modelId="{87F11E6D-C9B6-4295-B24C-9047F6501E1F}" type="presOf" srcId="{28824223-7963-4771-B3A0-5EA05B40524B}" destId="{CED873A2-9612-44BC-91AD-134C73216916}" srcOrd="0" destOrd="0" presId="urn:microsoft.com/office/officeart/2005/8/layout/chevron2"/>
    <dgm:cxn modelId="{E0DF9543-1E8E-4AB6-9DAE-F2FFEEB7D2CC}" srcId="{D38ABFFC-4548-429C-9FD3-EFD639BB423A}" destId="{56FF2916-F0F7-4A2E-848B-57B08B7F82EF}" srcOrd="0" destOrd="0" parTransId="{E5FAF79E-E7B7-47BA-8F62-9153EE2CCD88}" sibTransId="{FB65F099-5857-4D96-890A-C0DEFB20C0F2}"/>
    <dgm:cxn modelId="{E9BB0682-19BC-44AB-A3AF-CBE31C82BF4E}" type="presOf" srcId="{3F02B75A-5F72-4B45-A85E-954F7B3E2C12}" destId="{EC38F7AE-A549-416B-B6B1-232A4A4201C3}" srcOrd="0" destOrd="1" presId="urn:microsoft.com/office/officeart/2005/8/layout/chevron2"/>
    <dgm:cxn modelId="{19B98ACF-91FF-42E3-B11F-9ADF7D0250A1}" type="presOf" srcId="{57D2B86E-A914-4085-9AB3-96EE2761F636}" destId="{F821B2CF-FBFE-4F1A-B231-141F26D04220}" srcOrd="0" destOrd="0" presId="urn:microsoft.com/office/officeart/2005/8/layout/chevron2"/>
    <dgm:cxn modelId="{B663C8A1-B54E-4722-BE89-4C85E1E69D5E}" type="presOf" srcId="{7D28AB86-22C9-4076-B16B-937CE60DDB1F}" destId="{8023B8E7-CF2B-45A4-AB57-357198FEC4A8}" srcOrd="0" destOrd="0" presId="urn:microsoft.com/office/officeart/2005/8/layout/chevron2"/>
    <dgm:cxn modelId="{2561221F-3A5F-4A94-BB19-C8441ACCF390}" type="presOf" srcId="{458FBAAB-15F2-455A-904E-D9FF9964EA3A}" destId="{044DE74C-1179-4841-8C8B-07195D66DD28}" srcOrd="0" destOrd="0" presId="urn:microsoft.com/office/officeart/2005/8/layout/chevron2"/>
    <dgm:cxn modelId="{723F32E0-7AB5-4AD7-B71E-C6AEDDC5E779}" type="presOf" srcId="{15490529-78A9-42C2-A884-86CA5CA1E9B7}" destId="{63790B96-BC0F-48B5-A850-DEFE3B976FE1}" srcOrd="0" destOrd="0" presId="urn:microsoft.com/office/officeart/2005/8/layout/chevron2"/>
    <dgm:cxn modelId="{9B304C58-6D0F-4276-A475-1903CE240EC3}" type="presOf" srcId="{7B88645A-F351-4D29-8120-CED76D190FAD}" destId="{E452D4FF-1DAE-4E79-8298-8B8216A17017}" srcOrd="0" destOrd="0" presId="urn:microsoft.com/office/officeart/2005/8/layout/chevron2"/>
    <dgm:cxn modelId="{D4D0DF08-B408-43AC-94F7-E029DB7055CB}" srcId="{DA7693AC-C701-4536-80B4-DF1611EAC0CC}" destId="{7D28AB86-22C9-4076-B16B-937CE60DDB1F}" srcOrd="4" destOrd="0" parTransId="{6334374E-B1D6-4229-8F81-647777DCA3B0}" sibTransId="{079C7E37-06AD-4FBB-A782-98527F4A3232}"/>
    <dgm:cxn modelId="{68E6871A-74F5-4735-BFA3-EFF8718A1A43}" type="presOf" srcId="{955B0008-754C-45D6-AFF7-29765E3B3E7D}" destId="{4E3419D3-0D92-4D1B-88C8-7B2693891B31}" srcOrd="0" destOrd="0" presId="urn:microsoft.com/office/officeart/2005/8/layout/chevron2"/>
    <dgm:cxn modelId="{DB477296-B7D8-4126-ADFF-29735B8ED622}" srcId="{DA7693AC-C701-4536-80B4-DF1611EAC0CC}" destId="{57D2B86E-A914-4085-9AB3-96EE2761F636}" srcOrd="7" destOrd="0" parTransId="{4C430857-3F15-4552-9D4E-89979AAC06BE}" sibTransId="{29E87AAA-0E61-429B-9792-BB66912E3C3E}"/>
    <dgm:cxn modelId="{1AFA6768-1257-4A32-A21F-FCFDCC983675}" type="presOf" srcId="{9CF1579D-98CC-46C3-AE22-0C7757288CE6}" destId="{80C77D94-2FCC-4343-9FA2-5E214D65089C}" srcOrd="0" destOrd="0" presId="urn:microsoft.com/office/officeart/2005/8/layout/chevron2"/>
    <dgm:cxn modelId="{CB6D0B3B-E1E2-4061-ABCF-559F03D06691}" srcId="{DA7693AC-C701-4536-80B4-DF1611EAC0CC}" destId="{86ED3EBD-F20C-4C74-80DB-62D5B9504B23}" srcOrd="0" destOrd="0" parTransId="{3C302B1A-C402-4A57-A121-89E9345879AC}" sibTransId="{04565528-F0E6-44ED-A938-CF5FA84A887F}"/>
    <dgm:cxn modelId="{8D78938B-CA33-48BF-8F02-3C39974ED447}" srcId="{DA7693AC-C701-4536-80B4-DF1611EAC0CC}" destId="{7B88645A-F351-4D29-8120-CED76D190FAD}" srcOrd="2" destOrd="0" parTransId="{51CC1ADC-B751-4825-9D8C-700FFAF9FF1F}" sibTransId="{2BFEBBB1-F07C-4F4F-BB77-20BFD89A04F9}"/>
    <dgm:cxn modelId="{CB38374F-38B2-49F6-A16E-A8812AD9D73F}" srcId="{DA7693AC-C701-4536-80B4-DF1611EAC0CC}" destId="{458FBAAB-15F2-455A-904E-D9FF9964EA3A}" srcOrd="1" destOrd="0" parTransId="{72F80C54-2770-4198-AE7A-9D900671A174}" sibTransId="{856C8271-C600-49DD-94B7-FCFB3EE3169F}"/>
    <dgm:cxn modelId="{8ACF28CD-C96D-4200-83E8-F5E6FA68B87E}" type="presOf" srcId="{8E105BDB-303D-4F33-A78C-3894AA1E7F03}" destId="{0C77EACE-EBD5-472E-BB8F-7D7D196E8D3B}" srcOrd="0" destOrd="1" presId="urn:microsoft.com/office/officeart/2005/8/layout/chevron2"/>
    <dgm:cxn modelId="{10D3C452-A6DA-43AC-814C-099A95681D3C}" srcId="{1D9FCB56-3B4F-4328-8117-A76601762F99}" destId="{5653423F-DEA9-4B61-A091-269655BE7E97}" srcOrd="0" destOrd="0" parTransId="{5FC68B55-B34B-4F7B-B648-3CF6A7BB0D6E}" sibTransId="{3CCAD833-CA5E-4A5C-A04C-94121B97066A}"/>
    <dgm:cxn modelId="{9DB98397-1A7F-4E20-86B0-F6C5D5D19DA1}" srcId="{D38ABFFC-4548-429C-9FD3-EFD639BB423A}" destId="{8B1E0470-93FD-48DB-B9A2-3C9484F660FD}" srcOrd="1" destOrd="0" parTransId="{31C627B1-4454-4058-9895-FD8199441266}" sibTransId="{E4DAB266-9229-45AE-AF2F-2D1CF35E711E}"/>
    <dgm:cxn modelId="{1382F082-6F1E-48EE-BAC2-0ACA1CFA049C}" srcId="{15490529-78A9-42C2-A884-86CA5CA1E9B7}" destId="{1076B985-A718-416F-81F6-F66D420F8B0A}" srcOrd="0" destOrd="0" parTransId="{1A0AAF37-A16A-4D12-BFF9-7528973DFC81}" sibTransId="{D7578FC0-6E50-4832-AA05-49C0842A1803}"/>
    <dgm:cxn modelId="{C0A7C30C-F98C-4FE2-84C2-D48C5B495998}" srcId="{7B88645A-F351-4D29-8120-CED76D190FAD}" destId="{28824223-7963-4771-B3A0-5EA05B40524B}" srcOrd="0" destOrd="0" parTransId="{22B7486C-4788-4E46-B0C0-4984A90FEB3C}" sibTransId="{3B7AF2C9-69A9-481F-8D4C-F79E64B7387F}"/>
    <dgm:cxn modelId="{056547C7-DE15-4C1E-B846-CF418E7487AE}" type="presOf" srcId="{D38ABFFC-4548-429C-9FD3-EFD639BB423A}" destId="{40720F3E-8615-4F2D-953E-9E77658725B6}" srcOrd="0" destOrd="0" presId="urn:microsoft.com/office/officeart/2005/8/layout/chevron2"/>
    <dgm:cxn modelId="{5BB6A00D-4111-4E28-85F9-93FB6A572C3A}" type="presParOf" srcId="{5325E955-266F-4A5F-8008-EF40247CFB62}" destId="{46FEC671-A8A1-4C83-AB1F-90A2B6B9321F}" srcOrd="0" destOrd="0" presId="urn:microsoft.com/office/officeart/2005/8/layout/chevron2"/>
    <dgm:cxn modelId="{0D98EF55-BA0E-4E2D-90C5-123CFEB516D5}" type="presParOf" srcId="{46FEC671-A8A1-4C83-AB1F-90A2B6B9321F}" destId="{E42BC4DB-3B6C-49A9-9F69-E9B468495BD6}" srcOrd="0" destOrd="0" presId="urn:microsoft.com/office/officeart/2005/8/layout/chevron2"/>
    <dgm:cxn modelId="{4EC7F5E4-8392-4AF0-8543-09DBA55E6A79}" type="presParOf" srcId="{46FEC671-A8A1-4C83-AB1F-90A2B6B9321F}" destId="{326C7F85-F1AE-457E-818B-0F8EAA722DD8}" srcOrd="1" destOrd="0" presId="urn:microsoft.com/office/officeart/2005/8/layout/chevron2"/>
    <dgm:cxn modelId="{3BCE25E0-5F73-4DCC-ADD0-E6F743BDC238}" type="presParOf" srcId="{5325E955-266F-4A5F-8008-EF40247CFB62}" destId="{A9A810E1-9867-460B-8A52-118428C7CE0B}" srcOrd="1" destOrd="0" presId="urn:microsoft.com/office/officeart/2005/8/layout/chevron2"/>
    <dgm:cxn modelId="{ACE66258-D2FB-4854-A7B2-857FCD4D113D}" type="presParOf" srcId="{5325E955-266F-4A5F-8008-EF40247CFB62}" destId="{BBC9D4E5-E706-43F8-AE17-8BCCDEF0F73A}" srcOrd="2" destOrd="0" presId="urn:microsoft.com/office/officeart/2005/8/layout/chevron2"/>
    <dgm:cxn modelId="{38A05AC8-9BE3-4B0B-B7B7-5CD2A0549056}" type="presParOf" srcId="{BBC9D4E5-E706-43F8-AE17-8BCCDEF0F73A}" destId="{044DE74C-1179-4841-8C8B-07195D66DD28}" srcOrd="0" destOrd="0" presId="urn:microsoft.com/office/officeart/2005/8/layout/chevron2"/>
    <dgm:cxn modelId="{CB37196D-56D7-4AB9-8DE8-5592D52F71C5}" type="presParOf" srcId="{BBC9D4E5-E706-43F8-AE17-8BCCDEF0F73A}" destId="{80C77D94-2FCC-4343-9FA2-5E214D65089C}" srcOrd="1" destOrd="0" presId="urn:microsoft.com/office/officeart/2005/8/layout/chevron2"/>
    <dgm:cxn modelId="{322EE85D-DC92-4CB2-B51D-4D86B11AD5A9}" type="presParOf" srcId="{5325E955-266F-4A5F-8008-EF40247CFB62}" destId="{2B82463E-181C-4A1B-A0FC-9E37EB85CCD5}" srcOrd="3" destOrd="0" presId="urn:microsoft.com/office/officeart/2005/8/layout/chevron2"/>
    <dgm:cxn modelId="{DE18C29B-CFE9-4773-94DE-0D4D7F8B1A9C}" type="presParOf" srcId="{5325E955-266F-4A5F-8008-EF40247CFB62}" destId="{D905A340-603A-4FAB-82F6-0FB5A3521D7C}" srcOrd="4" destOrd="0" presId="urn:microsoft.com/office/officeart/2005/8/layout/chevron2"/>
    <dgm:cxn modelId="{2769B7F4-B306-49DB-AD3B-BB2A57EEE0FD}" type="presParOf" srcId="{D905A340-603A-4FAB-82F6-0FB5A3521D7C}" destId="{E452D4FF-1DAE-4E79-8298-8B8216A17017}" srcOrd="0" destOrd="0" presId="urn:microsoft.com/office/officeart/2005/8/layout/chevron2"/>
    <dgm:cxn modelId="{6889F4DC-088E-4981-9D5A-92BDF110123E}" type="presParOf" srcId="{D905A340-603A-4FAB-82F6-0FB5A3521D7C}" destId="{CED873A2-9612-44BC-91AD-134C73216916}" srcOrd="1" destOrd="0" presId="urn:microsoft.com/office/officeart/2005/8/layout/chevron2"/>
    <dgm:cxn modelId="{DB4279BF-ED44-4B35-B9E8-AE564C9C57CF}" type="presParOf" srcId="{5325E955-266F-4A5F-8008-EF40247CFB62}" destId="{C0260DB0-03DF-40A8-B381-9FA5C77D311C}" srcOrd="5" destOrd="0" presId="urn:microsoft.com/office/officeart/2005/8/layout/chevron2"/>
    <dgm:cxn modelId="{2A5090C7-ECA3-48D3-A561-18CC4D79BA7D}" type="presParOf" srcId="{5325E955-266F-4A5F-8008-EF40247CFB62}" destId="{87D16A27-907D-49F3-833F-7EEB3D8108CC}" srcOrd="6" destOrd="0" presId="urn:microsoft.com/office/officeart/2005/8/layout/chevron2"/>
    <dgm:cxn modelId="{8F0915A6-FF7F-490A-86AA-78024E5592CD}" type="presParOf" srcId="{87D16A27-907D-49F3-833F-7EEB3D8108CC}" destId="{1DE1E792-F836-476A-B957-D7F033453FD9}" srcOrd="0" destOrd="0" presId="urn:microsoft.com/office/officeart/2005/8/layout/chevron2"/>
    <dgm:cxn modelId="{9F8E6FF3-C76D-45E5-8F4B-6A79D9C3A329}" type="presParOf" srcId="{87D16A27-907D-49F3-833F-7EEB3D8108CC}" destId="{AD774070-63CF-4577-AA10-779F4BC41F5B}" srcOrd="1" destOrd="0" presId="urn:microsoft.com/office/officeart/2005/8/layout/chevron2"/>
    <dgm:cxn modelId="{992B1734-F339-4D3A-B046-A3D0EC0A441D}" type="presParOf" srcId="{5325E955-266F-4A5F-8008-EF40247CFB62}" destId="{A4F6BE18-5A4C-4308-8D39-906A29A3885A}" srcOrd="7" destOrd="0" presId="urn:microsoft.com/office/officeart/2005/8/layout/chevron2"/>
    <dgm:cxn modelId="{836B0670-F27B-496C-8AF8-F112FB9D9B68}" type="presParOf" srcId="{5325E955-266F-4A5F-8008-EF40247CFB62}" destId="{4F3EED67-001B-40F9-9C24-E57EB4F54F29}" srcOrd="8" destOrd="0" presId="urn:microsoft.com/office/officeart/2005/8/layout/chevron2"/>
    <dgm:cxn modelId="{A6B821D2-674B-47A1-8F3E-34AC4AF023DE}" type="presParOf" srcId="{4F3EED67-001B-40F9-9C24-E57EB4F54F29}" destId="{8023B8E7-CF2B-45A4-AB57-357198FEC4A8}" srcOrd="0" destOrd="0" presId="urn:microsoft.com/office/officeart/2005/8/layout/chevron2"/>
    <dgm:cxn modelId="{2BE5FF02-0160-4468-AEDB-F525D9E292F1}" type="presParOf" srcId="{4F3EED67-001B-40F9-9C24-E57EB4F54F29}" destId="{00C2315C-7959-4CB2-B766-EF8BE3662228}" srcOrd="1" destOrd="0" presId="urn:microsoft.com/office/officeart/2005/8/layout/chevron2"/>
    <dgm:cxn modelId="{87860C72-388A-4831-AD97-F342C026822F}" type="presParOf" srcId="{5325E955-266F-4A5F-8008-EF40247CFB62}" destId="{24C67CE5-C8FE-4FB7-B299-F8E559CB78A6}" srcOrd="9" destOrd="0" presId="urn:microsoft.com/office/officeart/2005/8/layout/chevron2"/>
    <dgm:cxn modelId="{BB91F0A8-6864-47FE-B157-8D4476677727}" type="presParOf" srcId="{5325E955-266F-4A5F-8008-EF40247CFB62}" destId="{0C9F828B-32DF-49C4-B09C-64A604F516F9}" srcOrd="10" destOrd="0" presId="urn:microsoft.com/office/officeart/2005/8/layout/chevron2"/>
    <dgm:cxn modelId="{CB8437A8-90B6-4144-8A2A-17813309F9E8}" type="presParOf" srcId="{0C9F828B-32DF-49C4-B09C-64A604F516F9}" destId="{40720F3E-8615-4F2D-953E-9E77658725B6}" srcOrd="0" destOrd="0" presId="urn:microsoft.com/office/officeart/2005/8/layout/chevron2"/>
    <dgm:cxn modelId="{C89554E2-F15C-4C16-8A78-5737871FABB2}" type="presParOf" srcId="{0C9F828B-32DF-49C4-B09C-64A604F516F9}" destId="{FCFDDC88-BBA3-41A5-B7E2-0273B12A19C8}" srcOrd="1" destOrd="0" presId="urn:microsoft.com/office/officeart/2005/8/layout/chevron2"/>
    <dgm:cxn modelId="{2EBCD9F8-FED2-4B7F-8569-28F5BA7164F3}" type="presParOf" srcId="{5325E955-266F-4A5F-8008-EF40247CFB62}" destId="{3BCFE6E0-4ED9-447B-9E56-E5EF09F541B9}" srcOrd="11" destOrd="0" presId="urn:microsoft.com/office/officeart/2005/8/layout/chevron2"/>
    <dgm:cxn modelId="{29715817-4B35-4EC1-999A-44FC4D3A6A8F}" type="presParOf" srcId="{5325E955-266F-4A5F-8008-EF40247CFB62}" destId="{0434CFB6-74B5-42AA-830D-5E10E2290DBE}" srcOrd="12" destOrd="0" presId="urn:microsoft.com/office/officeart/2005/8/layout/chevron2"/>
    <dgm:cxn modelId="{2BA0E731-F821-460A-9E48-324D4658A437}" type="presParOf" srcId="{0434CFB6-74B5-42AA-830D-5E10E2290DBE}" destId="{1926A36E-0447-4EE3-B140-6EB850DD414C}" srcOrd="0" destOrd="0" presId="urn:microsoft.com/office/officeart/2005/8/layout/chevron2"/>
    <dgm:cxn modelId="{DF6C7956-82D8-4033-A55F-5EE2468B882E}" type="presParOf" srcId="{0434CFB6-74B5-42AA-830D-5E10E2290DBE}" destId="{11CB0737-4430-4C02-A237-1305F9C1A666}" srcOrd="1" destOrd="0" presId="urn:microsoft.com/office/officeart/2005/8/layout/chevron2"/>
    <dgm:cxn modelId="{19A8231E-2ECF-480C-BB53-34FAABB9879B}" type="presParOf" srcId="{5325E955-266F-4A5F-8008-EF40247CFB62}" destId="{D52D7EC6-69BF-4A65-B158-2F181FF1D507}" srcOrd="13" destOrd="0" presId="urn:microsoft.com/office/officeart/2005/8/layout/chevron2"/>
    <dgm:cxn modelId="{02F735B6-25C7-42E9-A65E-70810ACC5ADF}" type="presParOf" srcId="{5325E955-266F-4A5F-8008-EF40247CFB62}" destId="{6C0BB51D-C010-4AEA-B2E0-03519AD641C3}" srcOrd="14" destOrd="0" presId="urn:microsoft.com/office/officeart/2005/8/layout/chevron2"/>
    <dgm:cxn modelId="{F9A3F2A1-6191-4435-9ACF-773806351AB4}" type="presParOf" srcId="{6C0BB51D-C010-4AEA-B2E0-03519AD641C3}" destId="{F821B2CF-FBFE-4F1A-B231-141F26D04220}" srcOrd="0" destOrd="0" presId="urn:microsoft.com/office/officeart/2005/8/layout/chevron2"/>
    <dgm:cxn modelId="{116B6EC2-10CE-4BED-BF93-909F00162192}" type="presParOf" srcId="{6C0BB51D-C010-4AEA-B2E0-03519AD641C3}" destId="{0C77EACE-EBD5-472E-BB8F-7D7D196E8D3B}" srcOrd="1" destOrd="0" presId="urn:microsoft.com/office/officeart/2005/8/layout/chevron2"/>
    <dgm:cxn modelId="{86D78EC6-2A92-44FC-A35E-99F730C2648B}" type="presParOf" srcId="{5325E955-266F-4A5F-8008-EF40247CFB62}" destId="{C5FAC9E9-79D5-4ADA-A2B5-9EDC3AAB48EF}" srcOrd="15" destOrd="0" presId="urn:microsoft.com/office/officeart/2005/8/layout/chevron2"/>
    <dgm:cxn modelId="{20BBB9B3-DA96-4BA2-B097-1B1F5DEB8CAC}" type="presParOf" srcId="{5325E955-266F-4A5F-8008-EF40247CFB62}" destId="{EB18F1B6-C480-4F7A-B657-8D9C858759B0}" srcOrd="16" destOrd="0" presId="urn:microsoft.com/office/officeart/2005/8/layout/chevron2"/>
    <dgm:cxn modelId="{E92E4E97-EE78-49BE-9C3B-239307F7B196}" type="presParOf" srcId="{EB18F1B6-C480-4F7A-B657-8D9C858759B0}" destId="{63790B96-BC0F-48B5-A850-DEFE3B976FE1}" srcOrd="0" destOrd="0" presId="urn:microsoft.com/office/officeart/2005/8/layout/chevron2"/>
    <dgm:cxn modelId="{69A26A01-0E7D-4DF2-9A1A-7B4210EC5370}" type="presParOf" srcId="{EB18F1B6-C480-4F7A-B657-8D9C858759B0}" destId="{EC38F7AE-A549-416B-B6B1-232A4A4201C3}" srcOrd="1" destOrd="0" presId="urn:microsoft.com/office/officeart/2005/8/layout/chevron2"/>
    <dgm:cxn modelId="{A15DA8BB-BBBC-48E9-BB14-F95B5C7A3021}" type="presParOf" srcId="{5325E955-266F-4A5F-8008-EF40247CFB62}" destId="{C23E1208-05F4-4F69-9A77-7EADE7581824}" srcOrd="17" destOrd="0" presId="urn:microsoft.com/office/officeart/2005/8/layout/chevron2"/>
    <dgm:cxn modelId="{F863281D-37E8-4C76-8442-4CC97543A171}" type="presParOf" srcId="{5325E955-266F-4A5F-8008-EF40247CFB62}" destId="{3219A6D3-7C42-45D2-BCD9-B14B3198FA91}" srcOrd="18" destOrd="0" presId="urn:microsoft.com/office/officeart/2005/8/layout/chevron2"/>
    <dgm:cxn modelId="{92166E3F-7676-4717-BAF9-4A0A5E632008}" type="presParOf" srcId="{3219A6D3-7C42-45D2-BCD9-B14B3198FA91}" destId="{4E3419D3-0D92-4D1B-88C8-7B2693891B31}" srcOrd="0" destOrd="0" presId="urn:microsoft.com/office/officeart/2005/8/layout/chevron2"/>
    <dgm:cxn modelId="{19B3FADF-9927-4022-A19D-1CBED6CBDFE8}" type="presParOf" srcId="{3219A6D3-7C42-45D2-BCD9-B14B3198FA91}" destId="{6CFA0B33-DB03-4419-9442-9F9B88402B11}" srcOrd="1" destOrd="0" presId="urn:microsoft.com/office/officeart/2005/8/layout/chevron2"/>
    <dgm:cxn modelId="{6C75BC13-13CA-40BC-9740-A6AD842DCFAD}" type="presParOf" srcId="{5325E955-266F-4A5F-8008-EF40247CFB62}" destId="{F2D33983-5EBB-4D84-BE0A-43AB4F360055}" srcOrd="19" destOrd="0" presId="urn:microsoft.com/office/officeart/2005/8/layout/chevron2"/>
    <dgm:cxn modelId="{E2E1F12E-79A3-477D-BB3C-1CEABF5AF54B}" type="presParOf" srcId="{5325E955-266F-4A5F-8008-EF40247CFB62}" destId="{014F44A4-257F-46B2-89D5-63563C1D4757}" srcOrd="20" destOrd="0" presId="urn:microsoft.com/office/officeart/2005/8/layout/chevron2"/>
    <dgm:cxn modelId="{F90AE397-247C-499F-A945-DD334B8AA8B6}" type="presParOf" srcId="{014F44A4-257F-46B2-89D5-63563C1D4757}" destId="{709BB693-E8D0-45E5-B913-46129DE43762}" srcOrd="0" destOrd="0" presId="urn:microsoft.com/office/officeart/2005/8/layout/chevron2"/>
    <dgm:cxn modelId="{B5AAEF95-A012-4CD1-BA17-1B1A3A150454}" type="presParOf" srcId="{014F44A4-257F-46B2-89D5-63563C1D4757}" destId="{74FC6545-6D60-46F6-B4FE-BB848622F3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CBDAE1-66AF-4E11-B689-379C1DFE6B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C342E2-61B1-4A3D-A8B8-06B59767D05D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1D9A9CFA-C9BA-40A2-A574-C1B4403EFC92}" type="par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B0B636BC-5E80-49A2-B259-D3C261EEB5F1}" type="sib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07C2BAFF-4569-4961-A44F-09E0F8AE48E5}">
      <dgm:prSet phldrT="[文本]"/>
      <dgm:spPr/>
      <dgm:t>
        <a:bodyPr/>
        <a:lstStyle/>
        <a:p>
          <a:r>
            <a:rPr lang="zh-CN" altLang="en-US" dirty="0" smtClean="0"/>
            <a:t>删除（上传者）；接单（任何人，成为录单者）</a:t>
          </a:r>
          <a:endParaRPr lang="zh-CN" altLang="en-US" dirty="0"/>
        </a:p>
      </dgm:t>
    </dgm:pt>
    <dgm:pt modelId="{6F871620-4717-488A-B924-77FA6A2E61C5}" type="par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BB4A4B8-42C9-439A-87A8-11DC7E0B6A30}" type="sib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D5DD07A-6C7C-49F7-9A9D-D4E5D342F203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252874B1-8E34-47E5-B8E4-85CFC4C1C401}" type="par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D3C0D56F-D940-4897-B9E6-F27EC02DFB1E}" type="sib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21303836-F470-4233-A158-5A8A1F4532E4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（录单者）；作废（录单者）；接管（非录单者，接管后成为录单者）；申请对单（录单者）</a:t>
          </a:r>
          <a:endParaRPr lang="zh-CN" altLang="en-US" dirty="0"/>
        </a:p>
      </dgm:t>
    </dgm:pt>
    <dgm:pt modelId="{48914E63-8819-4856-9F6C-8FCB3011C799}" type="par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698CF0DB-C67C-42F7-B892-D166AB33A78E}" type="sib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90608360-CBEF-464C-B06D-6F1647F62A2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511EB01A-2A5F-4335-94BF-EC2CB39ADD16}" type="par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4A987122-E35E-43D2-91BC-C8F0FBB3E20E}" type="sib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81801A79-C088-4F0B-891C-82893B722C3E}">
      <dgm:prSet phldrT="[文本]"/>
      <dgm:spPr/>
      <dgm:t>
        <a:bodyPr/>
        <a:lstStyle/>
        <a:p>
          <a:r>
            <a:rPr lang="zh-CN" altLang="en-US" dirty="0" smtClean="0"/>
            <a:t>回退（录单者）；对单（非录单者，成为对单者）</a:t>
          </a:r>
          <a:endParaRPr lang="zh-CN" altLang="en-US" dirty="0"/>
        </a:p>
      </dgm:t>
    </dgm:pt>
    <dgm:pt modelId="{B4009846-0C73-4F9D-8E40-707B7A27CCD9}" type="par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17763092-48A0-4FA9-A280-36F294046487}" type="sib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690A196F-AC42-469B-9191-02D0C705213E}">
      <dgm:prSet phldrT="[文本]"/>
      <dgm:spPr/>
      <dgm:t>
        <a:bodyPr/>
        <a:lstStyle/>
        <a:p>
          <a:r>
            <a:rPr lang="zh-CN" altLang="en-US" dirty="0" smtClean="0"/>
            <a:t>收货</a:t>
          </a:r>
          <a:endParaRPr lang="zh-CN" altLang="en-US" dirty="0"/>
        </a:p>
      </dgm:t>
    </dgm:pt>
    <dgm:pt modelId="{855FCC09-7B3A-466C-9DDD-6537956D50F0}" type="par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AC4EB847-3F16-4180-9CB9-02B141563198}" type="sib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1FAA466B-2E0A-4403-87D9-522E094DB726}">
      <dgm:prSet phldrT="[文本]"/>
      <dgm:spPr/>
      <dgm:t>
        <a:bodyPr/>
        <a:lstStyle/>
        <a:p>
          <a:r>
            <a:rPr lang="zh-CN" altLang="en-US" dirty="0" smtClean="0"/>
            <a:t>装柜</a:t>
          </a:r>
          <a:endParaRPr lang="zh-CN" altLang="en-US" dirty="0"/>
        </a:p>
      </dgm:t>
    </dgm:pt>
    <dgm:pt modelId="{888EDF3D-AFD2-4841-B785-1B35676C36AB}" type="par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9A7C3290-92DD-4B67-8389-3D7383C4F742}" type="sib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3F1CF3EB-BE2E-4DD9-8E73-23E0CE8EB9D8}">
      <dgm:prSet phldrT="[文本]"/>
      <dgm:spPr/>
      <dgm:t>
        <a:bodyPr/>
        <a:lstStyle/>
        <a:p>
          <a:r>
            <a:rPr lang="zh-CN" altLang="en-US" dirty="0" smtClean="0"/>
            <a:t>回退（录单者）；装柜（录单者）</a:t>
          </a:r>
          <a:endParaRPr lang="zh-CN" altLang="en-US" dirty="0"/>
        </a:p>
      </dgm:t>
    </dgm:pt>
    <dgm:pt modelId="{6B26B5AB-2F4B-4824-9AB5-5B64B384F1F3}" type="par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D8F65ECA-042A-4805-9122-2AE81608DEC7}" type="sib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2FE20F40-0CAF-44E0-A76D-25358A3B22A1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EC423DF7-A2CF-4D58-A7A4-CCDD7DE4A561}" type="par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91C4C17E-4564-423B-B414-8AE03EA6F419}" type="sib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EDD228B5-4F38-46E9-9042-FE42123B1748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E683C1B9-C155-43AE-8FFA-961DF4B1D049}" type="par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DB20037-7734-417C-977A-788C2B98E429}" type="sib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E464F1F-1F20-410A-9C27-AD06A110DBD0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6DF175F0-20D6-4E7A-9A01-934CBDF7156C}" type="par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0C5574B9-A6C7-49AB-9E50-EFE9C6313995}" type="sib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3A54FB0F-CCBC-403D-8D23-9E9958668605}">
      <dgm:prSet phldrT="[文本]"/>
      <dgm:spPr/>
      <dgm:t>
        <a:bodyPr/>
        <a:lstStyle/>
        <a:p>
          <a:r>
            <a:rPr lang="zh-CN" altLang="en-US" dirty="0" smtClean="0"/>
            <a:t>回退（录单者）；审结（非录单者，成为审结者）</a:t>
          </a:r>
          <a:endParaRPr lang="en-US" altLang="zh-CN" dirty="0" smtClean="0"/>
        </a:p>
      </dgm:t>
    </dgm:pt>
    <dgm:pt modelId="{E7ADCAD7-7F74-4FD2-9AFB-1BBDF7126419}" type="par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5A5A39C9-E97E-4D29-ADBA-8C1AC73BC826}" type="sib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4F90FEC1-FE2E-490A-987E-53AACF0BF0AE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67375E7-B952-4D29-9979-42868F5B6930}" type="par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4C95BC70-64D8-45A5-AF42-84E56C85EADE}" type="sib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8CC40736-C1B0-40B4-947E-CCFD02F1BB5B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259A287C-906B-4AB5-A33A-FCE4FBE0933F}" type="par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52E7E22C-3177-420B-A662-0610B33F678B}" type="sib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1F257C79-7EA5-4B56-A61D-7E012512B7C7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7147E3D3-F383-4758-B512-5BFAF2DBF85C}" type="par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9C1B8C6E-9DD3-4577-BA3C-19A2BF5E2E26}" type="sib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4E0F8B39-B25C-4E9B-957F-A1E855E533E5}">
      <dgm:prSet phldrT="[文本]"/>
      <dgm:spPr/>
      <dgm:t>
        <a:bodyPr/>
        <a:lstStyle/>
        <a:p>
          <a:r>
            <a:rPr lang="zh-CN" altLang="en-US" dirty="0" smtClean="0"/>
            <a:t>回退（对单者）；收货（录单者）</a:t>
          </a:r>
          <a:endParaRPr lang="zh-CN" altLang="en-US" dirty="0"/>
        </a:p>
      </dgm:t>
    </dgm:pt>
    <dgm:pt modelId="{4CEDC74B-2207-4674-BA55-C227DD4289B4}" type="par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6128F465-CBDE-4CAA-86A9-A59C7B3777E1}" type="sib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30CECF0C-0CB6-448C-A45C-116753CD0F32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A2A9FE6E-A65E-4439-AE67-AD6A010BF665}" type="par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F3A85DB7-0C2D-40A1-8FC9-C64AFB833595}" type="sib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219CD1BA-70FF-4B10-B918-EA7AADDBFCF2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货物已经装柜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66F88BB-8650-47DC-BD59-CDEE8A4A0E56}" type="par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5EC137D8-3041-4A40-88EB-6DA1FF75D6C5}" type="sib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C713885A-D243-4151-9AFE-7F81217BE8E5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货物已被接收，通过了验货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6570DD5B-28F9-43AC-A8D0-55EC061AC4F1}" type="par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FE1C4624-05D3-4786-8805-71EB4EC35099}" type="sib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3F3169C7-2447-4C17-B741-5DCCEE51C939}">
      <dgm:prSet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一切处理完毕，即已装柜、且已付款。如果有问题货可以通过备注或留言进行注释，然后另作处理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6386A8C-925D-43F1-891C-636F5277CD59}" type="par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202A3E1A-A80D-48C4-A9CD-3BEF56561A63}" type="sib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423C5AB5-9A24-4248-9125-5E1EF745A8ED}" type="pres">
      <dgm:prSet presAssocID="{9CCBDAE1-66AF-4E11-B689-379C1DFE6B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1E25-EF4D-465A-A450-0015410F964F}" type="pres">
      <dgm:prSet presAssocID="{36C342E2-61B1-4A3D-A8B8-06B59767D05D}" presName="composite" presStyleCnt="0"/>
      <dgm:spPr/>
    </dgm:pt>
    <dgm:pt modelId="{3C5B7D8B-E3E2-45F6-90A4-405FB1AFDD31}" type="pres">
      <dgm:prSet presAssocID="{36C342E2-61B1-4A3D-A8B8-06B59767D05D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B3C4F-3560-4A99-9AF7-78CEB7DA9A6A}" type="pres">
      <dgm:prSet presAssocID="{36C342E2-61B1-4A3D-A8B8-06B59767D05D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85E7-2D70-414A-80A5-C10F9D181B51}" type="pres">
      <dgm:prSet presAssocID="{B0B636BC-5E80-49A2-B259-D3C261EEB5F1}" presName="sp" presStyleCnt="0"/>
      <dgm:spPr/>
    </dgm:pt>
    <dgm:pt modelId="{58B6CA78-1AFE-40B4-8FFA-27E193302497}" type="pres">
      <dgm:prSet presAssocID="{BD5DD07A-6C7C-49F7-9A9D-D4E5D342F203}" presName="composite" presStyleCnt="0"/>
      <dgm:spPr/>
    </dgm:pt>
    <dgm:pt modelId="{2D66A3EA-1A98-4F17-A117-460DD8BAF8FE}" type="pres">
      <dgm:prSet presAssocID="{BD5DD07A-6C7C-49F7-9A9D-D4E5D342F20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7DBE-B2FE-4876-831A-0AC4A7977644}" type="pres">
      <dgm:prSet presAssocID="{BD5DD07A-6C7C-49F7-9A9D-D4E5D342F20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9D242-C0FA-4BEA-9869-6296385DB5CC}" type="pres">
      <dgm:prSet presAssocID="{D3C0D56F-D940-4897-B9E6-F27EC02DFB1E}" presName="sp" presStyleCnt="0"/>
      <dgm:spPr/>
    </dgm:pt>
    <dgm:pt modelId="{9385245B-090B-4612-BBD7-381C9230D6CF}" type="pres">
      <dgm:prSet presAssocID="{4F90FEC1-FE2E-490A-987E-53AACF0BF0AE}" presName="composite" presStyleCnt="0"/>
      <dgm:spPr/>
    </dgm:pt>
    <dgm:pt modelId="{B2D77FB7-88D3-4CD0-BB95-2983191BC70C}" type="pres">
      <dgm:prSet presAssocID="{4F90FEC1-FE2E-490A-987E-53AACF0BF0AE}" presName="parentText" presStyleLbl="alignNode1" presStyleIdx="2" presStyleCnt="9" custLinFactX="300000" custLinFactNeighborX="356258" custLinFactNeighborY="-121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5935C-423B-4B72-A877-7369ABAC3A03}" type="pres">
      <dgm:prSet presAssocID="{4F90FEC1-FE2E-490A-987E-53AACF0BF0AE}" presName="descendantText" presStyleLbl="alignAcc1" presStyleIdx="2" presStyleCnt="9" custScaleX="62997" custLinFactNeighborX="35084" custLinFactNeighborY="-18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FCD4C-061F-43D6-BE8A-ECBB6BBDF076}" type="pres">
      <dgm:prSet presAssocID="{4C95BC70-64D8-45A5-AF42-84E56C85EADE}" presName="sp" presStyleCnt="0"/>
      <dgm:spPr/>
    </dgm:pt>
    <dgm:pt modelId="{0594A947-2B47-4B64-A3BE-7558D79B405C}" type="pres">
      <dgm:prSet presAssocID="{90608360-CBEF-464C-B06D-6F1647F62A21}" presName="composite" presStyleCnt="0"/>
      <dgm:spPr/>
    </dgm:pt>
    <dgm:pt modelId="{018EF014-3659-485D-A54C-A40958C56307}" type="pres">
      <dgm:prSet presAssocID="{90608360-CBEF-464C-B06D-6F1647F62A21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B3E94-48A5-40C7-BD13-D5E832C95E3C}" type="pres">
      <dgm:prSet presAssocID="{90608360-CBEF-464C-B06D-6F1647F62A21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09A39-ACF7-4436-9F3C-C7B447D42B12}" type="pres">
      <dgm:prSet presAssocID="{4A987122-E35E-43D2-91BC-C8F0FBB3E20E}" presName="sp" presStyleCnt="0"/>
      <dgm:spPr/>
    </dgm:pt>
    <dgm:pt modelId="{BD6A3393-71AF-4659-BCE3-58D667C1F9C7}" type="pres">
      <dgm:prSet presAssocID="{1F257C79-7EA5-4B56-A61D-7E012512B7C7}" presName="composite" presStyleCnt="0"/>
      <dgm:spPr/>
    </dgm:pt>
    <dgm:pt modelId="{6F1175B4-9F4E-43F4-834E-BAA459C8F379}" type="pres">
      <dgm:prSet presAssocID="{1F257C79-7EA5-4B56-A61D-7E012512B7C7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628EC-6F1D-4F43-9BF9-FF6414E2FD57}" type="pres">
      <dgm:prSet presAssocID="{1F257C79-7EA5-4B56-A61D-7E012512B7C7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06B56-5E75-4E48-B39E-5220BF26BAC0}" type="pres">
      <dgm:prSet presAssocID="{9C1B8C6E-9DD3-4577-BA3C-19A2BF5E2E26}" presName="sp" presStyleCnt="0"/>
      <dgm:spPr/>
    </dgm:pt>
    <dgm:pt modelId="{FC2042A6-A2C2-4204-836F-223D1491F646}" type="pres">
      <dgm:prSet presAssocID="{690A196F-AC42-469B-9191-02D0C705213E}" presName="composite" presStyleCnt="0"/>
      <dgm:spPr/>
    </dgm:pt>
    <dgm:pt modelId="{ADF29AE8-4E97-43E6-A91A-799CA83ED54D}" type="pres">
      <dgm:prSet presAssocID="{690A196F-AC42-469B-9191-02D0C705213E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4E69D-7A53-468E-BC6C-32AA34079B39}" type="pres">
      <dgm:prSet presAssocID="{690A196F-AC42-469B-9191-02D0C705213E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A2C75-8254-4D75-9F11-3489CABCFE7D}" type="pres">
      <dgm:prSet presAssocID="{AC4EB847-3F16-4180-9CB9-02B141563198}" presName="sp" presStyleCnt="0"/>
      <dgm:spPr/>
    </dgm:pt>
    <dgm:pt modelId="{D75269AD-9D86-4BDD-9DD1-C7C7D4503F76}" type="pres">
      <dgm:prSet presAssocID="{1FAA466B-2E0A-4403-87D9-522E094DB726}" presName="composite" presStyleCnt="0"/>
      <dgm:spPr/>
    </dgm:pt>
    <dgm:pt modelId="{69E6F2E7-5ADC-48AF-BB06-4B296E8A91E3}" type="pres">
      <dgm:prSet presAssocID="{1FAA466B-2E0A-4403-87D9-522E094DB72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3168B-2057-46D2-AAB5-EC796C98B6F5}" type="pres">
      <dgm:prSet presAssocID="{1FAA466B-2E0A-4403-87D9-522E094DB72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56B69-94BE-4F22-B0F8-B0CFF4CF77E4}" type="pres">
      <dgm:prSet presAssocID="{9A7C3290-92DD-4B67-8389-3D7383C4F742}" presName="sp" presStyleCnt="0"/>
      <dgm:spPr/>
    </dgm:pt>
    <dgm:pt modelId="{0860F19C-EB28-4AB2-B3BB-53088C74FE67}" type="pres">
      <dgm:prSet presAssocID="{2FE20F40-0CAF-44E0-A76D-25358A3B22A1}" presName="composite" presStyleCnt="0"/>
      <dgm:spPr/>
    </dgm:pt>
    <dgm:pt modelId="{1A7F61EB-E06C-4668-96B1-987B211D5297}" type="pres">
      <dgm:prSet presAssocID="{2FE20F40-0CAF-44E0-A76D-25358A3B22A1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391F7-579A-442E-9DC1-BBAD44D82C8C}" type="pres">
      <dgm:prSet presAssocID="{2FE20F40-0CAF-44E0-A76D-25358A3B22A1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8ACE60-5360-4C29-AB72-407195FA8956}" type="pres">
      <dgm:prSet presAssocID="{91C4C17E-4564-423B-B414-8AE03EA6F419}" presName="sp" presStyleCnt="0"/>
      <dgm:spPr/>
    </dgm:pt>
    <dgm:pt modelId="{A6232B2F-5637-434A-98B1-CAAD4785B82C}" type="pres">
      <dgm:prSet presAssocID="{2E464F1F-1F20-410A-9C27-AD06A110DBD0}" presName="composite" presStyleCnt="0"/>
      <dgm:spPr/>
    </dgm:pt>
    <dgm:pt modelId="{02F62275-636E-4BDF-95C4-31B4AC09C6DF}" type="pres">
      <dgm:prSet presAssocID="{2E464F1F-1F20-410A-9C27-AD06A110DBD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FFB4A-1822-42D6-9F69-EAEAAF20A478}" type="pres">
      <dgm:prSet presAssocID="{2E464F1F-1F20-410A-9C27-AD06A110DBD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79673-C41E-4BAD-A21C-5D2A76541164}" type="presOf" srcId="{4F90FEC1-FE2E-490A-987E-53AACF0BF0AE}" destId="{B2D77FB7-88D3-4CD0-BB95-2983191BC70C}" srcOrd="0" destOrd="0" presId="urn:microsoft.com/office/officeart/2005/8/layout/chevron2"/>
    <dgm:cxn modelId="{95BA0D85-4EE6-45EB-B053-F3F154F60619}" srcId="{9CCBDAE1-66AF-4E11-B689-379C1DFE6B7F}" destId="{690A196F-AC42-469B-9191-02D0C705213E}" srcOrd="5" destOrd="0" parTransId="{855FCC09-7B3A-466C-9DDD-6537956D50F0}" sibTransId="{AC4EB847-3F16-4180-9CB9-02B141563198}"/>
    <dgm:cxn modelId="{37F97AA1-BEAD-41D7-A6BE-9C0DA1AFF5C6}" type="presOf" srcId="{1F257C79-7EA5-4B56-A61D-7E012512B7C7}" destId="{6F1175B4-9F4E-43F4-834E-BAA459C8F379}" srcOrd="0" destOrd="0" presId="urn:microsoft.com/office/officeart/2005/8/layout/chevron2"/>
    <dgm:cxn modelId="{C42840CB-C943-4F8D-8D5C-5F6816CDEAC0}" type="presOf" srcId="{690A196F-AC42-469B-9191-02D0C705213E}" destId="{ADF29AE8-4E97-43E6-A91A-799CA83ED54D}" srcOrd="0" destOrd="0" presId="urn:microsoft.com/office/officeart/2005/8/layout/chevron2"/>
    <dgm:cxn modelId="{3BFBC9CE-17E1-4CDF-8AC7-55223B85A2B6}" srcId="{1FAA466B-2E0A-4403-87D9-522E094DB726}" destId="{EDD228B5-4F38-46E9-9042-FE42123B1748}" srcOrd="1" destOrd="0" parTransId="{E683C1B9-C155-43AE-8FFA-961DF4B1D049}" sibTransId="{2DB20037-7734-417C-977A-788C2B98E429}"/>
    <dgm:cxn modelId="{F37C5B15-3528-40AD-A901-7F8ECAF979DB}" type="presOf" srcId="{C713885A-D243-4151-9AFE-7F81217BE8E5}" destId="{B1C4E69D-7A53-468E-BC6C-32AA34079B39}" srcOrd="0" destOrd="0" presId="urn:microsoft.com/office/officeart/2005/8/layout/chevron2"/>
    <dgm:cxn modelId="{4830BA7C-94C0-47C5-8592-55A8FB749F39}" type="presOf" srcId="{21303836-F470-4233-A158-5A8A1F4532E4}" destId="{541C7DBE-B2FE-4876-831A-0AC4A7977644}" srcOrd="0" destOrd="0" presId="urn:microsoft.com/office/officeart/2005/8/layout/chevron2"/>
    <dgm:cxn modelId="{BCA38381-5922-45DB-A834-6549FFC77764}" type="presOf" srcId="{90608360-CBEF-464C-B06D-6F1647F62A21}" destId="{018EF014-3659-485D-A54C-A40958C56307}" srcOrd="0" destOrd="0" presId="urn:microsoft.com/office/officeart/2005/8/layout/chevron2"/>
    <dgm:cxn modelId="{FE2158E7-D9B4-48F0-B7DF-6A7C72D149A0}" srcId="{9CCBDAE1-66AF-4E11-B689-379C1DFE6B7F}" destId="{4F90FEC1-FE2E-490A-987E-53AACF0BF0AE}" srcOrd="2" destOrd="0" parTransId="{667375E7-B952-4D29-9979-42868F5B6930}" sibTransId="{4C95BC70-64D8-45A5-AF42-84E56C85EADE}"/>
    <dgm:cxn modelId="{2965D7C9-CC20-4E04-BFE8-D514A6ED81C3}" srcId="{9CCBDAE1-66AF-4E11-B689-379C1DFE6B7F}" destId="{36C342E2-61B1-4A3D-A8B8-06B59767D05D}" srcOrd="0" destOrd="0" parTransId="{1D9A9CFA-C9BA-40A2-A574-C1B4403EFC92}" sibTransId="{B0B636BC-5E80-49A2-B259-D3C261EEB5F1}"/>
    <dgm:cxn modelId="{EE991FCA-38AD-45F6-9DF9-4D9C9B94876D}" srcId="{9CCBDAE1-66AF-4E11-B689-379C1DFE6B7F}" destId="{BD5DD07A-6C7C-49F7-9A9D-D4E5D342F203}" srcOrd="1" destOrd="0" parTransId="{252874B1-8E34-47E5-B8E4-85CFC4C1C401}" sibTransId="{D3C0D56F-D940-4897-B9E6-F27EC02DFB1E}"/>
    <dgm:cxn modelId="{D4FC4253-B5B4-476F-8EB7-052AB2F0175E}" type="presOf" srcId="{4E0F8B39-B25C-4E9B-957F-A1E855E533E5}" destId="{382628EC-6F1D-4F43-9BF9-FF6414E2FD57}" srcOrd="0" destOrd="0" presId="urn:microsoft.com/office/officeart/2005/8/layout/chevron2"/>
    <dgm:cxn modelId="{1944AFF9-E25B-4BE4-8980-0806260E6B44}" type="presOf" srcId="{3A54FB0F-CCBC-403D-8D23-9E9958668605}" destId="{106391F7-579A-442E-9DC1-BBAD44D82C8C}" srcOrd="0" destOrd="0" presId="urn:microsoft.com/office/officeart/2005/8/layout/chevron2"/>
    <dgm:cxn modelId="{D6E14AD2-DA24-4B7B-B18A-7A7B2A312905}" srcId="{9CCBDAE1-66AF-4E11-B689-379C1DFE6B7F}" destId="{90608360-CBEF-464C-B06D-6F1647F62A21}" srcOrd="3" destOrd="0" parTransId="{511EB01A-2A5F-4335-94BF-EC2CB39ADD16}" sibTransId="{4A987122-E35E-43D2-91BC-C8F0FBB3E20E}"/>
    <dgm:cxn modelId="{681A2607-1A5C-4A80-8DC8-5C8B9E06C806}" type="presOf" srcId="{36C342E2-61B1-4A3D-A8B8-06B59767D05D}" destId="{3C5B7D8B-E3E2-45F6-90A4-405FB1AFDD31}" srcOrd="0" destOrd="0" presId="urn:microsoft.com/office/officeart/2005/8/layout/chevron2"/>
    <dgm:cxn modelId="{C60316CD-2C70-4331-A399-07A903C89886}" srcId="{690A196F-AC42-469B-9191-02D0C705213E}" destId="{3F1CF3EB-BE2E-4DD9-8E73-23E0CE8EB9D8}" srcOrd="1" destOrd="0" parTransId="{6B26B5AB-2F4B-4824-9AB5-5B64B384F1F3}" sibTransId="{D8F65ECA-042A-4805-9122-2AE81608DEC7}"/>
    <dgm:cxn modelId="{30134B6F-1BC2-440E-87B2-C24955BAED94}" type="presOf" srcId="{EDD228B5-4F38-46E9-9042-FE42123B1748}" destId="{B163168B-2057-46D2-AAB5-EC796C98B6F5}" srcOrd="0" destOrd="1" presId="urn:microsoft.com/office/officeart/2005/8/layout/chevron2"/>
    <dgm:cxn modelId="{FBBF32C0-7C42-49FE-B598-1370C71AFDF7}" type="presOf" srcId="{81801A79-C088-4F0B-891C-82893B722C3E}" destId="{3A2B3E94-48A5-40C7-BD13-D5E832C95E3C}" srcOrd="0" destOrd="0" presId="urn:microsoft.com/office/officeart/2005/8/layout/chevron2"/>
    <dgm:cxn modelId="{09C220D0-46F8-4892-AA2A-AECF114ED01D}" type="presOf" srcId="{BD5DD07A-6C7C-49F7-9A9D-D4E5D342F203}" destId="{2D66A3EA-1A98-4F17-A117-460DD8BAF8FE}" srcOrd="0" destOrd="0" presId="urn:microsoft.com/office/officeart/2005/8/layout/chevron2"/>
    <dgm:cxn modelId="{C02841AA-2CC6-4BDF-9C95-94DB2445FC88}" srcId="{1FAA466B-2E0A-4403-87D9-522E094DB726}" destId="{219CD1BA-70FF-4B10-B918-EA7AADDBFCF2}" srcOrd="0" destOrd="0" parTransId="{E66F88BB-8650-47DC-BD59-CDEE8A4A0E56}" sibTransId="{5EC137D8-3041-4A40-88EB-6DA1FF75D6C5}"/>
    <dgm:cxn modelId="{C0C64C34-787D-4EAA-8E4F-0708014920CD}" type="presOf" srcId="{1FAA466B-2E0A-4403-87D9-522E094DB726}" destId="{69E6F2E7-5ADC-48AF-BB06-4B296E8A91E3}" srcOrd="0" destOrd="0" presId="urn:microsoft.com/office/officeart/2005/8/layout/chevron2"/>
    <dgm:cxn modelId="{04ED9013-31B5-4DF1-947D-2C99950AF43F}" type="presOf" srcId="{3F3169C7-2447-4C17-B741-5DCCEE51C939}" destId="{9D7FFB4A-1822-42D6-9F69-EAEAAF20A478}" srcOrd="0" destOrd="0" presId="urn:microsoft.com/office/officeart/2005/8/layout/chevron2"/>
    <dgm:cxn modelId="{C1C96630-54D5-4906-A187-4A0705D5143D}" srcId="{2E464F1F-1F20-410A-9C27-AD06A110DBD0}" destId="{3F3169C7-2447-4C17-B741-5DCCEE51C939}" srcOrd="0" destOrd="0" parTransId="{56386A8C-925D-43F1-891C-636F5277CD59}" sibTransId="{202A3E1A-A80D-48C4-A9CD-3BEF56561A63}"/>
    <dgm:cxn modelId="{9AD429DF-6858-4D8B-97CE-DDD7B4B811D2}" srcId="{9CCBDAE1-66AF-4E11-B689-379C1DFE6B7F}" destId="{1FAA466B-2E0A-4403-87D9-522E094DB726}" srcOrd="6" destOrd="0" parTransId="{888EDF3D-AFD2-4841-B785-1B35676C36AB}" sibTransId="{9A7C3290-92DD-4B67-8389-3D7383C4F742}"/>
    <dgm:cxn modelId="{07181629-D672-49D5-A1EC-9B234DE80187}" type="presOf" srcId="{8CC40736-C1B0-40B4-947E-CCFD02F1BB5B}" destId="{D4A5935C-423B-4B72-A877-7369ABAC3A03}" srcOrd="0" destOrd="0" presId="urn:microsoft.com/office/officeart/2005/8/layout/chevron2"/>
    <dgm:cxn modelId="{FC3239F4-2BC8-47FE-BFB6-914DE403B22C}" srcId="{4F90FEC1-FE2E-490A-987E-53AACF0BF0AE}" destId="{8CC40736-C1B0-40B4-947E-CCFD02F1BB5B}" srcOrd="0" destOrd="0" parTransId="{259A287C-906B-4AB5-A33A-FCE4FBE0933F}" sibTransId="{52E7E22C-3177-420B-A662-0610B33F678B}"/>
    <dgm:cxn modelId="{234075E8-8D70-430C-90A3-A42675D66C8E}" srcId="{9CCBDAE1-66AF-4E11-B689-379C1DFE6B7F}" destId="{2E464F1F-1F20-410A-9C27-AD06A110DBD0}" srcOrd="8" destOrd="0" parTransId="{6DF175F0-20D6-4E7A-9A01-934CBDF7156C}" sibTransId="{0C5574B9-A6C7-49AB-9E50-EFE9C6313995}"/>
    <dgm:cxn modelId="{01773324-1521-495F-BC48-7FBB083DE82E}" srcId="{90608360-CBEF-464C-B06D-6F1647F62A21}" destId="{81801A79-C088-4F0B-891C-82893B722C3E}" srcOrd="0" destOrd="0" parTransId="{B4009846-0C73-4F9D-8E40-707B7A27CCD9}" sibTransId="{17763092-48A0-4FA9-A280-36F294046487}"/>
    <dgm:cxn modelId="{4B9960BD-883A-4704-A3DC-D70BE466A4E0}" type="presOf" srcId="{3F1CF3EB-BE2E-4DD9-8E73-23E0CE8EB9D8}" destId="{B1C4E69D-7A53-468E-BC6C-32AA34079B39}" srcOrd="0" destOrd="1" presId="urn:microsoft.com/office/officeart/2005/8/layout/chevron2"/>
    <dgm:cxn modelId="{D6338B8C-A42E-44B3-A045-B2D412C5A3CE}" type="presOf" srcId="{30CECF0C-0CB6-448C-A45C-116753CD0F32}" destId="{9D7FFB4A-1822-42D6-9F69-EAEAAF20A478}" srcOrd="0" destOrd="1" presId="urn:microsoft.com/office/officeart/2005/8/layout/chevron2"/>
    <dgm:cxn modelId="{8D721FE1-23D1-4F07-B410-771C1B1B2B18}" type="presOf" srcId="{2E464F1F-1F20-410A-9C27-AD06A110DBD0}" destId="{02F62275-636E-4BDF-95C4-31B4AC09C6DF}" srcOrd="0" destOrd="0" presId="urn:microsoft.com/office/officeart/2005/8/layout/chevron2"/>
    <dgm:cxn modelId="{80BDB866-FDF8-4313-916A-CB9D2D4EBC01}" srcId="{9CCBDAE1-66AF-4E11-B689-379C1DFE6B7F}" destId="{1F257C79-7EA5-4B56-A61D-7E012512B7C7}" srcOrd="4" destOrd="0" parTransId="{7147E3D3-F383-4758-B512-5BFAF2DBF85C}" sibTransId="{9C1B8C6E-9DD3-4577-BA3C-19A2BF5E2E26}"/>
    <dgm:cxn modelId="{E24C9D15-F36E-453E-ABCC-73360D138365}" srcId="{2E464F1F-1F20-410A-9C27-AD06A110DBD0}" destId="{30CECF0C-0CB6-448C-A45C-116753CD0F32}" srcOrd="1" destOrd="0" parTransId="{A2A9FE6E-A65E-4439-AE67-AD6A010BF665}" sibTransId="{F3A85DB7-0C2D-40A1-8FC9-C64AFB833595}"/>
    <dgm:cxn modelId="{041804C2-B694-4006-AB9C-7CE7828F83AB}" srcId="{BD5DD07A-6C7C-49F7-9A9D-D4E5D342F203}" destId="{21303836-F470-4233-A158-5A8A1F4532E4}" srcOrd="0" destOrd="0" parTransId="{48914E63-8819-4856-9F6C-8FCB3011C799}" sibTransId="{698CF0DB-C67C-42F7-B892-D166AB33A78E}"/>
    <dgm:cxn modelId="{FD411345-F1E3-41A4-BBE5-87F240D5513C}" srcId="{690A196F-AC42-469B-9191-02D0C705213E}" destId="{C713885A-D243-4151-9AFE-7F81217BE8E5}" srcOrd="0" destOrd="0" parTransId="{6570DD5B-28F9-43AC-A8D0-55EC061AC4F1}" sibTransId="{FE1C4624-05D3-4786-8805-71EB4EC35099}"/>
    <dgm:cxn modelId="{3E1FD467-F023-4D55-8C39-D1C8138D9352}" srcId="{2FE20F40-0CAF-44E0-A76D-25358A3B22A1}" destId="{3A54FB0F-CCBC-403D-8D23-9E9958668605}" srcOrd="0" destOrd="0" parTransId="{E7ADCAD7-7F74-4FD2-9AFB-1BBDF7126419}" sibTransId="{5A5A39C9-E97E-4D29-ADBA-8C1AC73BC826}"/>
    <dgm:cxn modelId="{BBD8C894-BC90-4AA5-A6DA-5A014B479634}" srcId="{1F257C79-7EA5-4B56-A61D-7E012512B7C7}" destId="{4E0F8B39-B25C-4E9B-957F-A1E855E533E5}" srcOrd="0" destOrd="0" parTransId="{4CEDC74B-2207-4674-BA55-C227DD4289B4}" sibTransId="{6128F465-CBDE-4CAA-86A9-A59C7B3777E1}"/>
    <dgm:cxn modelId="{5F03D9DD-D6A0-4545-B573-3E18131DA7E1}" srcId="{36C342E2-61B1-4A3D-A8B8-06B59767D05D}" destId="{07C2BAFF-4569-4961-A44F-09E0F8AE48E5}" srcOrd="0" destOrd="0" parTransId="{6F871620-4717-488A-B924-77FA6A2E61C5}" sibTransId="{BBB4A4B8-42C9-439A-87A8-11DC7E0B6A30}"/>
    <dgm:cxn modelId="{13C0529F-133B-4F9A-AFD2-8A24B69E9805}" type="presOf" srcId="{9CCBDAE1-66AF-4E11-B689-379C1DFE6B7F}" destId="{423C5AB5-9A24-4248-9125-5E1EF745A8ED}" srcOrd="0" destOrd="0" presId="urn:microsoft.com/office/officeart/2005/8/layout/chevron2"/>
    <dgm:cxn modelId="{F9445A04-AB72-4D40-B4BB-91F64133CE37}" srcId="{9CCBDAE1-66AF-4E11-B689-379C1DFE6B7F}" destId="{2FE20F40-0CAF-44E0-A76D-25358A3B22A1}" srcOrd="7" destOrd="0" parTransId="{EC423DF7-A2CF-4D58-A7A4-CCDD7DE4A561}" sibTransId="{91C4C17E-4564-423B-B414-8AE03EA6F419}"/>
    <dgm:cxn modelId="{A8AAD250-1C61-4780-9697-652AE8330EC8}" type="presOf" srcId="{07C2BAFF-4569-4961-A44F-09E0F8AE48E5}" destId="{587B3C4F-3560-4A99-9AF7-78CEB7DA9A6A}" srcOrd="0" destOrd="0" presId="urn:microsoft.com/office/officeart/2005/8/layout/chevron2"/>
    <dgm:cxn modelId="{0C3CA7EF-A257-446C-8FF4-FAD03F27D7B3}" type="presOf" srcId="{2FE20F40-0CAF-44E0-A76D-25358A3B22A1}" destId="{1A7F61EB-E06C-4668-96B1-987B211D5297}" srcOrd="0" destOrd="0" presId="urn:microsoft.com/office/officeart/2005/8/layout/chevron2"/>
    <dgm:cxn modelId="{B690D8F5-CB2F-4A6C-A8FD-A8CC8F9110D8}" type="presOf" srcId="{219CD1BA-70FF-4B10-B918-EA7AADDBFCF2}" destId="{B163168B-2057-46D2-AAB5-EC796C98B6F5}" srcOrd="0" destOrd="0" presId="urn:microsoft.com/office/officeart/2005/8/layout/chevron2"/>
    <dgm:cxn modelId="{A5CD67B9-1C82-4A26-9400-B9964C80B448}" type="presParOf" srcId="{423C5AB5-9A24-4248-9125-5E1EF745A8ED}" destId="{0C4E1E25-EF4D-465A-A450-0015410F964F}" srcOrd="0" destOrd="0" presId="urn:microsoft.com/office/officeart/2005/8/layout/chevron2"/>
    <dgm:cxn modelId="{A39BE378-56FC-4897-A936-221AB94B6791}" type="presParOf" srcId="{0C4E1E25-EF4D-465A-A450-0015410F964F}" destId="{3C5B7D8B-E3E2-45F6-90A4-405FB1AFDD31}" srcOrd="0" destOrd="0" presId="urn:microsoft.com/office/officeart/2005/8/layout/chevron2"/>
    <dgm:cxn modelId="{5617A37C-1F99-4C44-9BCD-89D0CEA244EF}" type="presParOf" srcId="{0C4E1E25-EF4D-465A-A450-0015410F964F}" destId="{587B3C4F-3560-4A99-9AF7-78CEB7DA9A6A}" srcOrd="1" destOrd="0" presId="urn:microsoft.com/office/officeart/2005/8/layout/chevron2"/>
    <dgm:cxn modelId="{CA451E12-7B1B-4ED1-8300-9E131FF1B719}" type="presParOf" srcId="{423C5AB5-9A24-4248-9125-5E1EF745A8ED}" destId="{D37F85E7-2D70-414A-80A5-C10F9D181B51}" srcOrd="1" destOrd="0" presId="urn:microsoft.com/office/officeart/2005/8/layout/chevron2"/>
    <dgm:cxn modelId="{59564721-8110-4890-B049-80778FA3A11A}" type="presParOf" srcId="{423C5AB5-9A24-4248-9125-5E1EF745A8ED}" destId="{58B6CA78-1AFE-40B4-8FFA-27E193302497}" srcOrd="2" destOrd="0" presId="urn:microsoft.com/office/officeart/2005/8/layout/chevron2"/>
    <dgm:cxn modelId="{C47D34EA-F16C-4FA3-B244-B3307E1D7487}" type="presParOf" srcId="{58B6CA78-1AFE-40B4-8FFA-27E193302497}" destId="{2D66A3EA-1A98-4F17-A117-460DD8BAF8FE}" srcOrd="0" destOrd="0" presId="urn:microsoft.com/office/officeart/2005/8/layout/chevron2"/>
    <dgm:cxn modelId="{BD2FDE7F-8826-4BD2-8AAF-2B2168CA9893}" type="presParOf" srcId="{58B6CA78-1AFE-40B4-8FFA-27E193302497}" destId="{541C7DBE-B2FE-4876-831A-0AC4A7977644}" srcOrd="1" destOrd="0" presId="urn:microsoft.com/office/officeart/2005/8/layout/chevron2"/>
    <dgm:cxn modelId="{A4CA8F35-A550-45C2-99F4-2ADC4CDD54D9}" type="presParOf" srcId="{423C5AB5-9A24-4248-9125-5E1EF745A8ED}" destId="{4979D242-C0FA-4BEA-9869-6296385DB5CC}" srcOrd="3" destOrd="0" presId="urn:microsoft.com/office/officeart/2005/8/layout/chevron2"/>
    <dgm:cxn modelId="{A18232D4-0818-4877-AC96-483C6B63D110}" type="presParOf" srcId="{423C5AB5-9A24-4248-9125-5E1EF745A8ED}" destId="{9385245B-090B-4612-BBD7-381C9230D6CF}" srcOrd="4" destOrd="0" presId="urn:microsoft.com/office/officeart/2005/8/layout/chevron2"/>
    <dgm:cxn modelId="{452AFB58-2CAC-4CED-85AD-412E29C99BD8}" type="presParOf" srcId="{9385245B-090B-4612-BBD7-381C9230D6CF}" destId="{B2D77FB7-88D3-4CD0-BB95-2983191BC70C}" srcOrd="0" destOrd="0" presId="urn:microsoft.com/office/officeart/2005/8/layout/chevron2"/>
    <dgm:cxn modelId="{9F5E8EFF-85D9-4C81-AA04-DFFD3B8639F3}" type="presParOf" srcId="{9385245B-090B-4612-BBD7-381C9230D6CF}" destId="{D4A5935C-423B-4B72-A877-7369ABAC3A03}" srcOrd="1" destOrd="0" presId="urn:microsoft.com/office/officeart/2005/8/layout/chevron2"/>
    <dgm:cxn modelId="{882DF42C-4EFB-4266-9440-31EA32782E4F}" type="presParOf" srcId="{423C5AB5-9A24-4248-9125-5E1EF745A8ED}" destId="{302FCD4C-061F-43D6-BE8A-ECBB6BBDF076}" srcOrd="5" destOrd="0" presId="urn:microsoft.com/office/officeart/2005/8/layout/chevron2"/>
    <dgm:cxn modelId="{09506E46-C95D-414E-9862-C611130A7EF1}" type="presParOf" srcId="{423C5AB5-9A24-4248-9125-5E1EF745A8ED}" destId="{0594A947-2B47-4B64-A3BE-7558D79B405C}" srcOrd="6" destOrd="0" presId="urn:microsoft.com/office/officeart/2005/8/layout/chevron2"/>
    <dgm:cxn modelId="{525A610B-6591-44FD-85E8-5109B7EF30B6}" type="presParOf" srcId="{0594A947-2B47-4B64-A3BE-7558D79B405C}" destId="{018EF014-3659-485D-A54C-A40958C56307}" srcOrd="0" destOrd="0" presId="urn:microsoft.com/office/officeart/2005/8/layout/chevron2"/>
    <dgm:cxn modelId="{D8883453-217C-4701-85BC-D9C37FF8BBED}" type="presParOf" srcId="{0594A947-2B47-4B64-A3BE-7558D79B405C}" destId="{3A2B3E94-48A5-40C7-BD13-D5E832C95E3C}" srcOrd="1" destOrd="0" presId="urn:microsoft.com/office/officeart/2005/8/layout/chevron2"/>
    <dgm:cxn modelId="{0C84AFD8-5E7F-4863-91FF-C04101177B03}" type="presParOf" srcId="{423C5AB5-9A24-4248-9125-5E1EF745A8ED}" destId="{B1009A39-ACF7-4436-9F3C-C7B447D42B12}" srcOrd="7" destOrd="0" presId="urn:microsoft.com/office/officeart/2005/8/layout/chevron2"/>
    <dgm:cxn modelId="{B19F93AE-6180-4200-BFC8-0ABD73DC003D}" type="presParOf" srcId="{423C5AB5-9A24-4248-9125-5E1EF745A8ED}" destId="{BD6A3393-71AF-4659-BCE3-58D667C1F9C7}" srcOrd="8" destOrd="0" presId="urn:microsoft.com/office/officeart/2005/8/layout/chevron2"/>
    <dgm:cxn modelId="{525C9532-DCC6-4A65-9210-F21E52F8B58B}" type="presParOf" srcId="{BD6A3393-71AF-4659-BCE3-58D667C1F9C7}" destId="{6F1175B4-9F4E-43F4-834E-BAA459C8F379}" srcOrd="0" destOrd="0" presId="urn:microsoft.com/office/officeart/2005/8/layout/chevron2"/>
    <dgm:cxn modelId="{3DD270FE-91A6-43FD-8EA7-946AF160A43A}" type="presParOf" srcId="{BD6A3393-71AF-4659-BCE3-58D667C1F9C7}" destId="{382628EC-6F1D-4F43-9BF9-FF6414E2FD57}" srcOrd="1" destOrd="0" presId="urn:microsoft.com/office/officeart/2005/8/layout/chevron2"/>
    <dgm:cxn modelId="{720F8A8B-E529-4EF5-92C2-17BFF1D08B01}" type="presParOf" srcId="{423C5AB5-9A24-4248-9125-5E1EF745A8ED}" destId="{17506B56-5E75-4E48-B39E-5220BF26BAC0}" srcOrd="9" destOrd="0" presId="urn:microsoft.com/office/officeart/2005/8/layout/chevron2"/>
    <dgm:cxn modelId="{F92EDDF6-9186-4965-8BDD-002C57C53A9F}" type="presParOf" srcId="{423C5AB5-9A24-4248-9125-5E1EF745A8ED}" destId="{FC2042A6-A2C2-4204-836F-223D1491F646}" srcOrd="10" destOrd="0" presId="urn:microsoft.com/office/officeart/2005/8/layout/chevron2"/>
    <dgm:cxn modelId="{2B79C2EB-23F7-4DB7-BF8D-0601E6C01FC5}" type="presParOf" srcId="{FC2042A6-A2C2-4204-836F-223D1491F646}" destId="{ADF29AE8-4E97-43E6-A91A-799CA83ED54D}" srcOrd="0" destOrd="0" presId="urn:microsoft.com/office/officeart/2005/8/layout/chevron2"/>
    <dgm:cxn modelId="{E45F7D2F-B47C-4BAE-B70E-6A93A00B36D6}" type="presParOf" srcId="{FC2042A6-A2C2-4204-836F-223D1491F646}" destId="{B1C4E69D-7A53-468E-BC6C-32AA34079B39}" srcOrd="1" destOrd="0" presId="urn:microsoft.com/office/officeart/2005/8/layout/chevron2"/>
    <dgm:cxn modelId="{FD486653-FC77-41F1-9C8E-EA7384BDE6DE}" type="presParOf" srcId="{423C5AB5-9A24-4248-9125-5E1EF745A8ED}" destId="{CCAA2C75-8254-4D75-9F11-3489CABCFE7D}" srcOrd="11" destOrd="0" presId="urn:microsoft.com/office/officeart/2005/8/layout/chevron2"/>
    <dgm:cxn modelId="{1990E786-2C10-40AF-8998-976BFD7FC471}" type="presParOf" srcId="{423C5AB5-9A24-4248-9125-5E1EF745A8ED}" destId="{D75269AD-9D86-4BDD-9DD1-C7C7D4503F76}" srcOrd="12" destOrd="0" presId="urn:microsoft.com/office/officeart/2005/8/layout/chevron2"/>
    <dgm:cxn modelId="{ECC3758D-9AC8-423C-ADCD-4C8BEC7F98BF}" type="presParOf" srcId="{D75269AD-9D86-4BDD-9DD1-C7C7D4503F76}" destId="{69E6F2E7-5ADC-48AF-BB06-4B296E8A91E3}" srcOrd="0" destOrd="0" presId="urn:microsoft.com/office/officeart/2005/8/layout/chevron2"/>
    <dgm:cxn modelId="{534061C5-B695-42E5-8C8B-33FF3F2579DE}" type="presParOf" srcId="{D75269AD-9D86-4BDD-9DD1-C7C7D4503F76}" destId="{B163168B-2057-46D2-AAB5-EC796C98B6F5}" srcOrd="1" destOrd="0" presId="urn:microsoft.com/office/officeart/2005/8/layout/chevron2"/>
    <dgm:cxn modelId="{ECD812B9-8B8A-4DAF-90B1-2E9C89C780F1}" type="presParOf" srcId="{423C5AB5-9A24-4248-9125-5E1EF745A8ED}" destId="{F5656B69-94BE-4F22-B0F8-B0CFF4CF77E4}" srcOrd="13" destOrd="0" presId="urn:microsoft.com/office/officeart/2005/8/layout/chevron2"/>
    <dgm:cxn modelId="{A41E365C-EE01-45F1-B934-CAE46D7F0801}" type="presParOf" srcId="{423C5AB5-9A24-4248-9125-5E1EF745A8ED}" destId="{0860F19C-EB28-4AB2-B3BB-53088C74FE67}" srcOrd="14" destOrd="0" presId="urn:microsoft.com/office/officeart/2005/8/layout/chevron2"/>
    <dgm:cxn modelId="{2175162D-C09A-4AA5-B332-1E733540A090}" type="presParOf" srcId="{0860F19C-EB28-4AB2-B3BB-53088C74FE67}" destId="{1A7F61EB-E06C-4668-96B1-987B211D5297}" srcOrd="0" destOrd="0" presId="urn:microsoft.com/office/officeart/2005/8/layout/chevron2"/>
    <dgm:cxn modelId="{5264F550-9000-4B99-A870-029BFAEDAE6A}" type="presParOf" srcId="{0860F19C-EB28-4AB2-B3BB-53088C74FE67}" destId="{106391F7-579A-442E-9DC1-BBAD44D82C8C}" srcOrd="1" destOrd="0" presId="urn:microsoft.com/office/officeart/2005/8/layout/chevron2"/>
    <dgm:cxn modelId="{AAD34509-F5AA-4B16-BCA2-20A598923D12}" type="presParOf" srcId="{423C5AB5-9A24-4248-9125-5E1EF745A8ED}" destId="{6D8ACE60-5360-4C29-AB72-407195FA8956}" srcOrd="15" destOrd="0" presId="urn:microsoft.com/office/officeart/2005/8/layout/chevron2"/>
    <dgm:cxn modelId="{8BF0EE8A-BEC4-4FA2-939F-92B765342F0E}" type="presParOf" srcId="{423C5AB5-9A24-4248-9125-5E1EF745A8ED}" destId="{A6232B2F-5637-434A-98B1-CAAD4785B82C}" srcOrd="16" destOrd="0" presId="urn:microsoft.com/office/officeart/2005/8/layout/chevron2"/>
    <dgm:cxn modelId="{E7473A24-C8C9-49E3-8F39-0913B6A59E37}" type="presParOf" srcId="{A6232B2F-5637-434A-98B1-CAAD4785B82C}" destId="{02F62275-636E-4BDF-95C4-31B4AC09C6DF}" srcOrd="0" destOrd="0" presId="urn:microsoft.com/office/officeart/2005/8/layout/chevron2"/>
    <dgm:cxn modelId="{B326AE51-D189-4D40-9B10-745534D39B21}" type="presParOf" srcId="{A6232B2F-5637-434A-98B1-CAAD4785B82C}" destId="{9D7FFB4A-1822-42D6-9F69-EAEAAF20A4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5D4E0-7E9D-499D-97D3-E139ADC86A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624F5D-D86D-449F-98D3-2461FA13224D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DC3A0623-50CB-4EF2-B4A7-8DB4E8047B0A}" type="par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B97904DF-819C-43B4-8046-84343143B52E}" type="sib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45EDB43C-950A-45AF-ADE2-ADC0A81554A1}">
      <dgm:prSet phldrT="[文本]"/>
      <dgm:spPr/>
      <dgm:t>
        <a:bodyPr/>
        <a:lstStyle/>
        <a:p>
          <a:pPr algn="l"/>
          <a:r>
            <a:rPr lang="en-US" altLang="zh-CN" dirty="0" smtClean="0"/>
            <a:t>【</a:t>
          </a:r>
          <a:r>
            <a:rPr lang="zh-CN" altLang="en-US" dirty="0" smtClean="0"/>
            <a:t>验货单生成后自动进入制单状态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38E8099D-06D2-40D8-8F0C-3ECCE3DAF634}" type="par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C91CDA42-2DA6-45E8-834F-C25FC2DD4574}" type="sib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E94C213C-304D-474F-9E1B-D3C77B113299}">
      <dgm:prSet phldrT="[文本]"/>
      <dgm:spPr/>
      <dgm:t>
        <a:bodyPr/>
        <a:lstStyle/>
        <a:p>
          <a:pPr algn="r"/>
          <a:r>
            <a:rPr lang="zh-CN" altLang="en-US" b="1" dirty="0" smtClean="0"/>
            <a:t>编辑</a:t>
          </a:r>
          <a:r>
            <a:rPr lang="zh-CN" altLang="en-US" dirty="0" smtClean="0"/>
            <a:t>；删除（制单者）；申请受理（制单者）；接管（非制单者，成为制单者）</a:t>
          </a:r>
          <a:endParaRPr lang="zh-CN" altLang="en-US" dirty="0"/>
        </a:p>
      </dgm:t>
    </dgm:pt>
    <dgm:pt modelId="{E94793C5-FF16-4436-8F75-BA6CA226D98E}" type="par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0B999FCB-D107-4344-8608-F76757DDA9CA}" type="sib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3F614790-E554-4C73-8332-3413796C200B}">
      <dgm:prSet phldrT="[文本]"/>
      <dgm:spPr/>
      <dgm:t>
        <a:bodyPr/>
        <a:lstStyle/>
        <a:p>
          <a:r>
            <a:rPr lang="zh-CN" altLang="en-US" dirty="0" smtClean="0"/>
            <a:t>申请受理</a:t>
          </a:r>
          <a:endParaRPr lang="zh-CN" altLang="en-US" dirty="0"/>
        </a:p>
      </dgm:t>
    </dgm:pt>
    <dgm:pt modelId="{29BC913A-BA0E-4C44-95DC-C28590B29F45}" type="par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0C1CE421-98F2-4842-BEC0-C109F9577E85}" type="sib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AC9E086F-0037-44FE-AD32-14391612C5D5}">
      <dgm:prSet phldrT="[文本]"/>
      <dgm:spPr/>
      <dgm:t>
        <a:bodyPr/>
        <a:lstStyle/>
        <a:p>
          <a:r>
            <a:rPr lang="zh-CN" altLang="en-US" dirty="0" smtClean="0"/>
            <a:t>回退（制单者）；受理（任何人，成为受理者，即验货员</a:t>
          </a:r>
          <a:r>
            <a:rPr lang="en-US" altLang="zh-CN" dirty="0" smtClean="0"/>
            <a:t>-</a:t>
          </a:r>
          <a:r>
            <a:rPr lang="zh-CN" altLang="en-US" dirty="0" smtClean="0"/>
            <a:t>只有受理者才能录入验货结果）</a:t>
          </a:r>
          <a:endParaRPr lang="zh-CN" altLang="en-US" dirty="0"/>
        </a:p>
      </dgm:t>
    </dgm:pt>
    <dgm:pt modelId="{686F1AFF-D7C4-465C-92BA-FE6EC6FFDD45}" type="par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C4C56ECC-A3D2-48E6-A233-1FB624D99972}" type="sib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DA41303E-606F-4899-AF6C-CCD56BFB9AFB}">
      <dgm:prSet phldrT="[文本]"/>
      <dgm:spPr/>
      <dgm:t>
        <a:bodyPr/>
        <a:lstStyle/>
        <a:p>
          <a:r>
            <a:rPr lang="zh-CN" altLang="en-US" dirty="0" smtClean="0"/>
            <a:t>受理</a:t>
          </a:r>
          <a:endParaRPr lang="zh-CN" altLang="en-US" dirty="0"/>
        </a:p>
      </dgm:t>
    </dgm:pt>
    <dgm:pt modelId="{1F78CEFB-1953-4DA0-8883-3A8A1D171E74}" type="par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C092D03C-5219-40CF-8871-5F2272F03A12}" type="sib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53917ACD-0FB9-4280-9893-B540614B492D}">
      <dgm:prSet phldrT="[文本]"/>
      <dgm:spPr/>
      <dgm:t>
        <a:bodyPr/>
        <a:lstStyle/>
        <a:p>
          <a:r>
            <a:rPr lang="zh-CN" altLang="en-US" dirty="0" smtClean="0"/>
            <a:t>回退（受理者）；</a:t>
          </a:r>
          <a:r>
            <a:rPr lang="zh-CN" altLang="en-US" b="1" dirty="0" smtClean="0"/>
            <a:t>编辑</a:t>
          </a:r>
          <a:r>
            <a:rPr lang="zh-CN" altLang="en-US" dirty="0" smtClean="0"/>
            <a:t>（受理者，仅能修改结果和注释）；申请审核（受理者）</a:t>
          </a:r>
          <a:endParaRPr lang="zh-CN" altLang="en-US" dirty="0"/>
        </a:p>
      </dgm:t>
    </dgm:pt>
    <dgm:pt modelId="{DFC684AF-E941-44AB-A9D3-ACC2B1A4FF91}" type="par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4514923D-C495-4451-81F1-7B1899074BA6}" type="sib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B2915DB2-E831-4D35-AAF1-E917000878BE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6740B595-0744-42DA-9784-B0E43EC843F8}" type="par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239C45AB-64A1-4047-8893-F0055CDCE8F4}" type="sib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C14127EF-FC86-47C8-A266-ECB18877C3D9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en-US" altLang="zh-CN" dirty="0" smtClean="0"/>
        </a:p>
      </dgm:t>
    </dgm:pt>
    <dgm:pt modelId="{288B731D-1DDB-4EC1-B6AE-AB6F45CAA91F}" type="par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BF61DE85-97EF-4540-B747-0BE68C21E965}" type="sib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2E1491F7-DCAF-4B1C-88BA-3C453F1F3E3D}">
      <dgm:prSet phldrT="[文本]"/>
      <dgm:spPr/>
      <dgm:t>
        <a:bodyPr/>
        <a:lstStyle/>
        <a:p>
          <a:r>
            <a:rPr lang="zh-CN" altLang="en-US" dirty="0" smtClean="0"/>
            <a:t>回退（受理者）；审核（非受理者，成为审核者）</a:t>
          </a:r>
          <a:endParaRPr lang="zh-CN" altLang="en-US" dirty="0"/>
        </a:p>
      </dgm:t>
    </dgm:pt>
    <dgm:pt modelId="{DFE7AE88-672E-46DB-A44C-98C35E6CFA00}" type="par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3D3D3C06-FD74-4ED9-B021-F2F45FC95AA0}" type="sib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787B2082-DF38-4748-9B68-475093E0287F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en-US" altLang="zh-CN" dirty="0" smtClean="0"/>
        </a:p>
      </dgm:t>
    </dgm:pt>
    <dgm:pt modelId="{FC37A69D-9C96-4987-9913-47D94F9A5BCC}" type="par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2132F94F-6A4B-4CE2-84C1-688983F8D671}" type="sib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1C2BAB06-EF78-4378-BFC1-8418651D94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已进行验货，并录入验货结果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4662C404-2F79-4D1F-A774-C919CF6F87D4}" type="par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03386B1A-0FCA-4C52-BD34-6B0647406FB2}" type="sib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1F909F06-D28D-429A-ABEF-5C8283DDFA80}" type="pres">
      <dgm:prSet presAssocID="{EAB5D4E0-7E9D-499D-97D3-E139ADC86A6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D8FC8E-D777-4CDA-9CF4-05A1D06585E4}" type="pres">
      <dgm:prSet presAssocID="{68624F5D-D86D-449F-98D3-2461FA13224D}" presName="composite" presStyleCnt="0"/>
      <dgm:spPr/>
    </dgm:pt>
    <dgm:pt modelId="{D83F8BF7-AF5C-4ED4-B6F7-056DF2902C90}" type="pres">
      <dgm:prSet presAssocID="{68624F5D-D86D-449F-98D3-2461FA1322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129DC-634D-4286-BC19-FE8E5E7A6AF8}" type="pres">
      <dgm:prSet presAssocID="{68624F5D-D86D-449F-98D3-2461FA1322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D1C5D-B3B8-45B8-892D-D91AD0E64079}" type="pres">
      <dgm:prSet presAssocID="{B97904DF-819C-43B4-8046-84343143B52E}" presName="sp" presStyleCnt="0"/>
      <dgm:spPr/>
    </dgm:pt>
    <dgm:pt modelId="{93B98A74-9DB8-4F96-A178-C8720AA931ED}" type="pres">
      <dgm:prSet presAssocID="{3F614790-E554-4C73-8332-3413796C200B}" presName="composite" presStyleCnt="0"/>
      <dgm:spPr/>
    </dgm:pt>
    <dgm:pt modelId="{1BB1B437-47C9-41D3-996C-513DFC6C7F98}" type="pres">
      <dgm:prSet presAssocID="{3F614790-E554-4C73-8332-3413796C200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2659E-4049-40B0-A82B-62D93C016E5C}" type="pres">
      <dgm:prSet presAssocID="{3F614790-E554-4C73-8332-3413796C200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2773A-CF26-4D1B-A36A-E17B617BA998}" type="pres">
      <dgm:prSet presAssocID="{0C1CE421-98F2-4842-BEC0-C109F9577E85}" presName="sp" presStyleCnt="0"/>
      <dgm:spPr/>
    </dgm:pt>
    <dgm:pt modelId="{5E069283-FB37-4803-A5F4-06B7D88BC35E}" type="pres">
      <dgm:prSet presAssocID="{DA41303E-606F-4899-AF6C-CCD56BFB9AFB}" presName="composite" presStyleCnt="0"/>
      <dgm:spPr/>
    </dgm:pt>
    <dgm:pt modelId="{133D7222-1B47-439C-8354-228D24479B12}" type="pres">
      <dgm:prSet presAssocID="{DA41303E-606F-4899-AF6C-CCD56BFB9AF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7DB65-B58A-4C95-BCDF-C6E06F96A67A}" type="pres">
      <dgm:prSet presAssocID="{DA41303E-606F-4899-AF6C-CCD56BFB9AF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D581B-E2BC-4780-A007-92DFBEC9DFA5}" type="pres">
      <dgm:prSet presAssocID="{C092D03C-5219-40CF-8871-5F2272F03A12}" presName="sp" presStyleCnt="0"/>
      <dgm:spPr/>
    </dgm:pt>
    <dgm:pt modelId="{926FAF27-096F-45D5-9CF0-4CB269ECF350}" type="pres">
      <dgm:prSet presAssocID="{B2915DB2-E831-4D35-AAF1-E917000878BE}" presName="composite" presStyleCnt="0"/>
      <dgm:spPr/>
    </dgm:pt>
    <dgm:pt modelId="{A52DB8C0-1325-490B-9B49-327DA3039BDE}" type="pres">
      <dgm:prSet presAssocID="{B2915DB2-E831-4D35-AAF1-E917000878B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9F1C77-85F7-457C-ADD7-6752FAA1029D}" type="pres">
      <dgm:prSet presAssocID="{B2915DB2-E831-4D35-AAF1-E917000878B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A2C2C-CD4C-42F5-913D-D8BB13169764}" type="pres">
      <dgm:prSet presAssocID="{239C45AB-64A1-4047-8893-F0055CDCE8F4}" presName="sp" presStyleCnt="0"/>
      <dgm:spPr/>
    </dgm:pt>
    <dgm:pt modelId="{854A314D-DF6F-4B66-850C-481B4B4EAADD}" type="pres">
      <dgm:prSet presAssocID="{C14127EF-FC86-47C8-A266-ECB18877C3D9}" presName="composite" presStyleCnt="0"/>
      <dgm:spPr/>
    </dgm:pt>
    <dgm:pt modelId="{B25104A7-E592-4ECD-926D-4B5A292CC1D5}" type="pres">
      <dgm:prSet presAssocID="{C14127EF-FC86-47C8-A266-ECB18877C3D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C4BC2-6BAE-448E-B04D-22B0F0A2B070}" type="pres">
      <dgm:prSet presAssocID="{C14127EF-FC86-47C8-A266-ECB18877C3D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7ABA04-579C-467F-852F-C15EA00E069F}" type="presOf" srcId="{C14127EF-FC86-47C8-A266-ECB18877C3D9}" destId="{B25104A7-E592-4ECD-926D-4B5A292CC1D5}" srcOrd="0" destOrd="0" presId="urn:microsoft.com/office/officeart/2005/8/layout/chevron2"/>
    <dgm:cxn modelId="{05064A24-7C37-4BC3-85D6-BABE28F6C659}" type="presOf" srcId="{EAB5D4E0-7E9D-499D-97D3-E139ADC86A64}" destId="{1F909F06-D28D-429A-ABEF-5C8283DDFA80}" srcOrd="0" destOrd="0" presId="urn:microsoft.com/office/officeart/2005/8/layout/chevron2"/>
    <dgm:cxn modelId="{D97B3DCE-7665-445B-B4C3-97A3EDD81448}" type="presOf" srcId="{AC9E086F-0037-44FE-AD32-14391612C5D5}" destId="{6A12659E-4049-40B0-A82B-62D93C016E5C}" srcOrd="0" destOrd="0" presId="urn:microsoft.com/office/officeart/2005/8/layout/chevron2"/>
    <dgm:cxn modelId="{533233E3-C9C1-481B-B616-158FC5401AF4}" srcId="{3F614790-E554-4C73-8332-3413796C200B}" destId="{AC9E086F-0037-44FE-AD32-14391612C5D5}" srcOrd="0" destOrd="0" parTransId="{686F1AFF-D7C4-465C-92BA-FE6EC6FFDD45}" sibTransId="{C4C56ECC-A3D2-48E6-A233-1FB624D99972}"/>
    <dgm:cxn modelId="{C24769F0-51AE-453B-9E71-11B7EEA92DCD}" type="presOf" srcId="{2E1491F7-DCAF-4B1C-88BA-3C453F1F3E3D}" destId="{709F1C77-85F7-457C-ADD7-6752FAA1029D}" srcOrd="0" destOrd="1" presId="urn:microsoft.com/office/officeart/2005/8/layout/chevron2"/>
    <dgm:cxn modelId="{F9CEEB67-2B74-43C7-8F02-C15E2E4E0515}" type="presOf" srcId="{3F614790-E554-4C73-8332-3413796C200B}" destId="{1BB1B437-47C9-41D3-996C-513DFC6C7F98}" srcOrd="0" destOrd="0" presId="urn:microsoft.com/office/officeart/2005/8/layout/chevron2"/>
    <dgm:cxn modelId="{A952A09A-1205-4D17-8F25-110EA6181DD0}" srcId="{C14127EF-FC86-47C8-A266-ECB18877C3D9}" destId="{787B2082-DF38-4748-9B68-475093E0287F}" srcOrd="0" destOrd="0" parTransId="{FC37A69D-9C96-4987-9913-47D94F9A5BCC}" sibTransId="{2132F94F-6A4B-4CE2-84C1-688983F8D671}"/>
    <dgm:cxn modelId="{B6168F4F-39B4-4064-BB5C-3E4068C21DC7}" srcId="{68624F5D-D86D-449F-98D3-2461FA13224D}" destId="{45EDB43C-950A-45AF-ADE2-ADC0A81554A1}" srcOrd="0" destOrd="0" parTransId="{38E8099D-06D2-40D8-8F0C-3ECCE3DAF634}" sibTransId="{C91CDA42-2DA6-45E8-834F-C25FC2DD4574}"/>
    <dgm:cxn modelId="{73F51E12-D247-4781-9D4B-05B2C18353E2}" srcId="{68624F5D-D86D-449F-98D3-2461FA13224D}" destId="{E94C213C-304D-474F-9E1B-D3C77B113299}" srcOrd="1" destOrd="0" parTransId="{E94793C5-FF16-4436-8F75-BA6CA226D98E}" sibTransId="{0B999FCB-D107-4344-8608-F76757DDA9CA}"/>
    <dgm:cxn modelId="{233D5B6C-7A1C-4A2D-AD46-3312406E1EE4}" type="presOf" srcId="{B2915DB2-E831-4D35-AAF1-E917000878BE}" destId="{A52DB8C0-1325-490B-9B49-327DA3039BDE}" srcOrd="0" destOrd="0" presId="urn:microsoft.com/office/officeart/2005/8/layout/chevron2"/>
    <dgm:cxn modelId="{393F326D-A3AB-4208-AA35-2DFEEA51C58F}" srcId="{EAB5D4E0-7E9D-499D-97D3-E139ADC86A64}" destId="{C14127EF-FC86-47C8-A266-ECB18877C3D9}" srcOrd="4" destOrd="0" parTransId="{288B731D-1DDB-4EC1-B6AE-AB6F45CAA91F}" sibTransId="{BF61DE85-97EF-4540-B747-0BE68C21E965}"/>
    <dgm:cxn modelId="{6EE70952-7F0A-45ED-AAC5-FEA79A942D9A}" srcId="{B2915DB2-E831-4D35-AAF1-E917000878BE}" destId="{2E1491F7-DCAF-4B1C-88BA-3C453F1F3E3D}" srcOrd="1" destOrd="0" parTransId="{DFE7AE88-672E-46DB-A44C-98C35E6CFA00}" sibTransId="{3D3D3C06-FD74-4ED9-B021-F2F45FC95AA0}"/>
    <dgm:cxn modelId="{670A1AAB-02E3-414E-B8C7-D4886B8AEFCA}" srcId="{EAB5D4E0-7E9D-499D-97D3-E139ADC86A64}" destId="{B2915DB2-E831-4D35-AAF1-E917000878BE}" srcOrd="3" destOrd="0" parTransId="{6740B595-0744-42DA-9784-B0E43EC843F8}" sibTransId="{239C45AB-64A1-4047-8893-F0055CDCE8F4}"/>
    <dgm:cxn modelId="{EEA7E37D-A261-4A40-940C-576B9B657E74}" srcId="{EAB5D4E0-7E9D-499D-97D3-E139ADC86A64}" destId="{3F614790-E554-4C73-8332-3413796C200B}" srcOrd="1" destOrd="0" parTransId="{29BC913A-BA0E-4C44-95DC-C28590B29F45}" sibTransId="{0C1CE421-98F2-4842-BEC0-C109F9577E85}"/>
    <dgm:cxn modelId="{E8CDCF65-9B0B-4D09-B45F-CEB4FB622E50}" type="presOf" srcId="{DA41303E-606F-4899-AF6C-CCD56BFB9AFB}" destId="{133D7222-1B47-439C-8354-228D24479B12}" srcOrd="0" destOrd="0" presId="urn:microsoft.com/office/officeart/2005/8/layout/chevron2"/>
    <dgm:cxn modelId="{72AEDAA5-730E-477A-BA03-F6B0444C467D}" type="presOf" srcId="{1C2BAB06-EF78-4378-BFC1-8418651D94BE}" destId="{709F1C77-85F7-457C-ADD7-6752FAA1029D}" srcOrd="0" destOrd="0" presId="urn:microsoft.com/office/officeart/2005/8/layout/chevron2"/>
    <dgm:cxn modelId="{7D60D6D5-E5B3-4A3B-B616-F0DEEDE60404}" type="presOf" srcId="{45EDB43C-950A-45AF-ADE2-ADC0A81554A1}" destId="{D4A129DC-634D-4286-BC19-FE8E5E7A6AF8}" srcOrd="0" destOrd="0" presId="urn:microsoft.com/office/officeart/2005/8/layout/chevron2"/>
    <dgm:cxn modelId="{C4530A27-91A9-468D-8F29-3B377C2864A7}" type="presOf" srcId="{787B2082-DF38-4748-9B68-475093E0287F}" destId="{3BFC4BC2-6BAE-448E-B04D-22B0F0A2B070}" srcOrd="0" destOrd="0" presId="urn:microsoft.com/office/officeart/2005/8/layout/chevron2"/>
    <dgm:cxn modelId="{CDD74F16-D67F-45E8-9A45-68F754314560}" srcId="{EAB5D4E0-7E9D-499D-97D3-E139ADC86A64}" destId="{68624F5D-D86D-449F-98D3-2461FA13224D}" srcOrd="0" destOrd="0" parTransId="{DC3A0623-50CB-4EF2-B4A7-8DB4E8047B0A}" sibTransId="{B97904DF-819C-43B4-8046-84343143B52E}"/>
    <dgm:cxn modelId="{319DCE79-1B47-4116-A55B-4FF1F9F39107}" type="presOf" srcId="{E94C213C-304D-474F-9E1B-D3C77B113299}" destId="{D4A129DC-634D-4286-BC19-FE8E5E7A6AF8}" srcOrd="0" destOrd="1" presId="urn:microsoft.com/office/officeart/2005/8/layout/chevron2"/>
    <dgm:cxn modelId="{EA8E8434-392B-4B1C-99F4-FB1A57AE05EA}" type="presOf" srcId="{68624F5D-D86D-449F-98D3-2461FA13224D}" destId="{D83F8BF7-AF5C-4ED4-B6F7-056DF2902C90}" srcOrd="0" destOrd="0" presId="urn:microsoft.com/office/officeart/2005/8/layout/chevron2"/>
    <dgm:cxn modelId="{09270CE7-E529-49A1-956F-6E6D45819EC2}" srcId="{B2915DB2-E831-4D35-AAF1-E917000878BE}" destId="{1C2BAB06-EF78-4378-BFC1-8418651D94BE}" srcOrd="0" destOrd="0" parTransId="{4662C404-2F79-4D1F-A774-C919CF6F87D4}" sibTransId="{03386B1A-0FCA-4C52-BD34-6B0647406FB2}"/>
    <dgm:cxn modelId="{17B7A219-EE51-47F2-9F11-207D78BA1E48}" srcId="{DA41303E-606F-4899-AF6C-CCD56BFB9AFB}" destId="{53917ACD-0FB9-4280-9893-B540614B492D}" srcOrd="0" destOrd="0" parTransId="{DFC684AF-E941-44AB-A9D3-ACC2B1A4FF91}" sibTransId="{4514923D-C495-4451-81F1-7B1899074BA6}"/>
    <dgm:cxn modelId="{608719B7-6372-4FD6-B587-3ACE14905863}" srcId="{EAB5D4E0-7E9D-499D-97D3-E139ADC86A64}" destId="{DA41303E-606F-4899-AF6C-CCD56BFB9AFB}" srcOrd="2" destOrd="0" parTransId="{1F78CEFB-1953-4DA0-8883-3A8A1D171E74}" sibTransId="{C092D03C-5219-40CF-8871-5F2272F03A12}"/>
    <dgm:cxn modelId="{D4021D95-C97B-45F3-BDBA-504EA953CC8C}" type="presOf" srcId="{53917ACD-0FB9-4280-9893-B540614B492D}" destId="{AAE7DB65-B58A-4C95-BCDF-C6E06F96A67A}" srcOrd="0" destOrd="0" presId="urn:microsoft.com/office/officeart/2005/8/layout/chevron2"/>
    <dgm:cxn modelId="{82CC7534-E78D-4933-8167-4C60F374CAD5}" type="presParOf" srcId="{1F909F06-D28D-429A-ABEF-5C8283DDFA80}" destId="{48D8FC8E-D777-4CDA-9CF4-05A1D06585E4}" srcOrd="0" destOrd="0" presId="urn:microsoft.com/office/officeart/2005/8/layout/chevron2"/>
    <dgm:cxn modelId="{B547F848-51E4-492D-8A27-23B47D8CE50F}" type="presParOf" srcId="{48D8FC8E-D777-4CDA-9CF4-05A1D06585E4}" destId="{D83F8BF7-AF5C-4ED4-B6F7-056DF2902C90}" srcOrd="0" destOrd="0" presId="urn:microsoft.com/office/officeart/2005/8/layout/chevron2"/>
    <dgm:cxn modelId="{24894A77-BFD0-416F-BE65-9BC88336B107}" type="presParOf" srcId="{48D8FC8E-D777-4CDA-9CF4-05A1D06585E4}" destId="{D4A129DC-634D-4286-BC19-FE8E5E7A6AF8}" srcOrd="1" destOrd="0" presId="urn:microsoft.com/office/officeart/2005/8/layout/chevron2"/>
    <dgm:cxn modelId="{305D2452-9287-4693-BADA-EE2F4E1A00D7}" type="presParOf" srcId="{1F909F06-D28D-429A-ABEF-5C8283DDFA80}" destId="{C75D1C5D-B3B8-45B8-892D-D91AD0E64079}" srcOrd="1" destOrd="0" presId="urn:microsoft.com/office/officeart/2005/8/layout/chevron2"/>
    <dgm:cxn modelId="{3653DD0E-70EF-4A4C-9E29-63416E3E7886}" type="presParOf" srcId="{1F909F06-D28D-429A-ABEF-5C8283DDFA80}" destId="{93B98A74-9DB8-4F96-A178-C8720AA931ED}" srcOrd="2" destOrd="0" presId="urn:microsoft.com/office/officeart/2005/8/layout/chevron2"/>
    <dgm:cxn modelId="{88FF6707-727E-4F66-94FF-A9716040A377}" type="presParOf" srcId="{93B98A74-9DB8-4F96-A178-C8720AA931ED}" destId="{1BB1B437-47C9-41D3-996C-513DFC6C7F98}" srcOrd="0" destOrd="0" presId="urn:microsoft.com/office/officeart/2005/8/layout/chevron2"/>
    <dgm:cxn modelId="{B7B9FBCB-7006-414E-987E-863272FDB7D9}" type="presParOf" srcId="{93B98A74-9DB8-4F96-A178-C8720AA931ED}" destId="{6A12659E-4049-40B0-A82B-62D93C016E5C}" srcOrd="1" destOrd="0" presId="urn:microsoft.com/office/officeart/2005/8/layout/chevron2"/>
    <dgm:cxn modelId="{788F69D0-C076-4F75-A0ED-38798BE6F79B}" type="presParOf" srcId="{1F909F06-D28D-429A-ABEF-5C8283DDFA80}" destId="{BF72773A-CF26-4D1B-A36A-E17B617BA998}" srcOrd="3" destOrd="0" presId="urn:microsoft.com/office/officeart/2005/8/layout/chevron2"/>
    <dgm:cxn modelId="{FA736C7D-4E9E-4383-844A-FF63C9B2E48B}" type="presParOf" srcId="{1F909F06-D28D-429A-ABEF-5C8283DDFA80}" destId="{5E069283-FB37-4803-A5F4-06B7D88BC35E}" srcOrd="4" destOrd="0" presId="urn:microsoft.com/office/officeart/2005/8/layout/chevron2"/>
    <dgm:cxn modelId="{C2316315-D480-4D55-8875-67754DB55498}" type="presParOf" srcId="{5E069283-FB37-4803-A5F4-06B7D88BC35E}" destId="{133D7222-1B47-439C-8354-228D24479B12}" srcOrd="0" destOrd="0" presId="urn:microsoft.com/office/officeart/2005/8/layout/chevron2"/>
    <dgm:cxn modelId="{42DC93B8-18A0-4D64-BBE1-E6408A3C54D3}" type="presParOf" srcId="{5E069283-FB37-4803-A5F4-06B7D88BC35E}" destId="{AAE7DB65-B58A-4C95-BCDF-C6E06F96A67A}" srcOrd="1" destOrd="0" presId="urn:microsoft.com/office/officeart/2005/8/layout/chevron2"/>
    <dgm:cxn modelId="{56D270FA-0C6E-44AA-960F-F70F3E1CB407}" type="presParOf" srcId="{1F909F06-D28D-429A-ABEF-5C8283DDFA80}" destId="{B63D581B-E2BC-4780-A007-92DFBEC9DFA5}" srcOrd="5" destOrd="0" presId="urn:microsoft.com/office/officeart/2005/8/layout/chevron2"/>
    <dgm:cxn modelId="{078B200D-886B-4337-996D-7C507FED384B}" type="presParOf" srcId="{1F909F06-D28D-429A-ABEF-5C8283DDFA80}" destId="{926FAF27-096F-45D5-9CF0-4CB269ECF350}" srcOrd="6" destOrd="0" presId="urn:microsoft.com/office/officeart/2005/8/layout/chevron2"/>
    <dgm:cxn modelId="{0F8A3EC9-F9A5-4FAC-866F-BEED8FD6B4A8}" type="presParOf" srcId="{926FAF27-096F-45D5-9CF0-4CB269ECF350}" destId="{A52DB8C0-1325-490B-9B49-327DA3039BDE}" srcOrd="0" destOrd="0" presId="urn:microsoft.com/office/officeart/2005/8/layout/chevron2"/>
    <dgm:cxn modelId="{73755AF6-69AA-406A-9DF1-0B018AB1CF44}" type="presParOf" srcId="{926FAF27-096F-45D5-9CF0-4CB269ECF350}" destId="{709F1C77-85F7-457C-ADD7-6752FAA1029D}" srcOrd="1" destOrd="0" presId="urn:microsoft.com/office/officeart/2005/8/layout/chevron2"/>
    <dgm:cxn modelId="{A328D139-8288-44AF-A991-CE8F7FCDF677}" type="presParOf" srcId="{1F909F06-D28D-429A-ABEF-5C8283DDFA80}" destId="{630A2C2C-CD4C-42F5-913D-D8BB13169764}" srcOrd="7" destOrd="0" presId="urn:microsoft.com/office/officeart/2005/8/layout/chevron2"/>
    <dgm:cxn modelId="{9ADD31F1-7C9C-4DF3-A868-DF04AE7453D6}" type="presParOf" srcId="{1F909F06-D28D-429A-ABEF-5C8283DDFA80}" destId="{854A314D-DF6F-4B66-850C-481B4B4EAADD}" srcOrd="8" destOrd="0" presId="urn:microsoft.com/office/officeart/2005/8/layout/chevron2"/>
    <dgm:cxn modelId="{0A37DD39-96C4-4597-A54D-BA73A439692E}" type="presParOf" srcId="{854A314D-DF6F-4B66-850C-481B4B4EAADD}" destId="{B25104A7-E592-4ECD-926D-4B5A292CC1D5}" srcOrd="0" destOrd="0" presId="urn:microsoft.com/office/officeart/2005/8/layout/chevron2"/>
    <dgm:cxn modelId="{338E6CCD-00C3-4ECF-B217-874ACE3B3218}" type="presParOf" srcId="{854A314D-DF6F-4B66-850C-481B4B4EAADD}" destId="{3BFC4BC2-6BAE-448E-B04D-22B0F0A2B0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C2EC24-5DA0-47CD-BC08-5F04B8360F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E61A1-4242-4C15-924A-130722A5A3C8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E93CFE1A-1E63-4895-BE02-DA51EA00520E}" type="par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B9B16235-F810-4A71-BE87-F6C83A8EB852}" type="sib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88494514-B16E-43B1-9E58-B026BA3AC7A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装柜单创建后自动进入制单状态，任何人可以接管过来进行编制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1F6EB843-8AD0-4307-88FD-49448ABA7859}" type="par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5DA28161-04A4-402B-ACAA-23BF297C7CE4}" type="sib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EEC48EDA-532A-4F81-A09C-E92E4351C420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（制单者）；打印（任何人）；删除（制单者）；交单（制单者）；接管（非制单者，成为制单者）</a:t>
          </a:r>
          <a:endParaRPr lang="zh-CN" altLang="en-US" dirty="0"/>
        </a:p>
      </dgm:t>
    </dgm:pt>
    <dgm:pt modelId="{C793FAED-EF76-4387-A292-D02EE3B50DB6}" type="par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88FCDA55-1DD2-4DFD-ACEF-0A65FDBA85FD}" type="sib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AF817C46-D5DE-4DA9-83F8-417F48277EE9}">
      <dgm:prSet phldrT="[文本]"/>
      <dgm:spPr/>
      <dgm:t>
        <a:bodyPr/>
        <a:lstStyle/>
        <a:p>
          <a:r>
            <a:rPr lang="zh-CN" altLang="en-US" dirty="0" smtClean="0"/>
            <a:t>交单</a:t>
          </a:r>
          <a:endParaRPr lang="zh-CN" altLang="en-US" dirty="0"/>
        </a:p>
      </dgm:t>
    </dgm:pt>
    <dgm:pt modelId="{614FA4FA-FDD4-4904-BEFF-164927A6EA25}" type="par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BDE71BE7-3FB0-4219-A344-FD201F0309F0}" type="sib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1937D191-BA87-4D8C-A6AC-EEA8E3A35E62}">
      <dgm:prSet phldrT="[文本]"/>
      <dgm:spPr/>
      <dgm:t>
        <a:bodyPr/>
        <a:lstStyle/>
        <a:p>
          <a:r>
            <a:rPr lang="zh-CN" altLang="en-US" dirty="0" smtClean="0"/>
            <a:t>回退（制单者）；审核（非制单者，成为审核者）</a:t>
          </a:r>
          <a:endParaRPr lang="zh-CN" altLang="en-US" dirty="0"/>
        </a:p>
      </dgm:t>
    </dgm:pt>
    <dgm:pt modelId="{3D27F4C8-489B-45CD-ACAC-90DCB83F7DDC}" type="par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CA932797-6F81-4DC2-AD11-004B184D4E29}" type="sib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B7974943-D346-46EC-B5BD-69BBC6778DEB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EE1909C2-036E-4377-BD94-7C191CE94FD1}" type="par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22F4AA3D-E9C0-4501-A091-16683CD8B842}" type="sib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36DE150A-32F3-453E-BCAD-FFE47620ADE7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zh-CN" altLang="en-US" dirty="0"/>
        </a:p>
      </dgm:t>
    </dgm:pt>
    <dgm:pt modelId="{715B3797-8A04-4330-BE69-E6C017908361}" type="par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E706399D-5294-4238-A495-D746140E72E1}" type="sib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1625CBBB-FB88-409D-B30C-4C18012787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已完成装柜，并根据实际装柜情况编制好装柜单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FB3A9965-0897-4D26-AADA-18C8B2779664}" type="parTrans" cxnId="{F7EE88DE-3C89-43A5-81F0-4176D0CEFE7A}">
      <dgm:prSet/>
      <dgm:spPr/>
    </dgm:pt>
    <dgm:pt modelId="{363F927E-4C96-42E6-B297-9CE03D98498C}" type="sibTrans" cxnId="{F7EE88DE-3C89-43A5-81F0-4176D0CEFE7A}">
      <dgm:prSet/>
      <dgm:spPr/>
    </dgm:pt>
    <dgm:pt modelId="{D8EF4888-F887-433D-8AEB-7C7BF278DCA9}" type="pres">
      <dgm:prSet presAssocID="{1DC2EC24-5DA0-47CD-BC08-5F04B8360F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33C0C7-8A37-4F13-8B7A-D751CD78A3D0}" type="pres">
      <dgm:prSet presAssocID="{0F6E61A1-4242-4C15-924A-130722A5A3C8}" presName="composite" presStyleCnt="0"/>
      <dgm:spPr/>
    </dgm:pt>
    <dgm:pt modelId="{462BB380-3106-4FC8-8FDE-D9F22448AC4D}" type="pres">
      <dgm:prSet presAssocID="{0F6E61A1-4242-4C15-924A-130722A5A3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42176-B119-46C1-95B4-7FFB60DCFBBA}" type="pres">
      <dgm:prSet presAssocID="{0F6E61A1-4242-4C15-924A-130722A5A3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269B9-049D-48FC-8D7D-4D78A165B595}" type="pres">
      <dgm:prSet presAssocID="{B9B16235-F810-4A71-BE87-F6C83A8EB852}" presName="sp" presStyleCnt="0"/>
      <dgm:spPr/>
    </dgm:pt>
    <dgm:pt modelId="{03FD4DBE-D41A-4CA2-BB89-60FB228ECB55}" type="pres">
      <dgm:prSet presAssocID="{AF817C46-D5DE-4DA9-83F8-417F48277EE9}" presName="composite" presStyleCnt="0"/>
      <dgm:spPr/>
    </dgm:pt>
    <dgm:pt modelId="{BC284EC6-8AF1-4EBB-8929-FC316F8DBD45}" type="pres">
      <dgm:prSet presAssocID="{AF817C46-D5DE-4DA9-83F8-417F48277EE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5082F-8192-434D-AB00-C210FD0DF104}" type="pres">
      <dgm:prSet presAssocID="{AF817C46-D5DE-4DA9-83F8-417F48277EE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477D2-743F-4830-8A66-464D623723D7}" type="pres">
      <dgm:prSet presAssocID="{BDE71BE7-3FB0-4219-A344-FD201F0309F0}" presName="sp" presStyleCnt="0"/>
      <dgm:spPr/>
    </dgm:pt>
    <dgm:pt modelId="{09D75073-B3E1-4443-848B-6DC5AB040667}" type="pres">
      <dgm:prSet presAssocID="{B7974943-D346-46EC-B5BD-69BBC6778DEB}" presName="composite" presStyleCnt="0"/>
      <dgm:spPr/>
    </dgm:pt>
    <dgm:pt modelId="{CB0E70B1-D2C0-4192-9053-89EDD84A2200}" type="pres">
      <dgm:prSet presAssocID="{B7974943-D346-46EC-B5BD-69BBC6778D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F209A-3732-4BD8-9FDC-6B2B0DDEBDE5}" type="pres">
      <dgm:prSet presAssocID="{B7974943-D346-46EC-B5BD-69BBC6778D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CBEA52-1405-42B3-BC0F-DD40A9BF142E}" type="presOf" srcId="{0F6E61A1-4242-4C15-924A-130722A5A3C8}" destId="{462BB380-3106-4FC8-8FDE-D9F22448AC4D}" srcOrd="0" destOrd="0" presId="urn:microsoft.com/office/officeart/2005/8/layout/chevron2"/>
    <dgm:cxn modelId="{110C00F3-F781-4934-B775-29E534AD59EC}" srcId="{1DC2EC24-5DA0-47CD-BC08-5F04B8360FA6}" destId="{0F6E61A1-4242-4C15-924A-130722A5A3C8}" srcOrd="0" destOrd="0" parTransId="{E93CFE1A-1E63-4895-BE02-DA51EA00520E}" sibTransId="{B9B16235-F810-4A71-BE87-F6C83A8EB852}"/>
    <dgm:cxn modelId="{4DEA945B-B130-4FE6-889A-C86BDE37A04A}" srcId="{AF817C46-D5DE-4DA9-83F8-417F48277EE9}" destId="{1937D191-BA87-4D8C-A6AC-EEA8E3A35E62}" srcOrd="1" destOrd="0" parTransId="{3D27F4C8-489B-45CD-ACAC-90DCB83F7DDC}" sibTransId="{CA932797-6F81-4DC2-AD11-004B184D4E29}"/>
    <dgm:cxn modelId="{4AB661AF-A27E-4CB8-B0E7-54E9E5DC229B}" type="presOf" srcId="{1937D191-BA87-4D8C-A6AC-EEA8E3A35E62}" destId="{6F75082F-8192-434D-AB00-C210FD0DF104}" srcOrd="0" destOrd="1" presId="urn:microsoft.com/office/officeart/2005/8/layout/chevron2"/>
    <dgm:cxn modelId="{98C0C956-67AD-4480-9415-5494A2E6C065}" srcId="{0F6E61A1-4242-4C15-924A-130722A5A3C8}" destId="{EEC48EDA-532A-4F81-A09C-E92E4351C420}" srcOrd="1" destOrd="0" parTransId="{C793FAED-EF76-4387-A292-D02EE3B50DB6}" sibTransId="{88FCDA55-1DD2-4DFD-ACEF-0A65FDBA85FD}"/>
    <dgm:cxn modelId="{727AEC37-071E-4279-B507-4B421A4D2B99}" type="presOf" srcId="{1DC2EC24-5DA0-47CD-BC08-5F04B8360FA6}" destId="{D8EF4888-F887-433D-8AEB-7C7BF278DCA9}" srcOrd="0" destOrd="0" presId="urn:microsoft.com/office/officeart/2005/8/layout/chevron2"/>
    <dgm:cxn modelId="{30D53E21-A96F-47A9-8541-05E9810F6944}" type="presOf" srcId="{B7974943-D346-46EC-B5BD-69BBC6778DEB}" destId="{CB0E70B1-D2C0-4192-9053-89EDD84A2200}" srcOrd="0" destOrd="0" presId="urn:microsoft.com/office/officeart/2005/8/layout/chevron2"/>
    <dgm:cxn modelId="{910F92F9-E267-469D-A464-94BAB546A3C8}" srcId="{0F6E61A1-4242-4C15-924A-130722A5A3C8}" destId="{88494514-B16E-43B1-9E58-B026BA3AC7A0}" srcOrd="0" destOrd="0" parTransId="{1F6EB843-8AD0-4307-88FD-49448ABA7859}" sibTransId="{5DA28161-04A4-402B-ACAA-23BF297C7CE4}"/>
    <dgm:cxn modelId="{F7EE88DE-3C89-43A5-81F0-4176D0CEFE7A}" srcId="{AF817C46-D5DE-4DA9-83F8-417F48277EE9}" destId="{1625CBBB-FB88-409D-B30C-4C18012787BE}" srcOrd="0" destOrd="0" parTransId="{FB3A9965-0897-4D26-AADA-18C8B2779664}" sibTransId="{363F927E-4C96-42E6-B297-9CE03D98498C}"/>
    <dgm:cxn modelId="{2B3933EF-A5DC-4270-8315-881AA73EB7ED}" type="presOf" srcId="{EEC48EDA-532A-4F81-A09C-E92E4351C420}" destId="{71F42176-B119-46C1-95B4-7FFB60DCFBBA}" srcOrd="0" destOrd="1" presId="urn:microsoft.com/office/officeart/2005/8/layout/chevron2"/>
    <dgm:cxn modelId="{A5181A97-06D5-4804-B648-AD62D5B617A2}" srcId="{1DC2EC24-5DA0-47CD-BC08-5F04B8360FA6}" destId="{B7974943-D346-46EC-B5BD-69BBC6778DEB}" srcOrd="2" destOrd="0" parTransId="{EE1909C2-036E-4377-BD94-7C191CE94FD1}" sibTransId="{22F4AA3D-E9C0-4501-A091-16683CD8B842}"/>
    <dgm:cxn modelId="{15700822-4A00-4129-BC2A-DC79D15897F4}" type="presOf" srcId="{36DE150A-32F3-453E-BCAD-FFE47620ADE7}" destId="{F86F209A-3732-4BD8-9FDC-6B2B0DDEBDE5}" srcOrd="0" destOrd="0" presId="urn:microsoft.com/office/officeart/2005/8/layout/chevron2"/>
    <dgm:cxn modelId="{A4A192E1-6DAB-4199-8295-D3A8250124CF}" type="presOf" srcId="{88494514-B16E-43B1-9E58-B026BA3AC7A0}" destId="{71F42176-B119-46C1-95B4-7FFB60DCFBBA}" srcOrd="0" destOrd="0" presId="urn:microsoft.com/office/officeart/2005/8/layout/chevron2"/>
    <dgm:cxn modelId="{DA970726-971F-41F8-B4E3-55B1C3211650}" srcId="{1DC2EC24-5DA0-47CD-BC08-5F04B8360FA6}" destId="{AF817C46-D5DE-4DA9-83F8-417F48277EE9}" srcOrd="1" destOrd="0" parTransId="{614FA4FA-FDD4-4904-BEFF-164927A6EA25}" sibTransId="{BDE71BE7-3FB0-4219-A344-FD201F0309F0}"/>
    <dgm:cxn modelId="{3D77A2ED-30DD-4501-B7B3-2F02C74799BD}" srcId="{B7974943-D346-46EC-B5BD-69BBC6778DEB}" destId="{36DE150A-32F3-453E-BCAD-FFE47620ADE7}" srcOrd="0" destOrd="0" parTransId="{715B3797-8A04-4330-BE69-E6C017908361}" sibTransId="{E706399D-5294-4238-A495-D746140E72E1}"/>
    <dgm:cxn modelId="{7151A157-3AAA-4CB9-98E1-A3185BBA7BA8}" type="presOf" srcId="{1625CBBB-FB88-409D-B30C-4C18012787BE}" destId="{6F75082F-8192-434D-AB00-C210FD0DF104}" srcOrd="0" destOrd="0" presId="urn:microsoft.com/office/officeart/2005/8/layout/chevron2"/>
    <dgm:cxn modelId="{AEAFA2E7-D0E9-4BEC-85B1-ABDD9258A7AA}" type="presOf" srcId="{AF817C46-D5DE-4DA9-83F8-417F48277EE9}" destId="{BC284EC6-8AF1-4EBB-8929-FC316F8DBD45}" srcOrd="0" destOrd="0" presId="urn:microsoft.com/office/officeart/2005/8/layout/chevron2"/>
    <dgm:cxn modelId="{A77FDBBF-8871-4A4D-AB68-D7582831B403}" type="presParOf" srcId="{D8EF4888-F887-433D-8AEB-7C7BF278DCA9}" destId="{F333C0C7-8A37-4F13-8B7A-D751CD78A3D0}" srcOrd="0" destOrd="0" presId="urn:microsoft.com/office/officeart/2005/8/layout/chevron2"/>
    <dgm:cxn modelId="{5C00DC68-24AB-4C83-9916-4D1B6D71CEEC}" type="presParOf" srcId="{F333C0C7-8A37-4F13-8B7A-D751CD78A3D0}" destId="{462BB380-3106-4FC8-8FDE-D9F22448AC4D}" srcOrd="0" destOrd="0" presId="urn:microsoft.com/office/officeart/2005/8/layout/chevron2"/>
    <dgm:cxn modelId="{F6799A2A-F577-4D0C-B055-98402CAB9DF3}" type="presParOf" srcId="{F333C0C7-8A37-4F13-8B7A-D751CD78A3D0}" destId="{71F42176-B119-46C1-95B4-7FFB60DCFBBA}" srcOrd="1" destOrd="0" presId="urn:microsoft.com/office/officeart/2005/8/layout/chevron2"/>
    <dgm:cxn modelId="{69FE0881-E7BD-4D2A-9102-F2706D35FD55}" type="presParOf" srcId="{D8EF4888-F887-433D-8AEB-7C7BF278DCA9}" destId="{E86269B9-049D-48FC-8D7D-4D78A165B595}" srcOrd="1" destOrd="0" presId="urn:microsoft.com/office/officeart/2005/8/layout/chevron2"/>
    <dgm:cxn modelId="{7DC8B168-E759-447B-8476-D2616E3184B3}" type="presParOf" srcId="{D8EF4888-F887-433D-8AEB-7C7BF278DCA9}" destId="{03FD4DBE-D41A-4CA2-BB89-60FB228ECB55}" srcOrd="2" destOrd="0" presId="urn:microsoft.com/office/officeart/2005/8/layout/chevron2"/>
    <dgm:cxn modelId="{7C3C5230-B647-4CBD-A8FB-C3A6CCAFB1CF}" type="presParOf" srcId="{03FD4DBE-D41A-4CA2-BB89-60FB228ECB55}" destId="{BC284EC6-8AF1-4EBB-8929-FC316F8DBD45}" srcOrd="0" destOrd="0" presId="urn:microsoft.com/office/officeart/2005/8/layout/chevron2"/>
    <dgm:cxn modelId="{8C860239-0CAD-4E01-B5FC-28A0E5BCBBA5}" type="presParOf" srcId="{03FD4DBE-D41A-4CA2-BB89-60FB228ECB55}" destId="{6F75082F-8192-434D-AB00-C210FD0DF104}" srcOrd="1" destOrd="0" presId="urn:microsoft.com/office/officeart/2005/8/layout/chevron2"/>
    <dgm:cxn modelId="{19062009-8C51-4021-A304-F8CF774B81C9}" type="presParOf" srcId="{D8EF4888-F887-433D-8AEB-7C7BF278DCA9}" destId="{A46477D2-743F-4830-8A66-464D623723D7}" srcOrd="3" destOrd="0" presId="urn:microsoft.com/office/officeart/2005/8/layout/chevron2"/>
    <dgm:cxn modelId="{7F8CA756-75EF-4327-9D83-E97B36C385D0}" type="presParOf" srcId="{D8EF4888-F887-433D-8AEB-7C7BF278DCA9}" destId="{09D75073-B3E1-4443-848B-6DC5AB040667}" srcOrd="4" destOrd="0" presId="urn:microsoft.com/office/officeart/2005/8/layout/chevron2"/>
    <dgm:cxn modelId="{E858FB24-E9AB-49DE-82F0-3B0A58DDC3C7}" type="presParOf" srcId="{09D75073-B3E1-4443-848B-6DC5AB040667}" destId="{CB0E70B1-D2C0-4192-9053-89EDD84A2200}" srcOrd="0" destOrd="0" presId="urn:microsoft.com/office/officeart/2005/8/layout/chevron2"/>
    <dgm:cxn modelId="{7F69432F-A554-4BEC-AAED-1A00AEE4C0E5}" type="presParOf" srcId="{09D75073-B3E1-4443-848B-6DC5AB040667}" destId="{F86F209A-3732-4BD8-9FDC-6B2B0DDEBD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61DA15-76DC-4B67-B70D-AA7A8BFD7D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5100FC-7A67-46D2-B09E-8F565DD62A67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428E2D27-FD95-4CC1-B3C9-3F79B00E2051}" type="par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F07C027E-2878-41CA-942C-A6DF6774F5C3}" type="sib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57EB2109-A9F2-476E-9F0F-ADE8575DF26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发货单是一种特殊的付款申请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A7BA76F1-7365-49B8-9360-43EBE705184A}" type="par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1B9B1FE9-5A74-4454-A36F-3AB36A119BA1}" type="sib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CD0B68B8-88D0-4668-9CA6-46F5F0FD3E58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（申请者）；删除（申请者）；申请对单（申请者）</a:t>
          </a:r>
          <a:endParaRPr lang="zh-CN" altLang="en-US" dirty="0"/>
        </a:p>
      </dgm:t>
    </dgm:pt>
    <dgm:pt modelId="{0F2140C1-0CB0-4F61-B761-4AAF513DE3EE}" type="par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33EB74E4-863A-4938-80E3-DC2FD14B46FE}" type="sib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CEBB8B4D-0091-40CD-9D66-F8340166613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7187169B-3627-4114-9658-735A7766CA27}" type="par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0679B40-A836-4FB1-BB7C-D20019A1B575}" type="sib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794BD6C-5BDC-49FA-90AD-D8CB75E71038}">
      <dgm:prSet phldrT="[文本]"/>
      <dgm:spPr/>
      <dgm:t>
        <a:bodyPr/>
        <a:lstStyle/>
        <a:p>
          <a:r>
            <a:rPr lang="zh-CN" altLang="en-US" dirty="0" smtClean="0"/>
            <a:t>回退（申请者）；对单（非申请者，成为审核者</a:t>
          </a:r>
          <a:r>
            <a:rPr lang="en-US" altLang="zh-CN" dirty="0" smtClean="0"/>
            <a:t>/</a:t>
          </a:r>
          <a:r>
            <a:rPr lang="zh-CN" altLang="en-US" dirty="0" smtClean="0"/>
            <a:t>对单者）</a:t>
          </a:r>
          <a:endParaRPr lang="zh-CN" altLang="en-US" dirty="0"/>
        </a:p>
      </dgm:t>
    </dgm:pt>
    <dgm:pt modelId="{0EC5D032-9A22-4402-8233-A57C51950937}" type="par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A0F65910-A661-476C-A4E0-9B0E06B1B2C3}" type="sib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76C6BE0A-4988-4A8E-AEA9-8CE46212333B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B83AC592-1960-443B-A02F-5C6C3B1F8916}" type="par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841EA6B9-280B-4441-BCAC-291461F15D19}" type="sib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938BE6D0-C0E7-46DE-AD69-4ED3FEB264A9}">
      <dgm:prSet phldrT="[文本]"/>
      <dgm:spPr/>
      <dgm:t>
        <a:bodyPr/>
        <a:lstStyle/>
        <a:p>
          <a:r>
            <a:rPr lang="zh-CN" altLang="en-US" dirty="0" smtClean="0"/>
            <a:t>回退（审核者，必须还没记账）</a:t>
          </a:r>
          <a:endParaRPr lang="zh-CN" altLang="en-US" dirty="0"/>
        </a:p>
      </dgm:t>
    </dgm:pt>
    <dgm:pt modelId="{2F742B13-AADB-4E41-A5C6-02A95D06B0EB}" type="par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4CBA1E0A-8A31-4353-9101-80125B451892}" type="sib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AE8E4363-150E-485C-90E0-23A2821F5A7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对单后就可以“记账”</a:t>
          </a:r>
          <a:r>
            <a:rPr lang="en-US" altLang="zh-CN" dirty="0" smtClean="0"/>
            <a:t>-&gt;</a:t>
          </a:r>
          <a:r>
            <a:rPr lang="zh-CN" altLang="en-US" dirty="0" smtClean="0"/>
            <a:t>“付款”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2E83CF43-65E4-479B-AE80-0B69F8A56BF8}" type="parTrans" cxnId="{56B7C50F-8956-4B5D-9172-99BCD128B2B7}">
      <dgm:prSet/>
      <dgm:spPr/>
    </dgm:pt>
    <dgm:pt modelId="{83614BFA-CB37-4D5A-940E-26F6B9BAABB6}" type="sibTrans" cxnId="{56B7C50F-8956-4B5D-9172-99BCD128B2B7}">
      <dgm:prSet/>
      <dgm:spPr/>
    </dgm:pt>
    <dgm:pt modelId="{B09275D1-A8F7-4C6D-BE35-10BDBFEE6A88}" type="pres">
      <dgm:prSet presAssocID="{F261DA15-76DC-4B67-B70D-AA7A8BFD7D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95E20A-E067-4C16-AFD5-7749AD09D7DE}" type="pres">
      <dgm:prSet presAssocID="{125100FC-7A67-46D2-B09E-8F565DD62A67}" presName="composite" presStyleCnt="0"/>
      <dgm:spPr/>
    </dgm:pt>
    <dgm:pt modelId="{1A56C11B-120F-44DC-ABBB-2264FB312E10}" type="pres">
      <dgm:prSet presAssocID="{125100FC-7A67-46D2-B09E-8F565DD62A6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0E148-8729-4B3C-BB97-8DC8E3E4A764}" type="pres">
      <dgm:prSet presAssocID="{125100FC-7A67-46D2-B09E-8F565DD62A6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E956F-6171-4CFF-AC37-0396536BFADC}" type="pres">
      <dgm:prSet presAssocID="{F07C027E-2878-41CA-942C-A6DF6774F5C3}" presName="sp" presStyleCnt="0"/>
      <dgm:spPr/>
    </dgm:pt>
    <dgm:pt modelId="{71EAC0A4-5824-4DE5-980E-A7581B277348}" type="pres">
      <dgm:prSet presAssocID="{CEBB8B4D-0091-40CD-9D66-F83401666131}" presName="composite" presStyleCnt="0"/>
      <dgm:spPr/>
    </dgm:pt>
    <dgm:pt modelId="{0B7CDB1D-A607-43C4-BFFA-966742DF3D20}" type="pres">
      <dgm:prSet presAssocID="{CEBB8B4D-0091-40CD-9D66-F8340166613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632C1-77EB-49F1-98DD-69708217FB50}" type="pres">
      <dgm:prSet presAssocID="{CEBB8B4D-0091-40CD-9D66-F8340166613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B14A8-70E2-4025-837A-4DB69DB0E8E4}" type="pres">
      <dgm:prSet presAssocID="{D0679B40-A836-4FB1-BB7C-D20019A1B575}" presName="sp" presStyleCnt="0"/>
      <dgm:spPr/>
    </dgm:pt>
    <dgm:pt modelId="{6BADD192-5DD2-41E1-BA2C-1EDF8ADFB7C4}" type="pres">
      <dgm:prSet presAssocID="{76C6BE0A-4988-4A8E-AEA9-8CE46212333B}" presName="composite" presStyleCnt="0"/>
      <dgm:spPr/>
    </dgm:pt>
    <dgm:pt modelId="{C44D64A3-4424-4FCE-B5EE-C4DADEBC8A39}" type="pres">
      <dgm:prSet presAssocID="{76C6BE0A-4988-4A8E-AEA9-8CE4621233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B75D0-9CBB-4862-9606-FA40159A5949}" type="pres">
      <dgm:prSet presAssocID="{76C6BE0A-4988-4A8E-AEA9-8CE4621233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D2B6B5-582C-4AF4-9D61-7A8E5854DB40}" srcId="{F261DA15-76DC-4B67-B70D-AA7A8BFD7D15}" destId="{76C6BE0A-4988-4A8E-AEA9-8CE46212333B}" srcOrd="2" destOrd="0" parTransId="{B83AC592-1960-443B-A02F-5C6C3B1F8916}" sibTransId="{841EA6B9-280B-4441-BCAC-291461F15D19}"/>
    <dgm:cxn modelId="{89416ABD-293E-46D9-B8A2-553E8562DC4E}" type="presOf" srcId="{F261DA15-76DC-4B67-B70D-AA7A8BFD7D15}" destId="{B09275D1-A8F7-4C6D-BE35-10BDBFEE6A88}" srcOrd="0" destOrd="0" presId="urn:microsoft.com/office/officeart/2005/8/layout/chevron2"/>
    <dgm:cxn modelId="{DC40415A-5D88-4F81-8A78-EF4E749DD18E}" type="presOf" srcId="{CD0B68B8-88D0-4668-9CA6-46F5F0FD3E58}" destId="{2DC0E148-8729-4B3C-BB97-8DC8E3E4A764}" srcOrd="0" destOrd="1" presId="urn:microsoft.com/office/officeart/2005/8/layout/chevron2"/>
    <dgm:cxn modelId="{56B7C50F-8956-4B5D-9172-99BCD128B2B7}" srcId="{76C6BE0A-4988-4A8E-AEA9-8CE46212333B}" destId="{AE8E4363-150E-485C-90E0-23A2821F5A7F}" srcOrd="0" destOrd="0" parTransId="{2E83CF43-65E4-479B-AE80-0B69F8A56BF8}" sibTransId="{83614BFA-CB37-4D5A-940E-26F6B9BAABB6}"/>
    <dgm:cxn modelId="{3D9FCD66-ACC4-4EDA-A816-4EE52C28A19A}" srcId="{F261DA15-76DC-4B67-B70D-AA7A8BFD7D15}" destId="{CEBB8B4D-0091-40CD-9D66-F83401666131}" srcOrd="1" destOrd="0" parTransId="{7187169B-3627-4114-9658-735A7766CA27}" sibTransId="{D0679B40-A836-4FB1-BB7C-D20019A1B575}"/>
    <dgm:cxn modelId="{0834E8CE-6476-4838-A39D-B5EC91581F61}" type="presOf" srcId="{CEBB8B4D-0091-40CD-9D66-F83401666131}" destId="{0B7CDB1D-A607-43C4-BFFA-966742DF3D20}" srcOrd="0" destOrd="0" presId="urn:microsoft.com/office/officeart/2005/8/layout/chevron2"/>
    <dgm:cxn modelId="{E6C32DDB-6229-4DE6-A906-3C27FBDBC4B3}" type="presOf" srcId="{938BE6D0-C0E7-46DE-AD69-4ED3FEB264A9}" destId="{669B75D0-9CBB-4862-9606-FA40159A5949}" srcOrd="0" destOrd="1" presId="urn:microsoft.com/office/officeart/2005/8/layout/chevron2"/>
    <dgm:cxn modelId="{7F21C2AA-ECAB-46ED-87B0-88B82AA6C5F9}" srcId="{125100FC-7A67-46D2-B09E-8F565DD62A67}" destId="{CD0B68B8-88D0-4668-9CA6-46F5F0FD3E58}" srcOrd="1" destOrd="0" parTransId="{0F2140C1-0CB0-4F61-B761-4AAF513DE3EE}" sibTransId="{33EB74E4-863A-4938-80E3-DC2FD14B46FE}"/>
    <dgm:cxn modelId="{691C3E33-8ACC-4A30-BFD0-9ABA5371EF2B}" srcId="{CEBB8B4D-0091-40CD-9D66-F83401666131}" destId="{D794BD6C-5BDC-49FA-90AD-D8CB75E71038}" srcOrd="0" destOrd="0" parTransId="{0EC5D032-9A22-4402-8233-A57C51950937}" sibTransId="{A0F65910-A661-476C-A4E0-9B0E06B1B2C3}"/>
    <dgm:cxn modelId="{54C73C63-BC6E-4504-A737-CA754AC5E165}" srcId="{125100FC-7A67-46D2-B09E-8F565DD62A67}" destId="{57EB2109-A9F2-476E-9F0F-ADE8575DF261}" srcOrd="0" destOrd="0" parTransId="{A7BA76F1-7365-49B8-9360-43EBE705184A}" sibTransId="{1B9B1FE9-5A74-4454-A36F-3AB36A119BA1}"/>
    <dgm:cxn modelId="{A547DDF9-E631-44D2-9039-9CFA8B638189}" type="presOf" srcId="{125100FC-7A67-46D2-B09E-8F565DD62A67}" destId="{1A56C11B-120F-44DC-ABBB-2264FB312E10}" srcOrd="0" destOrd="0" presId="urn:microsoft.com/office/officeart/2005/8/layout/chevron2"/>
    <dgm:cxn modelId="{527AEE99-EBC3-44AD-A5F1-FB239883AED5}" srcId="{F261DA15-76DC-4B67-B70D-AA7A8BFD7D15}" destId="{125100FC-7A67-46D2-B09E-8F565DD62A67}" srcOrd="0" destOrd="0" parTransId="{428E2D27-FD95-4CC1-B3C9-3F79B00E2051}" sibTransId="{F07C027E-2878-41CA-942C-A6DF6774F5C3}"/>
    <dgm:cxn modelId="{BBE3F84E-446A-408F-AE66-E959CCDD6D14}" type="presOf" srcId="{AE8E4363-150E-485C-90E0-23A2821F5A7F}" destId="{669B75D0-9CBB-4862-9606-FA40159A5949}" srcOrd="0" destOrd="0" presId="urn:microsoft.com/office/officeart/2005/8/layout/chevron2"/>
    <dgm:cxn modelId="{EC76625E-78A1-4299-A7FD-9343BEEF1BC4}" type="presOf" srcId="{57EB2109-A9F2-476E-9F0F-ADE8575DF261}" destId="{2DC0E148-8729-4B3C-BB97-8DC8E3E4A764}" srcOrd="0" destOrd="0" presId="urn:microsoft.com/office/officeart/2005/8/layout/chevron2"/>
    <dgm:cxn modelId="{17A2480C-5BC2-4B24-A7A6-F37099EC92EF}" srcId="{76C6BE0A-4988-4A8E-AEA9-8CE46212333B}" destId="{938BE6D0-C0E7-46DE-AD69-4ED3FEB264A9}" srcOrd="1" destOrd="0" parTransId="{2F742B13-AADB-4E41-A5C6-02A95D06B0EB}" sibTransId="{4CBA1E0A-8A31-4353-9101-80125B451892}"/>
    <dgm:cxn modelId="{267AFD61-95D4-47BC-8E15-85AD588BE6ED}" type="presOf" srcId="{76C6BE0A-4988-4A8E-AEA9-8CE46212333B}" destId="{C44D64A3-4424-4FCE-B5EE-C4DADEBC8A39}" srcOrd="0" destOrd="0" presId="urn:microsoft.com/office/officeart/2005/8/layout/chevron2"/>
    <dgm:cxn modelId="{4DE965E3-C0A7-497C-81DA-DD3D8251159F}" type="presOf" srcId="{D794BD6C-5BDC-49FA-90AD-D8CB75E71038}" destId="{9DB632C1-77EB-49F1-98DD-69708217FB50}" srcOrd="0" destOrd="0" presId="urn:microsoft.com/office/officeart/2005/8/layout/chevron2"/>
    <dgm:cxn modelId="{0CFA6E97-B676-4FE2-9351-1C8D70E3857D}" type="presParOf" srcId="{B09275D1-A8F7-4C6D-BE35-10BDBFEE6A88}" destId="{4095E20A-E067-4C16-AFD5-7749AD09D7DE}" srcOrd="0" destOrd="0" presId="urn:microsoft.com/office/officeart/2005/8/layout/chevron2"/>
    <dgm:cxn modelId="{89A01D28-600B-49DF-8AEE-E279A11B7FFD}" type="presParOf" srcId="{4095E20A-E067-4C16-AFD5-7749AD09D7DE}" destId="{1A56C11B-120F-44DC-ABBB-2264FB312E10}" srcOrd="0" destOrd="0" presId="urn:microsoft.com/office/officeart/2005/8/layout/chevron2"/>
    <dgm:cxn modelId="{F825F28D-2872-4146-8949-9299C09BD078}" type="presParOf" srcId="{4095E20A-E067-4C16-AFD5-7749AD09D7DE}" destId="{2DC0E148-8729-4B3C-BB97-8DC8E3E4A764}" srcOrd="1" destOrd="0" presId="urn:microsoft.com/office/officeart/2005/8/layout/chevron2"/>
    <dgm:cxn modelId="{CD7F955A-41C6-4218-B91E-B1FDEF2FB306}" type="presParOf" srcId="{B09275D1-A8F7-4C6D-BE35-10BDBFEE6A88}" destId="{90FE956F-6171-4CFF-AC37-0396536BFADC}" srcOrd="1" destOrd="0" presId="urn:microsoft.com/office/officeart/2005/8/layout/chevron2"/>
    <dgm:cxn modelId="{AE8A9B31-EA88-4CE1-9553-47EE1390088B}" type="presParOf" srcId="{B09275D1-A8F7-4C6D-BE35-10BDBFEE6A88}" destId="{71EAC0A4-5824-4DE5-980E-A7581B277348}" srcOrd="2" destOrd="0" presId="urn:microsoft.com/office/officeart/2005/8/layout/chevron2"/>
    <dgm:cxn modelId="{15C80521-2EDF-4C60-A927-BCD77DDE4ECD}" type="presParOf" srcId="{71EAC0A4-5824-4DE5-980E-A7581B277348}" destId="{0B7CDB1D-A607-43C4-BFFA-966742DF3D20}" srcOrd="0" destOrd="0" presId="urn:microsoft.com/office/officeart/2005/8/layout/chevron2"/>
    <dgm:cxn modelId="{6178A254-3DFD-413B-AB24-20DC2AF4DD16}" type="presParOf" srcId="{71EAC0A4-5824-4DE5-980E-A7581B277348}" destId="{9DB632C1-77EB-49F1-98DD-69708217FB50}" srcOrd="1" destOrd="0" presId="urn:microsoft.com/office/officeart/2005/8/layout/chevron2"/>
    <dgm:cxn modelId="{B3EBF5FC-7ADA-4E0C-A4ED-115EC867797D}" type="presParOf" srcId="{B09275D1-A8F7-4C6D-BE35-10BDBFEE6A88}" destId="{3F6B14A8-70E2-4025-837A-4DB69DB0E8E4}" srcOrd="3" destOrd="0" presId="urn:microsoft.com/office/officeart/2005/8/layout/chevron2"/>
    <dgm:cxn modelId="{435FC655-D5CD-43D3-8297-26221F586486}" type="presParOf" srcId="{B09275D1-A8F7-4C6D-BE35-10BDBFEE6A88}" destId="{6BADD192-5DD2-41E1-BA2C-1EDF8ADFB7C4}" srcOrd="4" destOrd="0" presId="urn:microsoft.com/office/officeart/2005/8/layout/chevron2"/>
    <dgm:cxn modelId="{C9FC57C7-0722-49E1-9B86-99AA7D47ABEC}" type="presParOf" srcId="{6BADD192-5DD2-41E1-BA2C-1EDF8ADFB7C4}" destId="{C44D64A3-4424-4FCE-B5EE-C4DADEBC8A39}" srcOrd="0" destOrd="0" presId="urn:microsoft.com/office/officeart/2005/8/layout/chevron2"/>
    <dgm:cxn modelId="{2BAAA7EA-6E39-4EC5-B727-0C7F9F514A94}" type="presParOf" srcId="{6BADD192-5DD2-41E1-BA2C-1EDF8ADFB7C4}" destId="{669B75D0-9CBB-4862-9606-FA40159A59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CED77C-8E4C-4706-9C5A-C3853EA44D7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674D44-7384-49E9-A65A-5043DD444CE8}">
      <dgm:prSet phldrT="[文本]"/>
      <dgm:spPr/>
      <dgm:t>
        <a:bodyPr/>
        <a:lstStyle/>
        <a:p>
          <a:r>
            <a:rPr lang="zh-CN" altLang="en-US" dirty="0" smtClean="0"/>
            <a:t>记账</a:t>
          </a:r>
          <a:endParaRPr lang="zh-CN" altLang="en-US" dirty="0"/>
        </a:p>
      </dgm:t>
    </dgm:pt>
    <dgm:pt modelId="{5157E0D8-4254-4973-BCC3-1AE8FCE2A4CC}" type="parTrans" cxnId="{2BF3B321-9718-4540-BE1C-0EFE1A77E530}">
      <dgm:prSet/>
      <dgm:spPr/>
      <dgm:t>
        <a:bodyPr/>
        <a:lstStyle/>
        <a:p>
          <a:endParaRPr lang="zh-CN" altLang="en-US"/>
        </a:p>
      </dgm:t>
    </dgm:pt>
    <dgm:pt modelId="{599F895B-8FE5-4629-A17A-DB0DCE7F8C9B}" type="sibTrans" cxnId="{2BF3B321-9718-4540-BE1C-0EFE1A77E530}">
      <dgm:prSet/>
      <dgm:spPr/>
      <dgm:t>
        <a:bodyPr/>
        <a:lstStyle/>
        <a:p>
          <a:endParaRPr lang="zh-CN" altLang="en-US"/>
        </a:p>
      </dgm:t>
    </dgm:pt>
    <dgm:pt modelId="{454E8231-F3B5-4FD9-BA18-A896C338DE1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记账人可以凭空建一个流水账，也可以利用已对单的付款申请</a:t>
          </a:r>
          <a:r>
            <a:rPr lang="en-US" altLang="zh-CN" dirty="0" smtClean="0"/>
            <a:t>/</a:t>
          </a:r>
          <a:r>
            <a:rPr lang="zh-CN" altLang="en-US" smtClean="0"/>
            <a:t>发货单建流水账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2DE1628-AEFA-48EB-92B6-578B12E329D9}" type="parTrans" cxnId="{AE694855-3771-4DB1-8144-B69721A0F332}">
      <dgm:prSet/>
      <dgm:spPr/>
      <dgm:t>
        <a:bodyPr/>
        <a:lstStyle/>
        <a:p>
          <a:endParaRPr lang="zh-CN" altLang="en-US"/>
        </a:p>
      </dgm:t>
    </dgm:pt>
    <dgm:pt modelId="{6E49F220-521B-4B77-BE85-AA3902B4037B}" type="sibTrans" cxnId="{AE694855-3771-4DB1-8144-B69721A0F332}">
      <dgm:prSet/>
      <dgm:spPr/>
      <dgm:t>
        <a:bodyPr/>
        <a:lstStyle/>
        <a:p>
          <a:endParaRPr lang="zh-CN" altLang="en-US"/>
        </a:p>
      </dgm:t>
    </dgm:pt>
    <dgm:pt modelId="{B175259C-965E-40A8-9DB7-A95E3129FB91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（记账人）；删除（记账人）；付款（记账人）</a:t>
          </a:r>
          <a:endParaRPr lang="zh-CN" altLang="en-US" dirty="0"/>
        </a:p>
      </dgm:t>
    </dgm:pt>
    <dgm:pt modelId="{E4E806EA-C072-43A1-B3C0-05686691C346}" type="parTrans" cxnId="{FCABCD20-8914-47BC-85E8-49AAFDA8CF37}">
      <dgm:prSet/>
      <dgm:spPr/>
      <dgm:t>
        <a:bodyPr/>
        <a:lstStyle/>
        <a:p>
          <a:endParaRPr lang="zh-CN" altLang="en-US"/>
        </a:p>
      </dgm:t>
    </dgm:pt>
    <dgm:pt modelId="{C96ACF41-7FED-4B37-89D5-7401395C4769}" type="sibTrans" cxnId="{FCABCD20-8914-47BC-85E8-49AAFDA8CF37}">
      <dgm:prSet/>
      <dgm:spPr/>
      <dgm:t>
        <a:bodyPr/>
        <a:lstStyle/>
        <a:p>
          <a:endParaRPr lang="zh-CN" altLang="en-US"/>
        </a:p>
      </dgm:t>
    </dgm:pt>
    <dgm:pt modelId="{0B968BE0-F111-464E-B4BC-7949288BB1DA}">
      <dgm:prSet phldrT="[文本]"/>
      <dgm:spPr/>
      <dgm:t>
        <a:bodyPr/>
        <a:lstStyle/>
        <a:p>
          <a:r>
            <a:rPr lang="zh-CN" altLang="en-US" dirty="0" smtClean="0"/>
            <a:t>付款</a:t>
          </a:r>
          <a:endParaRPr lang="zh-CN" altLang="en-US" dirty="0"/>
        </a:p>
      </dgm:t>
    </dgm:pt>
    <dgm:pt modelId="{E255D180-B828-42C6-8908-5ADF42E9179C}" type="parTrans" cxnId="{C5210316-2482-4AC6-A085-F267E1ED4F6F}">
      <dgm:prSet/>
      <dgm:spPr/>
      <dgm:t>
        <a:bodyPr/>
        <a:lstStyle/>
        <a:p>
          <a:endParaRPr lang="zh-CN" altLang="en-US"/>
        </a:p>
      </dgm:t>
    </dgm:pt>
    <dgm:pt modelId="{3210210F-3ACD-40E8-A230-127D754C287A}" type="sibTrans" cxnId="{C5210316-2482-4AC6-A085-F267E1ED4F6F}">
      <dgm:prSet/>
      <dgm:spPr/>
      <dgm:t>
        <a:bodyPr/>
        <a:lstStyle/>
        <a:p>
          <a:endParaRPr lang="zh-CN" altLang="en-US"/>
        </a:p>
      </dgm:t>
    </dgm:pt>
    <dgm:pt modelId="{9BA7A115-83B1-444E-A906-4DCACC799B0E}">
      <dgm:prSet phldrT="[文本]"/>
      <dgm:spPr/>
      <dgm:t>
        <a:bodyPr/>
        <a:lstStyle/>
        <a:p>
          <a:r>
            <a:rPr lang="zh-CN" altLang="en-US" dirty="0" smtClean="0"/>
            <a:t>作废（记账人，一旦标识为付款就不能删除，只能作废留档）；申请复核（记账人）</a:t>
          </a:r>
          <a:endParaRPr lang="zh-CN" altLang="en-US" dirty="0"/>
        </a:p>
      </dgm:t>
    </dgm:pt>
    <dgm:pt modelId="{D64C776D-6F14-470F-B79F-6512D75C4218}" type="parTrans" cxnId="{A6306EAC-EDC8-44AB-A555-9790D9DECF4F}">
      <dgm:prSet/>
      <dgm:spPr/>
      <dgm:t>
        <a:bodyPr/>
        <a:lstStyle/>
        <a:p>
          <a:endParaRPr lang="zh-CN" altLang="en-US"/>
        </a:p>
      </dgm:t>
    </dgm:pt>
    <dgm:pt modelId="{F85F5E16-D160-4A97-A596-85BEF28A2C2A}" type="sibTrans" cxnId="{A6306EAC-EDC8-44AB-A555-9790D9DECF4F}">
      <dgm:prSet/>
      <dgm:spPr/>
      <dgm:t>
        <a:bodyPr/>
        <a:lstStyle/>
        <a:p>
          <a:endParaRPr lang="zh-CN" altLang="en-US"/>
        </a:p>
      </dgm:t>
    </dgm:pt>
    <dgm:pt modelId="{D2BEA61B-0F77-49B1-8733-EE2F1E1A5623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5831202E-40BF-4FAD-B8C3-8F3273834FCE}" type="parTrans" cxnId="{004E6927-734B-463D-9C25-3378DDA675F1}">
      <dgm:prSet/>
      <dgm:spPr/>
      <dgm:t>
        <a:bodyPr/>
        <a:lstStyle/>
        <a:p>
          <a:endParaRPr lang="zh-CN" altLang="en-US"/>
        </a:p>
      </dgm:t>
    </dgm:pt>
    <dgm:pt modelId="{7BD04CC6-8749-404D-BF79-9D25FBA8B839}" type="sibTrans" cxnId="{004E6927-734B-463D-9C25-3378DDA675F1}">
      <dgm:prSet/>
      <dgm:spPr/>
      <dgm:t>
        <a:bodyPr/>
        <a:lstStyle/>
        <a:p>
          <a:endParaRPr lang="zh-CN" altLang="en-US"/>
        </a:p>
      </dgm:t>
    </dgm:pt>
    <dgm:pt modelId="{4C38D18C-4D46-4828-ACF9-1482A5CDB1E6}">
      <dgm:prSet phldrT="[文本]"/>
      <dgm:spPr/>
      <dgm:t>
        <a:bodyPr/>
        <a:lstStyle/>
        <a:p>
          <a:r>
            <a:rPr lang="zh-CN" altLang="en-US" dirty="0" smtClean="0"/>
            <a:t>回退（记账人）；申请复核（记账人）</a:t>
          </a:r>
          <a:endParaRPr lang="zh-CN" altLang="en-US" dirty="0"/>
        </a:p>
      </dgm:t>
    </dgm:pt>
    <dgm:pt modelId="{1D5FCD33-5432-4A75-97B7-85169D3C0F2B}" type="parTrans" cxnId="{1E96AD71-5DBE-40DF-97D2-8E8C89286053}">
      <dgm:prSet/>
      <dgm:spPr/>
      <dgm:t>
        <a:bodyPr/>
        <a:lstStyle/>
        <a:p>
          <a:endParaRPr lang="zh-CN" altLang="en-US"/>
        </a:p>
      </dgm:t>
    </dgm:pt>
    <dgm:pt modelId="{9D1E233D-0070-4E54-A6F6-558E4934BFA0}" type="sibTrans" cxnId="{1E96AD71-5DBE-40DF-97D2-8E8C89286053}">
      <dgm:prSet/>
      <dgm:spPr/>
      <dgm:t>
        <a:bodyPr/>
        <a:lstStyle/>
        <a:p>
          <a:endParaRPr lang="zh-CN" altLang="en-US"/>
        </a:p>
      </dgm:t>
    </dgm:pt>
    <dgm:pt modelId="{A3147626-9DB6-43C6-AC44-80411592D7C0}">
      <dgm:prSet phldrT="[文本]"/>
      <dgm:spPr/>
      <dgm:t>
        <a:bodyPr/>
        <a:lstStyle/>
        <a:p>
          <a:r>
            <a:rPr lang="zh-CN" altLang="en-US" dirty="0" smtClean="0"/>
            <a:t>申请复核</a:t>
          </a:r>
          <a:endParaRPr lang="zh-CN" altLang="en-US" dirty="0"/>
        </a:p>
      </dgm:t>
    </dgm:pt>
    <dgm:pt modelId="{4EFD23D8-4D24-45AB-BCB8-DBDE61484242}" type="parTrans" cxnId="{92C65BBD-8D6D-4F50-B0B1-181BA2B8A029}">
      <dgm:prSet/>
      <dgm:spPr/>
      <dgm:t>
        <a:bodyPr/>
        <a:lstStyle/>
        <a:p>
          <a:endParaRPr lang="zh-CN" altLang="en-US"/>
        </a:p>
      </dgm:t>
    </dgm:pt>
    <dgm:pt modelId="{1D1DA405-CA0C-459B-A991-4A44B0CDDF8E}" type="sibTrans" cxnId="{92C65BBD-8D6D-4F50-B0B1-181BA2B8A029}">
      <dgm:prSet/>
      <dgm:spPr/>
      <dgm:t>
        <a:bodyPr/>
        <a:lstStyle/>
        <a:p>
          <a:endParaRPr lang="zh-CN" altLang="en-US"/>
        </a:p>
      </dgm:t>
    </dgm:pt>
    <dgm:pt modelId="{7C2503DE-5E55-4B16-B06C-96DE908EFD2A}">
      <dgm:prSet phldrT="[文本]"/>
      <dgm:spPr/>
      <dgm:t>
        <a:bodyPr/>
        <a:lstStyle/>
        <a:p>
          <a:r>
            <a:rPr lang="zh-CN" altLang="en-US" dirty="0" smtClean="0"/>
            <a:t>复核</a:t>
          </a:r>
          <a:endParaRPr lang="zh-CN" altLang="en-US" dirty="0"/>
        </a:p>
      </dgm:t>
    </dgm:pt>
    <dgm:pt modelId="{B3788178-0DDC-403D-9B07-AC6384FB88C6}" type="parTrans" cxnId="{EC7E0156-A3B6-4139-BC3D-978FE284DC60}">
      <dgm:prSet/>
      <dgm:spPr/>
      <dgm:t>
        <a:bodyPr/>
        <a:lstStyle/>
        <a:p>
          <a:endParaRPr lang="zh-CN" altLang="en-US"/>
        </a:p>
      </dgm:t>
    </dgm:pt>
    <dgm:pt modelId="{CA871951-9962-4229-8747-AE10577EA3A7}" type="sibTrans" cxnId="{EC7E0156-A3B6-4139-BC3D-978FE284DC60}">
      <dgm:prSet/>
      <dgm:spPr/>
      <dgm:t>
        <a:bodyPr/>
        <a:lstStyle/>
        <a:p>
          <a:endParaRPr lang="zh-CN" altLang="en-US"/>
        </a:p>
      </dgm:t>
    </dgm:pt>
    <dgm:pt modelId="{310C29DF-64D8-4DF9-B8D5-254C18FAE82B}">
      <dgm:prSet phldrT="[文本]"/>
      <dgm:spPr/>
      <dgm:t>
        <a:bodyPr/>
        <a:lstStyle/>
        <a:p>
          <a:r>
            <a:rPr lang="zh-CN" altLang="en-US" dirty="0" smtClean="0"/>
            <a:t>回退（记账人）；复核（非记账人，成为复核者）</a:t>
          </a:r>
          <a:endParaRPr lang="zh-CN" altLang="en-US" dirty="0"/>
        </a:p>
      </dgm:t>
    </dgm:pt>
    <dgm:pt modelId="{7D8B416D-799E-4EF3-A0BE-2F885B36D56B}" type="parTrans" cxnId="{45EE0CB9-71B0-4E20-9552-08D1FEDF89B1}">
      <dgm:prSet/>
      <dgm:spPr/>
      <dgm:t>
        <a:bodyPr/>
        <a:lstStyle/>
        <a:p>
          <a:endParaRPr lang="zh-CN" altLang="en-US"/>
        </a:p>
      </dgm:t>
    </dgm:pt>
    <dgm:pt modelId="{EE7421C0-4B70-4562-8360-DBDE3BB2F576}" type="sibTrans" cxnId="{45EE0CB9-71B0-4E20-9552-08D1FEDF89B1}">
      <dgm:prSet/>
      <dgm:spPr/>
      <dgm:t>
        <a:bodyPr/>
        <a:lstStyle/>
        <a:p>
          <a:endParaRPr lang="zh-CN" altLang="en-US"/>
        </a:p>
      </dgm:t>
    </dgm:pt>
    <dgm:pt modelId="{DD55E30F-1A95-4609-9E4B-E18013B0E67C}">
      <dgm:prSet/>
      <dgm:spPr/>
      <dgm:t>
        <a:bodyPr/>
        <a:lstStyle/>
        <a:p>
          <a:r>
            <a:rPr lang="zh-CN" altLang="en-US" dirty="0" smtClean="0"/>
            <a:t>回退（复核者）</a:t>
          </a:r>
          <a:endParaRPr lang="zh-CN" altLang="en-US" dirty="0"/>
        </a:p>
      </dgm:t>
    </dgm:pt>
    <dgm:pt modelId="{81C520A6-A51F-46C3-9228-8F7EF01877C9}" type="parTrans" cxnId="{5934E398-CA3C-433B-AF90-7BB7D1AC05FD}">
      <dgm:prSet/>
      <dgm:spPr/>
      <dgm:t>
        <a:bodyPr/>
        <a:lstStyle/>
        <a:p>
          <a:endParaRPr lang="zh-CN" altLang="en-US"/>
        </a:p>
      </dgm:t>
    </dgm:pt>
    <dgm:pt modelId="{4C202A1F-4E91-4C68-B7EE-D445710675BA}" type="sibTrans" cxnId="{5934E398-CA3C-433B-AF90-7BB7D1AC05FD}">
      <dgm:prSet/>
      <dgm:spPr/>
      <dgm:t>
        <a:bodyPr/>
        <a:lstStyle/>
        <a:p>
          <a:endParaRPr lang="zh-CN" altLang="en-US"/>
        </a:p>
      </dgm:t>
    </dgm:pt>
    <dgm:pt modelId="{231424EA-CA34-4A18-B02B-467F92279F0F}" type="pres">
      <dgm:prSet presAssocID="{DBCED77C-8E4C-4706-9C5A-C3853EA44D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71C15C-DCFF-4D2D-899C-7D0D70D1E27B}" type="pres">
      <dgm:prSet presAssocID="{D0674D44-7384-49E9-A65A-5043DD444CE8}" presName="composite" presStyleCnt="0"/>
      <dgm:spPr/>
    </dgm:pt>
    <dgm:pt modelId="{32E6BCD8-92F3-4764-B820-CE8BC1D8EF32}" type="pres">
      <dgm:prSet presAssocID="{D0674D44-7384-49E9-A65A-5043DD444CE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3E10EF-9096-4B3F-99FA-E832CFB72811}" type="pres">
      <dgm:prSet presAssocID="{D0674D44-7384-49E9-A65A-5043DD444CE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30FAD-23CE-4F31-943C-05EE4DC90FFE}" type="pres">
      <dgm:prSet presAssocID="{599F895B-8FE5-4629-A17A-DB0DCE7F8C9B}" presName="sp" presStyleCnt="0"/>
      <dgm:spPr/>
    </dgm:pt>
    <dgm:pt modelId="{01C4D7B8-BF3E-4401-9244-8B2AE9E9EE67}" type="pres">
      <dgm:prSet presAssocID="{0B968BE0-F111-464E-B4BC-7949288BB1DA}" presName="composite" presStyleCnt="0"/>
      <dgm:spPr/>
    </dgm:pt>
    <dgm:pt modelId="{4C83529C-A06C-4C56-8900-0000620EFC79}" type="pres">
      <dgm:prSet presAssocID="{0B968BE0-F111-464E-B4BC-7949288BB1D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FE930-2177-4193-8B43-7D245A7F8895}" type="pres">
      <dgm:prSet presAssocID="{0B968BE0-F111-464E-B4BC-7949288BB1DA}" presName="descendantText" presStyleLbl="alignAcc1" presStyleIdx="1" presStyleCnt="5" custScaleX="99681" custLinFactNeighborX="129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0465A-8BF7-43C1-988E-2D6B621CA4F4}" type="pres">
      <dgm:prSet presAssocID="{3210210F-3ACD-40E8-A230-127D754C287A}" presName="sp" presStyleCnt="0"/>
      <dgm:spPr/>
    </dgm:pt>
    <dgm:pt modelId="{327D0D95-A0C1-4EE8-8874-0B0D12B93AFA}" type="pres">
      <dgm:prSet presAssocID="{D2BEA61B-0F77-49B1-8733-EE2F1E1A5623}" presName="composite" presStyleCnt="0"/>
      <dgm:spPr/>
    </dgm:pt>
    <dgm:pt modelId="{52757299-E38A-466D-A95F-DE2097AA7EBF}" type="pres">
      <dgm:prSet presAssocID="{D2BEA61B-0F77-49B1-8733-EE2F1E1A5623}" presName="parentText" presStyleLbl="alignNode1" presStyleIdx="2" presStyleCnt="5" custLinFactX="200000" custLinFactNeighborX="236988" custLinFactNeighborY="-1509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5B2FD-61FC-4767-82D8-E4AA1074323B}" type="pres">
      <dgm:prSet presAssocID="{D2BEA61B-0F77-49B1-8733-EE2F1E1A5623}" presName="descendantText" presStyleLbl="alignAcc1" presStyleIdx="2" presStyleCnt="5" custScaleX="59010" custLinFactNeighborX="38113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D85E7-4854-441C-83C1-1369698D9AFB}" type="pres">
      <dgm:prSet presAssocID="{7BD04CC6-8749-404D-BF79-9D25FBA8B839}" presName="sp" presStyleCnt="0"/>
      <dgm:spPr/>
    </dgm:pt>
    <dgm:pt modelId="{DF423470-38AC-4F32-9B7C-E47171F634B8}" type="pres">
      <dgm:prSet presAssocID="{A3147626-9DB6-43C6-AC44-80411592D7C0}" presName="composite" presStyleCnt="0"/>
      <dgm:spPr/>
    </dgm:pt>
    <dgm:pt modelId="{D3EC24C2-9B3F-4B51-BB81-3C93556D8FE5}" type="pres">
      <dgm:prSet presAssocID="{A3147626-9DB6-43C6-AC44-80411592D7C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89132-3A6C-4C13-AC2B-34B37273F107}" type="pres">
      <dgm:prSet presAssocID="{A3147626-9DB6-43C6-AC44-80411592D7C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832B9-A6F2-4FFE-8ED7-C3B62974AFBB}" type="pres">
      <dgm:prSet presAssocID="{1D1DA405-CA0C-459B-A991-4A44B0CDDF8E}" presName="sp" presStyleCnt="0"/>
      <dgm:spPr/>
    </dgm:pt>
    <dgm:pt modelId="{2C1DA3DA-476A-4786-B480-52EB3A5F5B63}" type="pres">
      <dgm:prSet presAssocID="{7C2503DE-5E55-4B16-B06C-96DE908EFD2A}" presName="composite" presStyleCnt="0"/>
      <dgm:spPr/>
    </dgm:pt>
    <dgm:pt modelId="{E89E8863-1C46-4C81-B1A6-ED2534F36967}" type="pres">
      <dgm:prSet presAssocID="{7C2503DE-5E55-4B16-B06C-96DE908EFD2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C8FA36-86FB-4863-A646-57E581B5197C}" type="pres">
      <dgm:prSet presAssocID="{7C2503DE-5E55-4B16-B06C-96DE908EFD2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694855-3771-4DB1-8144-B69721A0F332}" srcId="{D0674D44-7384-49E9-A65A-5043DD444CE8}" destId="{454E8231-F3B5-4FD9-BA18-A896C338DE10}" srcOrd="0" destOrd="0" parTransId="{52DE1628-AEFA-48EB-92B6-578B12E329D9}" sibTransId="{6E49F220-521B-4B77-BE85-AA3902B4037B}"/>
    <dgm:cxn modelId="{2BF3B321-9718-4540-BE1C-0EFE1A77E530}" srcId="{DBCED77C-8E4C-4706-9C5A-C3853EA44D7D}" destId="{D0674D44-7384-49E9-A65A-5043DD444CE8}" srcOrd="0" destOrd="0" parTransId="{5157E0D8-4254-4973-BCC3-1AE8FCE2A4CC}" sibTransId="{599F895B-8FE5-4629-A17A-DB0DCE7F8C9B}"/>
    <dgm:cxn modelId="{45EE0CB9-71B0-4E20-9552-08D1FEDF89B1}" srcId="{A3147626-9DB6-43C6-AC44-80411592D7C0}" destId="{310C29DF-64D8-4DF9-B8D5-254C18FAE82B}" srcOrd="0" destOrd="0" parTransId="{7D8B416D-799E-4EF3-A0BE-2F885B36D56B}" sibTransId="{EE7421C0-4B70-4562-8360-DBDE3BB2F576}"/>
    <dgm:cxn modelId="{F8ED8E4B-D937-4E7A-9CF1-13E2B2FC2D8F}" type="presOf" srcId="{7C2503DE-5E55-4B16-B06C-96DE908EFD2A}" destId="{E89E8863-1C46-4C81-B1A6-ED2534F36967}" srcOrd="0" destOrd="0" presId="urn:microsoft.com/office/officeart/2005/8/layout/chevron2"/>
    <dgm:cxn modelId="{EB8C57A4-1C84-4DA9-9A0D-56985B601FD9}" type="presOf" srcId="{DBCED77C-8E4C-4706-9C5A-C3853EA44D7D}" destId="{231424EA-CA34-4A18-B02B-467F92279F0F}" srcOrd="0" destOrd="0" presId="urn:microsoft.com/office/officeart/2005/8/layout/chevron2"/>
    <dgm:cxn modelId="{E7613C24-FFCA-467D-B01D-F551B50FA4C9}" type="presOf" srcId="{A3147626-9DB6-43C6-AC44-80411592D7C0}" destId="{D3EC24C2-9B3F-4B51-BB81-3C93556D8FE5}" srcOrd="0" destOrd="0" presId="urn:microsoft.com/office/officeart/2005/8/layout/chevron2"/>
    <dgm:cxn modelId="{C69626A2-F576-47AF-8C8C-972BD53530F4}" type="presOf" srcId="{B175259C-965E-40A8-9DB7-A95E3129FB91}" destId="{3C3E10EF-9096-4B3F-99FA-E832CFB72811}" srcOrd="0" destOrd="1" presId="urn:microsoft.com/office/officeart/2005/8/layout/chevron2"/>
    <dgm:cxn modelId="{8C617EAD-2095-4B12-9F8C-8455053CC893}" type="presOf" srcId="{DD55E30F-1A95-4609-9E4B-E18013B0E67C}" destId="{84C8FA36-86FB-4863-A646-57E581B5197C}" srcOrd="0" destOrd="0" presId="urn:microsoft.com/office/officeart/2005/8/layout/chevron2"/>
    <dgm:cxn modelId="{3ED4CD99-751A-451A-A867-DD2FA2B0FA62}" type="presOf" srcId="{4C38D18C-4D46-4828-ACF9-1482A5CDB1E6}" destId="{4B25B2FD-61FC-4767-82D8-E4AA1074323B}" srcOrd="0" destOrd="0" presId="urn:microsoft.com/office/officeart/2005/8/layout/chevron2"/>
    <dgm:cxn modelId="{FCABCD20-8914-47BC-85E8-49AAFDA8CF37}" srcId="{D0674D44-7384-49E9-A65A-5043DD444CE8}" destId="{B175259C-965E-40A8-9DB7-A95E3129FB91}" srcOrd="1" destOrd="0" parTransId="{E4E806EA-C072-43A1-B3C0-05686691C346}" sibTransId="{C96ACF41-7FED-4B37-89D5-7401395C4769}"/>
    <dgm:cxn modelId="{5934E398-CA3C-433B-AF90-7BB7D1AC05FD}" srcId="{7C2503DE-5E55-4B16-B06C-96DE908EFD2A}" destId="{DD55E30F-1A95-4609-9E4B-E18013B0E67C}" srcOrd="0" destOrd="0" parTransId="{81C520A6-A51F-46C3-9228-8F7EF01877C9}" sibTransId="{4C202A1F-4E91-4C68-B7EE-D445710675BA}"/>
    <dgm:cxn modelId="{004E6927-734B-463D-9C25-3378DDA675F1}" srcId="{DBCED77C-8E4C-4706-9C5A-C3853EA44D7D}" destId="{D2BEA61B-0F77-49B1-8733-EE2F1E1A5623}" srcOrd="2" destOrd="0" parTransId="{5831202E-40BF-4FAD-B8C3-8F3273834FCE}" sibTransId="{7BD04CC6-8749-404D-BF79-9D25FBA8B839}"/>
    <dgm:cxn modelId="{92C65BBD-8D6D-4F50-B0B1-181BA2B8A029}" srcId="{DBCED77C-8E4C-4706-9C5A-C3853EA44D7D}" destId="{A3147626-9DB6-43C6-AC44-80411592D7C0}" srcOrd="3" destOrd="0" parTransId="{4EFD23D8-4D24-45AB-BCB8-DBDE61484242}" sibTransId="{1D1DA405-CA0C-459B-A991-4A44B0CDDF8E}"/>
    <dgm:cxn modelId="{A6306EAC-EDC8-44AB-A555-9790D9DECF4F}" srcId="{0B968BE0-F111-464E-B4BC-7949288BB1DA}" destId="{9BA7A115-83B1-444E-A906-4DCACC799B0E}" srcOrd="0" destOrd="0" parTransId="{D64C776D-6F14-470F-B79F-6512D75C4218}" sibTransId="{F85F5E16-D160-4A97-A596-85BEF28A2C2A}"/>
    <dgm:cxn modelId="{E3D657DA-D0EA-43D0-B9E5-842CEEE8729A}" type="presOf" srcId="{454E8231-F3B5-4FD9-BA18-A896C338DE10}" destId="{3C3E10EF-9096-4B3F-99FA-E832CFB72811}" srcOrd="0" destOrd="0" presId="urn:microsoft.com/office/officeart/2005/8/layout/chevron2"/>
    <dgm:cxn modelId="{6024B2C1-C5FA-43A7-8DCF-7921C4F4990A}" type="presOf" srcId="{310C29DF-64D8-4DF9-B8D5-254C18FAE82B}" destId="{F8989132-3A6C-4C13-AC2B-34B37273F107}" srcOrd="0" destOrd="0" presId="urn:microsoft.com/office/officeart/2005/8/layout/chevron2"/>
    <dgm:cxn modelId="{EC7E0156-A3B6-4139-BC3D-978FE284DC60}" srcId="{DBCED77C-8E4C-4706-9C5A-C3853EA44D7D}" destId="{7C2503DE-5E55-4B16-B06C-96DE908EFD2A}" srcOrd="4" destOrd="0" parTransId="{B3788178-0DDC-403D-9B07-AC6384FB88C6}" sibTransId="{CA871951-9962-4229-8747-AE10577EA3A7}"/>
    <dgm:cxn modelId="{C5210316-2482-4AC6-A085-F267E1ED4F6F}" srcId="{DBCED77C-8E4C-4706-9C5A-C3853EA44D7D}" destId="{0B968BE0-F111-464E-B4BC-7949288BB1DA}" srcOrd="1" destOrd="0" parTransId="{E255D180-B828-42C6-8908-5ADF42E9179C}" sibTransId="{3210210F-3ACD-40E8-A230-127D754C287A}"/>
    <dgm:cxn modelId="{21822F84-8091-49FB-B228-4C998F37CF34}" type="presOf" srcId="{9BA7A115-83B1-444E-A906-4DCACC799B0E}" destId="{1B5FE930-2177-4193-8B43-7D245A7F8895}" srcOrd="0" destOrd="0" presId="urn:microsoft.com/office/officeart/2005/8/layout/chevron2"/>
    <dgm:cxn modelId="{219DC4C2-1E01-4A22-A518-9003EE4E926B}" type="presOf" srcId="{D0674D44-7384-49E9-A65A-5043DD444CE8}" destId="{32E6BCD8-92F3-4764-B820-CE8BC1D8EF32}" srcOrd="0" destOrd="0" presId="urn:microsoft.com/office/officeart/2005/8/layout/chevron2"/>
    <dgm:cxn modelId="{CCFAF500-4DEC-447E-A27E-D842A7DBFD52}" type="presOf" srcId="{D2BEA61B-0F77-49B1-8733-EE2F1E1A5623}" destId="{52757299-E38A-466D-A95F-DE2097AA7EBF}" srcOrd="0" destOrd="0" presId="urn:microsoft.com/office/officeart/2005/8/layout/chevron2"/>
    <dgm:cxn modelId="{1E96AD71-5DBE-40DF-97D2-8E8C89286053}" srcId="{D2BEA61B-0F77-49B1-8733-EE2F1E1A5623}" destId="{4C38D18C-4D46-4828-ACF9-1482A5CDB1E6}" srcOrd="0" destOrd="0" parTransId="{1D5FCD33-5432-4A75-97B7-85169D3C0F2B}" sibTransId="{9D1E233D-0070-4E54-A6F6-558E4934BFA0}"/>
    <dgm:cxn modelId="{2494407B-3ABE-4A35-B84E-1EB3E93A4F20}" type="presOf" srcId="{0B968BE0-F111-464E-B4BC-7949288BB1DA}" destId="{4C83529C-A06C-4C56-8900-0000620EFC79}" srcOrd="0" destOrd="0" presId="urn:microsoft.com/office/officeart/2005/8/layout/chevron2"/>
    <dgm:cxn modelId="{58D951F2-3BD0-450D-9BD0-6358D9A2AFD5}" type="presParOf" srcId="{231424EA-CA34-4A18-B02B-467F92279F0F}" destId="{DA71C15C-DCFF-4D2D-899C-7D0D70D1E27B}" srcOrd="0" destOrd="0" presId="urn:microsoft.com/office/officeart/2005/8/layout/chevron2"/>
    <dgm:cxn modelId="{E6342B10-68D2-487A-93CD-9D7D4E6D97F2}" type="presParOf" srcId="{DA71C15C-DCFF-4D2D-899C-7D0D70D1E27B}" destId="{32E6BCD8-92F3-4764-B820-CE8BC1D8EF32}" srcOrd="0" destOrd="0" presId="urn:microsoft.com/office/officeart/2005/8/layout/chevron2"/>
    <dgm:cxn modelId="{8F1BEA03-2D3B-4DFF-B004-40D6C2CE0190}" type="presParOf" srcId="{DA71C15C-DCFF-4D2D-899C-7D0D70D1E27B}" destId="{3C3E10EF-9096-4B3F-99FA-E832CFB72811}" srcOrd="1" destOrd="0" presId="urn:microsoft.com/office/officeart/2005/8/layout/chevron2"/>
    <dgm:cxn modelId="{369CD7C7-1282-4F08-9902-4C526DC93155}" type="presParOf" srcId="{231424EA-CA34-4A18-B02B-467F92279F0F}" destId="{20030FAD-23CE-4F31-943C-05EE4DC90FFE}" srcOrd="1" destOrd="0" presId="urn:microsoft.com/office/officeart/2005/8/layout/chevron2"/>
    <dgm:cxn modelId="{3C7B8CD4-0EE6-4753-AF41-E57D22385EC5}" type="presParOf" srcId="{231424EA-CA34-4A18-B02B-467F92279F0F}" destId="{01C4D7B8-BF3E-4401-9244-8B2AE9E9EE67}" srcOrd="2" destOrd="0" presId="urn:microsoft.com/office/officeart/2005/8/layout/chevron2"/>
    <dgm:cxn modelId="{AAF4D4D6-9AA9-4F2E-9A16-C08A23F04D24}" type="presParOf" srcId="{01C4D7B8-BF3E-4401-9244-8B2AE9E9EE67}" destId="{4C83529C-A06C-4C56-8900-0000620EFC79}" srcOrd="0" destOrd="0" presId="urn:microsoft.com/office/officeart/2005/8/layout/chevron2"/>
    <dgm:cxn modelId="{E33979DB-A9D2-487E-A998-01ACD4ED8600}" type="presParOf" srcId="{01C4D7B8-BF3E-4401-9244-8B2AE9E9EE67}" destId="{1B5FE930-2177-4193-8B43-7D245A7F8895}" srcOrd="1" destOrd="0" presId="urn:microsoft.com/office/officeart/2005/8/layout/chevron2"/>
    <dgm:cxn modelId="{44E4AB20-CBC9-4611-A892-7A362C7E59A9}" type="presParOf" srcId="{231424EA-CA34-4A18-B02B-467F92279F0F}" destId="{4F60465A-8BF7-43C1-988E-2D6B621CA4F4}" srcOrd="3" destOrd="0" presId="urn:microsoft.com/office/officeart/2005/8/layout/chevron2"/>
    <dgm:cxn modelId="{C9E538B9-89F4-417E-AD09-5B30A616E7F3}" type="presParOf" srcId="{231424EA-CA34-4A18-B02B-467F92279F0F}" destId="{327D0D95-A0C1-4EE8-8874-0B0D12B93AFA}" srcOrd="4" destOrd="0" presId="urn:microsoft.com/office/officeart/2005/8/layout/chevron2"/>
    <dgm:cxn modelId="{372EB501-D366-4CCA-8F73-1D2B33026CC5}" type="presParOf" srcId="{327D0D95-A0C1-4EE8-8874-0B0D12B93AFA}" destId="{52757299-E38A-466D-A95F-DE2097AA7EBF}" srcOrd="0" destOrd="0" presId="urn:microsoft.com/office/officeart/2005/8/layout/chevron2"/>
    <dgm:cxn modelId="{595FDD90-1120-4495-8F32-8172B51EB3FB}" type="presParOf" srcId="{327D0D95-A0C1-4EE8-8874-0B0D12B93AFA}" destId="{4B25B2FD-61FC-4767-82D8-E4AA1074323B}" srcOrd="1" destOrd="0" presId="urn:microsoft.com/office/officeart/2005/8/layout/chevron2"/>
    <dgm:cxn modelId="{0D5FE172-CDF0-4881-9305-A2184A73C114}" type="presParOf" srcId="{231424EA-CA34-4A18-B02B-467F92279F0F}" destId="{878D85E7-4854-441C-83C1-1369698D9AFB}" srcOrd="5" destOrd="0" presId="urn:microsoft.com/office/officeart/2005/8/layout/chevron2"/>
    <dgm:cxn modelId="{E99C1700-7EAC-4119-9B1F-BE85DBF7093C}" type="presParOf" srcId="{231424EA-CA34-4A18-B02B-467F92279F0F}" destId="{DF423470-38AC-4F32-9B7C-E47171F634B8}" srcOrd="6" destOrd="0" presId="urn:microsoft.com/office/officeart/2005/8/layout/chevron2"/>
    <dgm:cxn modelId="{CDBE8527-2C38-41B5-B605-FCD21D63DBB0}" type="presParOf" srcId="{DF423470-38AC-4F32-9B7C-E47171F634B8}" destId="{D3EC24C2-9B3F-4B51-BB81-3C93556D8FE5}" srcOrd="0" destOrd="0" presId="urn:microsoft.com/office/officeart/2005/8/layout/chevron2"/>
    <dgm:cxn modelId="{8501F089-C934-4274-970E-D8A79DE2BA93}" type="presParOf" srcId="{DF423470-38AC-4F32-9B7C-E47171F634B8}" destId="{F8989132-3A6C-4C13-AC2B-34B37273F107}" srcOrd="1" destOrd="0" presId="urn:microsoft.com/office/officeart/2005/8/layout/chevron2"/>
    <dgm:cxn modelId="{F86C2845-1714-4711-9B2A-FA4E8733B5D2}" type="presParOf" srcId="{231424EA-CA34-4A18-B02B-467F92279F0F}" destId="{912832B9-A6F2-4FFE-8ED7-C3B62974AFBB}" srcOrd="7" destOrd="0" presId="urn:microsoft.com/office/officeart/2005/8/layout/chevron2"/>
    <dgm:cxn modelId="{645B50E6-BD9E-425C-BCBF-84A2C2A69879}" type="presParOf" srcId="{231424EA-CA34-4A18-B02B-467F92279F0F}" destId="{2C1DA3DA-476A-4786-B480-52EB3A5F5B63}" srcOrd="8" destOrd="0" presId="urn:microsoft.com/office/officeart/2005/8/layout/chevron2"/>
    <dgm:cxn modelId="{3D1EFA1F-A836-4750-A477-D498C9D4CACC}" type="presParOf" srcId="{2C1DA3DA-476A-4786-B480-52EB3A5F5B63}" destId="{E89E8863-1C46-4C81-B1A6-ED2534F36967}" srcOrd="0" destOrd="0" presId="urn:microsoft.com/office/officeart/2005/8/layout/chevron2"/>
    <dgm:cxn modelId="{09D8D8E5-7525-47C8-BAE6-663C345CA777}" type="presParOf" srcId="{2C1DA3DA-476A-4786-B480-52EB3A5F5B63}" destId="{84C8FA36-86FB-4863-A646-57E581B519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C57D61-083C-46FF-86F1-FC83068C361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C0822E-F4EA-445D-B6F6-CD924CB9E542}">
      <dgm:prSet phldrT="[文本]"/>
      <dgm:spPr/>
      <dgm:t>
        <a:bodyPr/>
        <a:lstStyle/>
        <a:p>
          <a:r>
            <a:rPr lang="zh-CN" altLang="en-US" dirty="0" smtClean="0"/>
            <a:t>新建</a:t>
          </a:r>
          <a:endParaRPr lang="zh-CN" altLang="en-US" dirty="0"/>
        </a:p>
      </dgm:t>
    </dgm:pt>
    <dgm:pt modelId="{E5727D59-8D13-49F0-9F06-09827D7C29B2}" type="parTrans" cxnId="{87D29A0E-D770-4C08-B0C9-A71CF05152AF}">
      <dgm:prSet/>
      <dgm:spPr/>
      <dgm:t>
        <a:bodyPr/>
        <a:lstStyle/>
        <a:p>
          <a:endParaRPr lang="zh-CN" altLang="en-US"/>
        </a:p>
      </dgm:t>
    </dgm:pt>
    <dgm:pt modelId="{62D9F00E-AF60-4F03-B3C4-6440DEFEC35E}" type="sibTrans" cxnId="{87D29A0E-D770-4C08-B0C9-A71CF05152AF}">
      <dgm:prSet/>
      <dgm:spPr/>
      <dgm:t>
        <a:bodyPr/>
        <a:lstStyle/>
        <a:p>
          <a:endParaRPr lang="zh-CN" altLang="en-US"/>
        </a:p>
      </dgm:t>
    </dgm:pt>
    <dgm:pt modelId="{858C2852-66BF-4769-9CEE-8B3DF0650BE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新增退税跟单记录的人就是跟单员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2CB7E749-B044-465E-8356-EAC47447DBDD}" type="parTrans" cxnId="{BD4DBE74-5A1B-45FD-AEB2-9A977103A414}">
      <dgm:prSet/>
      <dgm:spPr/>
      <dgm:t>
        <a:bodyPr/>
        <a:lstStyle/>
        <a:p>
          <a:endParaRPr lang="zh-CN" altLang="en-US"/>
        </a:p>
      </dgm:t>
    </dgm:pt>
    <dgm:pt modelId="{B398C7A8-29BE-4D04-86F5-8EEC2A644ADF}" type="sibTrans" cxnId="{BD4DBE74-5A1B-45FD-AEB2-9A977103A414}">
      <dgm:prSet/>
      <dgm:spPr/>
      <dgm:t>
        <a:bodyPr/>
        <a:lstStyle/>
        <a:p>
          <a:endParaRPr lang="zh-CN" altLang="en-US"/>
        </a:p>
      </dgm:t>
    </dgm:pt>
    <dgm:pt modelId="{2DEBEC3E-8E8F-45CB-A697-92D2C0CFE17B}">
      <dgm:prSet phldrT="[文本]"/>
      <dgm:spPr/>
      <dgm:t>
        <a:bodyPr/>
        <a:lstStyle/>
        <a:p>
          <a:r>
            <a:rPr lang="zh-CN" altLang="en-US" dirty="0" smtClean="0"/>
            <a:t>打印（任何</a:t>
          </a:r>
          <a:r>
            <a:rPr lang="zh-CN" altLang="en-US" dirty="0" smtClean="0"/>
            <a:t>人，任何时候）</a:t>
          </a:r>
          <a:r>
            <a:rPr lang="zh-CN" altLang="en-US" dirty="0" smtClean="0"/>
            <a:t>；接管（非跟单</a:t>
          </a:r>
          <a:r>
            <a:rPr lang="zh-CN" altLang="en-US" dirty="0" smtClean="0"/>
            <a:t>员，任何时候，</a:t>
          </a:r>
          <a:r>
            <a:rPr lang="zh-CN" altLang="en-US" dirty="0" smtClean="0"/>
            <a:t>接管后成为心得跟单员）；删除（跟单</a:t>
          </a:r>
          <a:r>
            <a:rPr lang="zh-CN" altLang="en-US" dirty="0" smtClean="0"/>
            <a:t>员，任何时候）</a:t>
          </a:r>
          <a:r>
            <a:rPr lang="zh-CN" altLang="en-US" dirty="0" smtClean="0"/>
            <a:t>；装柜（跟单员）；</a:t>
          </a:r>
          <a:endParaRPr lang="zh-CN" altLang="en-US" dirty="0"/>
        </a:p>
      </dgm:t>
    </dgm:pt>
    <dgm:pt modelId="{CC25FBD7-CA7E-4F45-B51D-2F75836A25A9}" type="parTrans" cxnId="{D3BB89E5-C978-4F83-82FA-B6F842C2E535}">
      <dgm:prSet/>
      <dgm:spPr/>
      <dgm:t>
        <a:bodyPr/>
        <a:lstStyle/>
        <a:p>
          <a:endParaRPr lang="zh-CN" altLang="en-US"/>
        </a:p>
      </dgm:t>
    </dgm:pt>
    <dgm:pt modelId="{5AA972FD-E56E-4477-AE8C-ADCB352AF191}" type="sibTrans" cxnId="{D3BB89E5-C978-4F83-82FA-B6F842C2E535}">
      <dgm:prSet/>
      <dgm:spPr/>
      <dgm:t>
        <a:bodyPr/>
        <a:lstStyle/>
        <a:p>
          <a:endParaRPr lang="zh-CN" altLang="en-US"/>
        </a:p>
      </dgm:t>
    </dgm:pt>
    <dgm:pt modelId="{B0653CC4-1619-43A0-95D2-1A381F6EE4E3}">
      <dgm:prSet phldrT="[文本]"/>
      <dgm:spPr/>
      <dgm:t>
        <a:bodyPr/>
        <a:lstStyle/>
        <a:p>
          <a:r>
            <a:rPr lang="zh-CN" altLang="en-US" dirty="0" smtClean="0"/>
            <a:t>装柜</a:t>
          </a:r>
          <a:endParaRPr lang="zh-CN" altLang="en-US" dirty="0"/>
        </a:p>
      </dgm:t>
    </dgm:pt>
    <dgm:pt modelId="{3C94E156-F010-477B-B557-55A06C79F2F0}" type="parTrans" cxnId="{6FE5F93A-1ABD-4168-A513-73A58882E499}">
      <dgm:prSet/>
      <dgm:spPr/>
      <dgm:t>
        <a:bodyPr/>
        <a:lstStyle/>
        <a:p>
          <a:endParaRPr lang="zh-CN" altLang="en-US"/>
        </a:p>
      </dgm:t>
    </dgm:pt>
    <dgm:pt modelId="{A8B188E9-E372-45C0-ADAE-8EEB731AA9DB}" type="sibTrans" cxnId="{6FE5F93A-1ABD-4168-A513-73A58882E499}">
      <dgm:prSet/>
      <dgm:spPr/>
      <dgm:t>
        <a:bodyPr/>
        <a:lstStyle/>
        <a:p>
          <a:endParaRPr lang="zh-CN" altLang="en-US"/>
        </a:p>
      </dgm:t>
    </dgm:pt>
    <dgm:pt modelId="{160CD732-172A-4239-A08D-E52140DD9A6F}">
      <dgm:prSet phldrT="[文本]"/>
      <dgm:spPr/>
      <dgm:t>
        <a:bodyPr/>
        <a:lstStyle/>
        <a:p>
          <a:r>
            <a:rPr lang="zh-CN" altLang="en-US" dirty="0" smtClean="0"/>
            <a:t>回退（跟单员）；报关（跟单员）</a:t>
          </a:r>
          <a:endParaRPr lang="zh-CN" altLang="en-US" dirty="0"/>
        </a:p>
      </dgm:t>
    </dgm:pt>
    <dgm:pt modelId="{CBF9FFEC-080C-4EA0-8453-74B0510FCD2B}" type="parTrans" cxnId="{A2C6815C-F3D3-403A-90EF-68A81DB5BC24}">
      <dgm:prSet/>
      <dgm:spPr/>
      <dgm:t>
        <a:bodyPr/>
        <a:lstStyle/>
        <a:p>
          <a:endParaRPr lang="zh-CN" altLang="en-US"/>
        </a:p>
      </dgm:t>
    </dgm:pt>
    <dgm:pt modelId="{B8D4D1B6-58BA-4596-B4AD-6848D87713D6}" type="sibTrans" cxnId="{A2C6815C-F3D3-403A-90EF-68A81DB5BC24}">
      <dgm:prSet/>
      <dgm:spPr/>
      <dgm:t>
        <a:bodyPr/>
        <a:lstStyle/>
        <a:p>
          <a:endParaRPr lang="zh-CN" altLang="en-US"/>
        </a:p>
      </dgm:t>
    </dgm:pt>
    <dgm:pt modelId="{9EEE1D74-7AC7-4BC0-951D-F732A8F124EE}">
      <dgm:prSet phldrT="[文本]"/>
      <dgm:spPr/>
      <dgm:t>
        <a:bodyPr/>
        <a:lstStyle/>
        <a:p>
          <a:r>
            <a:rPr lang="zh-CN" altLang="en-US" dirty="0" smtClean="0"/>
            <a:t>报关</a:t>
          </a:r>
          <a:endParaRPr lang="zh-CN" altLang="en-US" dirty="0"/>
        </a:p>
      </dgm:t>
    </dgm:pt>
    <dgm:pt modelId="{6BB9F86D-3526-489A-8D64-6267A1C8867C}" type="parTrans" cxnId="{603D63EF-F4D1-4AD0-8E2B-C7DE0C36246B}">
      <dgm:prSet/>
      <dgm:spPr/>
      <dgm:t>
        <a:bodyPr/>
        <a:lstStyle/>
        <a:p>
          <a:endParaRPr lang="zh-CN" altLang="en-US"/>
        </a:p>
      </dgm:t>
    </dgm:pt>
    <dgm:pt modelId="{43D32098-09A2-4D82-93AC-F60152FF1140}" type="sibTrans" cxnId="{603D63EF-F4D1-4AD0-8E2B-C7DE0C36246B}">
      <dgm:prSet/>
      <dgm:spPr/>
      <dgm:t>
        <a:bodyPr/>
        <a:lstStyle/>
        <a:p>
          <a:endParaRPr lang="zh-CN" altLang="en-US"/>
        </a:p>
      </dgm:t>
    </dgm:pt>
    <dgm:pt modelId="{5838E1BF-9081-4937-BFFB-4E09BA651AB6}">
      <dgm:prSet phldrT="[文本]"/>
      <dgm:spPr/>
      <dgm:t>
        <a:bodyPr/>
        <a:lstStyle/>
        <a:p>
          <a:r>
            <a:rPr lang="zh-CN" altLang="en-US" dirty="0" smtClean="0"/>
            <a:t>回退（跟单员）；付款（跟单员）</a:t>
          </a:r>
          <a:endParaRPr lang="zh-CN" altLang="en-US" dirty="0"/>
        </a:p>
      </dgm:t>
    </dgm:pt>
    <dgm:pt modelId="{603F24CB-C217-4DB5-82F7-86E4B16F2EF1}" type="parTrans" cxnId="{64E3308F-9CC3-47D2-A4B1-EFF3083751A3}">
      <dgm:prSet/>
      <dgm:spPr/>
      <dgm:t>
        <a:bodyPr/>
        <a:lstStyle/>
        <a:p>
          <a:endParaRPr lang="zh-CN" altLang="en-US"/>
        </a:p>
      </dgm:t>
    </dgm:pt>
    <dgm:pt modelId="{00F35654-5CB5-4D1D-AB25-473292521E0C}" type="sibTrans" cxnId="{64E3308F-9CC3-47D2-A4B1-EFF3083751A3}">
      <dgm:prSet/>
      <dgm:spPr/>
      <dgm:t>
        <a:bodyPr/>
        <a:lstStyle/>
        <a:p>
          <a:endParaRPr lang="zh-CN" altLang="en-US"/>
        </a:p>
      </dgm:t>
    </dgm:pt>
    <dgm:pt modelId="{11ECE0F8-B5F6-4988-8833-F25A14F10A68}">
      <dgm:prSet phldrT="[文本]"/>
      <dgm:spPr/>
      <dgm:t>
        <a:bodyPr/>
        <a:lstStyle/>
        <a:p>
          <a:r>
            <a:rPr lang="zh-CN" altLang="en-US" dirty="0" smtClean="0"/>
            <a:t>付款</a:t>
          </a:r>
          <a:endParaRPr lang="zh-CN" altLang="en-US" dirty="0"/>
        </a:p>
      </dgm:t>
    </dgm:pt>
    <dgm:pt modelId="{0BF9C8CD-2771-48AD-B1C7-C512EC82823E}" type="parTrans" cxnId="{D13EC68A-48B8-4A5C-8E0A-2078646F1EAE}">
      <dgm:prSet/>
      <dgm:spPr/>
      <dgm:t>
        <a:bodyPr/>
        <a:lstStyle/>
        <a:p>
          <a:endParaRPr lang="zh-CN" altLang="en-US"/>
        </a:p>
      </dgm:t>
    </dgm:pt>
    <dgm:pt modelId="{A2809A12-F676-4417-B592-83C2E671F5F6}" type="sibTrans" cxnId="{D13EC68A-48B8-4A5C-8E0A-2078646F1EAE}">
      <dgm:prSet/>
      <dgm:spPr/>
      <dgm:t>
        <a:bodyPr/>
        <a:lstStyle/>
        <a:p>
          <a:endParaRPr lang="zh-CN" altLang="en-US"/>
        </a:p>
      </dgm:t>
    </dgm:pt>
    <dgm:pt modelId="{494B6959-496B-4790-8E84-95072FF9C77E}">
      <dgm:prSet phldrT="[文本]"/>
      <dgm:spPr/>
      <dgm:t>
        <a:bodyPr/>
        <a:lstStyle/>
        <a:p>
          <a:r>
            <a:rPr lang="zh-CN" altLang="en-US" dirty="0" smtClean="0"/>
            <a:t>开票</a:t>
          </a:r>
          <a:endParaRPr lang="zh-CN" altLang="en-US" dirty="0"/>
        </a:p>
      </dgm:t>
    </dgm:pt>
    <dgm:pt modelId="{1EF0BF63-FA28-4199-A504-D05C9A7BECCB}" type="parTrans" cxnId="{5E7495F9-EEB1-466F-A2FF-4DCCAED2F736}">
      <dgm:prSet/>
      <dgm:spPr/>
      <dgm:t>
        <a:bodyPr/>
        <a:lstStyle/>
        <a:p>
          <a:endParaRPr lang="zh-CN" altLang="en-US"/>
        </a:p>
      </dgm:t>
    </dgm:pt>
    <dgm:pt modelId="{6C988F5F-3DCF-46C9-8B45-E4B7BF44A5F4}" type="sibTrans" cxnId="{5E7495F9-EEB1-466F-A2FF-4DCCAED2F736}">
      <dgm:prSet/>
      <dgm:spPr/>
      <dgm:t>
        <a:bodyPr/>
        <a:lstStyle/>
        <a:p>
          <a:endParaRPr lang="zh-CN" altLang="en-US"/>
        </a:p>
      </dgm:t>
    </dgm:pt>
    <dgm:pt modelId="{470F9CD3-9702-4F74-A397-AC7638B666E8}">
      <dgm:prSet phldrT="[文本]"/>
      <dgm:spPr/>
      <dgm:t>
        <a:bodyPr/>
        <a:lstStyle/>
        <a:p>
          <a:r>
            <a:rPr lang="zh-CN" altLang="en-US" dirty="0" smtClean="0"/>
            <a:t>回退（跟单员）；开票（跟单员）</a:t>
          </a:r>
          <a:endParaRPr lang="zh-CN" altLang="en-US" dirty="0"/>
        </a:p>
      </dgm:t>
    </dgm:pt>
    <dgm:pt modelId="{C21C1CCD-BA3D-4DA5-BA89-7EACC3E573C0}" type="parTrans" cxnId="{990E5078-DFDD-4975-8309-E6BAC02F30EF}">
      <dgm:prSet/>
      <dgm:spPr/>
      <dgm:t>
        <a:bodyPr/>
        <a:lstStyle/>
        <a:p>
          <a:endParaRPr lang="zh-CN" altLang="en-US"/>
        </a:p>
      </dgm:t>
    </dgm:pt>
    <dgm:pt modelId="{5FF496CE-7550-4745-9DC0-0A811B2D0D7A}" type="sibTrans" cxnId="{990E5078-DFDD-4975-8309-E6BAC02F30EF}">
      <dgm:prSet/>
      <dgm:spPr/>
      <dgm:t>
        <a:bodyPr/>
        <a:lstStyle/>
        <a:p>
          <a:endParaRPr lang="zh-CN" altLang="en-US"/>
        </a:p>
      </dgm:t>
    </dgm:pt>
    <dgm:pt modelId="{6D80A4F6-3C1B-42E9-87F0-AC6974837469}">
      <dgm:prSet phldrT="[文本]"/>
      <dgm:spPr/>
      <dgm:t>
        <a:bodyPr/>
        <a:lstStyle/>
        <a:p>
          <a:r>
            <a:rPr lang="zh-CN" altLang="en-US" dirty="0" smtClean="0"/>
            <a:t>单证</a:t>
          </a:r>
          <a:endParaRPr lang="zh-CN" altLang="en-US" dirty="0"/>
        </a:p>
      </dgm:t>
    </dgm:pt>
    <dgm:pt modelId="{65954910-8B11-48BD-9305-C6E3E221813E}" type="parTrans" cxnId="{F028D5DC-1BE0-42EE-A826-6444C78CF531}">
      <dgm:prSet/>
      <dgm:spPr/>
      <dgm:t>
        <a:bodyPr/>
        <a:lstStyle/>
        <a:p>
          <a:endParaRPr lang="zh-CN" altLang="en-US"/>
        </a:p>
      </dgm:t>
    </dgm:pt>
    <dgm:pt modelId="{6E4A3C31-6208-419F-ACBB-B38FB3A1BFEB}" type="sibTrans" cxnId="{F028D5DC-1BE0-42EE-A826-6444C78CF531}">
      <dgm:prSet/>
      <dgm:spPr/>
      <dgm:t>
        <a:bodyPr/>
        <a:lstStyle/>
        <a:p>
          <a:endParaRPr lang="zh-CN" altLang="en-US"/>
        </a:p>
      </dgm:t>
    </dgm:pt>
    <dgm:pt modelId="{9A22DDF5-FD60-43B3-9C3A-DAE00320899D}">
      <dgm:prSet phldrT="[文本]"/>
      <dgm:spPr/>
      <dgm:t>
        <a:bodyPr/>
        <a:lstStyle/>
        <a:p>
          <a:r>
            <a:rPr lang="zh-CN" altLang="en-US" dirty="0" smtClean="0"/>
            <a:t>回退（跟单员）；单证（跟单员）</a:t>
          </a:r>
          <a:endParaRPr lang="zh-CN" altLang="en-US" dirty="0"/>
        </a:p>
      </dgm:t>
    </dgm:pt>
    <dgm:pt modelId="{DE5C9026-C8D5-4B60-A342-7776C5F8F55E}" type="parTrans" cxnId="{BDF42CBE-806C-4D1E-8378-4B8300D26AA7}">
      <dgm:prSet/>
      <dgm:spPr/>
      <dgm:t>
        <a:bodyPr/>
        <a:lstStyle/>
        <a:p>
          <a:endParaRPr lang="zh-CN" altLang="en-US"/>
        </a:p>
      </dgm:t>
    </dgm:pt>
    <dgm:pt modelId="{D754E358-5558-4946-9A22-D19A4E35359C}" type="sibTrans" cxnId="{BDF42CBE-806C-4D1E-8378-4B8300D26AA7}">
      <dgm:prSet/>
      <dgm:spPr/>
      <dgm:t>
        <a:bodyPr/>
        <a:lstStyle/>
        <a:p>
          <a:endParaRPr lang="zh-CN" altLang="en-US"/>
        </a:p>
      </dgm:t>
    </dgm:pt>
    <dgm:pt modelId="{BBF638A0-BA8D-4AC0-9C09-CED29302622E}">
      <dgm:prSet phldrT="[文本]"/>
      <dgm:spPr/>
      <dgm:t>
        <a:bodyPr/>
        <a:lstStyle/>
        <a:p>
          <a:r>
            <a:rPr lang="zh-CN" altLang="en-US" dirty="0" smtClean="0"/>
            <a:t>退税</a:t>
          </a:r>
          <a:endParaRPr lang="en-US" altLang="zh-CN" dirty="0" smtClean="0"/>
        </a:p>
      </dgm:t>
    </dgm:pt>
    <dgm:pt modelId="{493B26FC-E3D9-4A19-AD24-DB3855443DCA}" type="parTrans" cxnId="{19CB67A5-F2D7-4323-8A8B-BBCC7D1A2582}">
      <dgm:prSet/>
      <dgm:spPr/>
      <dgm:t>
        <a:bodyPr/>
        <a:lstStyle/>
        <a:p>
          <a:endParaRPr lang="zh-CN" altLang="en-US"/>
        </a:p>
      </dgm:t>
    </dgm:pt>
    <dgm:pt modelId="{107BCDF2-BD25-4F29-B76E-4F74BF51D1B6}" type="sibTrans" cxnId="{19CB67A5-F2D7-4323-8A8B-BBCC7D1A2582}">
      <dgm:prSet/>
      <dgm:spPr/>
      <dgm:t>
        <a:bodyPr/>
        <a:lstStyle/>
        <a:p>
          <a:endParaRPr lang="zh-CN" altLang="en-US"/>
        </a:p>
      </dgm:t>
    </dgm:pt>
    <dgm:pt modelId="{AA209397-1CB1-4C9C-A6B9-B9795416FBAB}">
      <dgm:prSet phldrT="[文本]"/>
      <dgm:spPr/>
      <dgm:t>
        <a:bodyPr/>
        <a:lstStyle/>
        <a:p>
          <a:r>
            <a:rPr lang="zh-CN" altLang="en-US" dirty="0" smtClean="0"/>
            <a:t>回退（跟单员）；单证（跟单员）</a:t>
          </a:r>
          <a:endParaRPr lang="zh-CN" altLang="en-US" dirty="0"/>
        </a:p>
      </dgm:t>
    </dgm:pt>
    <dgm:pt modelId="{BDBA80E3-6D05-4E01-91EB-66C5F4BA230B}" type="parTrans" cxnId="{46BBC7BE-C531-4041-9C13-BC5FBAF22AE5}">
      <dgm:prSet/>
      <dgm:spPr/>
      <dgm:t>
        <a:bodyPr/>
        <a:lstStyle/>
        <a:p>
          <a:endParaRPr lang="zh-CN" altLang="en-US"/>
        </a:p>
      </dgm:t>
    </dgm:pt>
    <dgm:pt modelId="{9807C75D-549D-4F64-9E80-6DB6B3ACCB47}" type="sibTrans" cxnId="{46BBC7BE-C531-4041-9C13-BC5FBAF22AE5}">
      <dgm:prSet/>
      <dgm:spPr/>
      <dgm:t>
        <a:bodyPr/>
        <a:lstStyle/>
        <a:p>
          <a:endParaRPr lang="zh-CN" altLang="en-US"/>
        </a:p>
      </dgm:t>
    </dgm:pt>
    <dgm:pt modelId="{0A378AFE-9749-4C6F-80BF-051E4BD51CF0}">
      <dgm:prSet phldrT="[文本]"/>
      <dgm:spPr/>
      <dgm:t>
        <a:bodyPr/>
        <a:lstStyle/>
        <a:p>
          <a:r>
            <a:rPr lang="zh-CN" altLang="en-US" dirty="0" smtClean="0"/>
            <a:t>申请复核</a:t>
          </a:r>
          <a:endParaRPr lang="en-US" altLang="zh-CN" dirty="0" smtClean="0"/>
        </a:p>
      </dgm:t>
    </dgm:pt>
    <dgm:pt modelId="{F75CB9E6-6963-4160-8524-A14D90FE86AE}" type="parTrans" cxnId="{BC098B2C-C98C-4550-8E73-FCC6911D4953}">
      <dgm:prSet/>
      <dgm:spPr/>
      <dgm:t>
        <a:bodyPr/>
        <a:lstStyle/>
        <a:p>
          <a:endParaRPr lang="zh-CN" altLang="en-US"/>
        </a:p>
      </dgm:t>
    </dgm:pt>
    <dgm:pt modelId="{77D0AC0A-71C0-4D1B-AB06-7910FCEDDD5B}" type="sibTrans" cxnId="{BC098B2C-C98C-4550-8E73-FCC6911D4953}">
      <dgm:prSet/>
      <dgm:spPr/>
      <dgm:t>
        <a:bodyPr/>
        <a:lstStyle/>
        <a:p>
          <a:endParaRPr lang="zh-CN" altLang="en-US"/>
        </a:p>
      </dgm:t>
    </dgm:pt>
    <dgm:pt modelId="{31AA6154-5698-48B7-BBA9-481436E9FF5A}">
      <dgm:prSet phldrT="[文本]"/>
      <dgm:spPr/>
      <dgm:t>
        <a:bodyPr/>
        <a:lstStyle/>
        <a:p>
          <a:r>
            <a:rPr lang="zh-CN" altLang="en-US" dirty="0" smtClean="0"/>
            <a:t>回退（跟单员）；申请复核（跟单员）</a:t>
          </a:r>
          <a:endParaRPr lang="en-US" altLang="zh-CN" dirty="0" smtClean="0"/>
        </a:p>
      </dgm:t>
    </dgm:pt>
    <dgm:pt modelId="{EFDB2E11-ADB7-4434-8A4E-CE72B9EFE74E}" type="parTrans" cxnId="{16672AFD-EF10-43EC-BB10-145F00F6CB37}">
      <dgm:prSet/>
      <dgm:spPr/>
      <dgm:t>
        <a:bodyPr/>
        <a:lstStyle/>
        <a:p>
          <a:endParaRPr lang="zh-CN" altLang="en-US"/>
        </a:p>
      </dgm:t>
    </dgm:pt>
    <dgm:pt modelId="{CDEB85A3-4C09-4EBF-9A6D-75F7EC24B2D0}" type="sibTrans" cxnId="{16672AFD-EF10-43EC-BB10-145F00F6CB37}">
      <dgm:prSet/>
      <dgm:spPr/>
      <dgm:t>
        <a:bodyPr/>
        <a:lstStyle/>
        <a:p>
          <a:endParaRPr lang="zh-CN" altLang="en-US"/>
        </a:p>
      </dgm:t>
    </dgm:pt>
    <dgm:pt modelId="{8EAB52B2-58E9-442B-A45C-19404B17094A}">
      <dgm:prSet phldrT="[文本]"/>
      <dgm:spPr/>
      <dgm:t>
        <a:bodyPr/>
        <a:lstStyle/>
        <a:p>
          <a:r>
            <a:rPr lang="zh-CN" altLang="en-US" dirty="0" smtClean="0"/>
            <a:t>复核</a:t>
          </a:r>
          <a:endParaRPr lang="en-US" altLang="zh-CN" dirty="0" smtClean="0"/>
        </a:p>
      </dgm:t>
    </dgm:pt>
    <dgm:pt modelId="{3DF5CC3E-B130-4934-BD68-6C53305BCD5C}" type="parTrans" cxnId="{948350C7-D476-4048-9099-EAFCCD22C51B}">
      <dgm:prSet/>
      <dgm:spPr/>
      <dgm:t>
        <a:bodyPr/>
        <a:lstStyle/>
        <a:p>
          <a:endParaRPr lang="zh-CN" altLang="en-US"/>
        </a:p>
      </dgm:t>
    </dgm:pt>
    <dgm:pt modelId="{297E8257-2219-44B1-BBA4-8AB3E9CD9F31}" type="sibTrans" cxnId="{948350C7-D476-4048-9099-EAFCCD22C51B}">
      <dgm:prSet/>
      <dgm:spPr/>
      <dgm:t>
        <a:bodyPr/>
        <a:lstStyle/>
        <a:p>
          <a:endParaRPr lang="zh-CN" altLang="en-US"/>
        </a:p>
      </dgm:t>
    </dgm:pt>
    <dgm:pt modelId="{379DF972-FD44-4ED5-83D5-0FDA904E07A8}">
      <dgm:prSet phldrT="[文本]"/>
      <dgm:spPr/>
      <dgm:t>
        <a:bodyPr/>
        <a:lstStyle/>
        <a:p>
          <a:r>
            <a:rPr lang="zh-CN" altLang="en-US" dirty="0" smtClean="0"/>
            <a:t>回退（跟单员）；复核（非跟</a:t>
          </a:r>
          <a:r>
            <a:rPr lang="zh-CN" altLang="en-US" smtClean="0"/>
            <a:t>单员，成为复核者）</a:t>
          </a:r>
          <a:endParaRPr lang="en-US" altLang="zh-CN" dirty="0" smtClean="0"/>
        </a:p>
      </dgm:t>
    </dgm:pt>
    <dgm:pt modelId="{B6E40E85-0E0C-42D2-840D-9DB4866553C2}" type="parTrans" cxnId="{1777A72C-5B02-47BE-AD1E-0B4D96B73F7A}">
      <dgm:prSet/>
      <dgm:spPr/>
      <dgm:t>
        <a:bodyPr/>
        <a:lstStyle/>
        <a:p>
          <a:endParaRPr lang="zh-CN" altLang="en-US"/>
        </a:p>
      </dgm:t>
    </dgm:pt>
    <dgm:pt modelId="{0C89F7F2-590E-4DA3-ACF6-63A8974492E0}" type="sibTrans" cxnId="{1777A72C-5B02-47BE-AD1E-0B4D96B73F7A}">
      <dgm:prSet/>
      <dgm:spPr/>
      <dgm:t>
        <a:bodyPr/>
        <a:lstStyle/>
        <a:p>
          <a:endParaRPr lang="zh-CN" altLang="en-US"/>
        </a:p>
      </dgm:t>
    </dgm:pt>
    <dgm:pt modelId="{7F7049B3-EF45-43AD-B66E-27CAB393EB87}">
      <dgm:prSet/>
      <dgm:spPr/>
      <dgm:t>
        <a:bodyPr/>
        <a:lstStyle/>
        <a:p>
          <a:r>
            <a:rPr lang="zh-CN" altLang="en-US" dirty="0" smtClean="0"/>
            <a:t>回退（复核者）</a:t>
          </a:r>
          <a:endParaRPr lang="zh-CN" altLang="en-US" dirty="0"/>
        </a:p>
      </dgm:t>
    </dgm:pt>
    <dgm:pt modelId="{7E82C647-B0F7-46DA-A300-B457C0EED96B}" type="parTrans" cxnId="{94F9D0D1-09A1-4624-8EEA-7CA874B4ACBE}">
      <dgm:prSet/>
      <dgm:spPr/>
    </dgm:pt>
    <dgm:pt modelId="{4FA933CF-21D9-4B9D-A63C-55A1F48063BF}" type="sibTrans" cxnId="{94F9D0D1-09A1-4624-8EEA-7CA874B4ACBE}">
      <dgm:prSet/>
      <dgm:spPr/>
    </dgm:pt>
    <dgm:pt modelId="{E7B93BDA-3D9D-4C05-AB32-C1A0169C8798}" type="pres">
      <dgm:prSet presAssocID="{15C57D61-083C-46FF-86F1-FC83068C36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260B1A-82C7-410F-8129-367FFAFB9A40}" type="pres">
      <dgm:prSet presAssocID="{D4C0822E-F4EA-445D-B6F6-CD924CB9E542}" presName="composite" presStyleCnt="0"/>
      <dgm:spPr/>
    </dgm:pt>
    <dgm:pt modelId="{009E070A-47A1-41C4-B94B-886439E5C1B2}" type="pres">
      <dgm:prSet presAssocID="{D4C0822E-F4EA-445D-B6F6-CD924CB9E542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509E48-B66D-4B65-9C8B-D77F627E59E9}" type="pres">
      <dgm:prSet presAssocID="{D4C0822E-F4EA-445D-B6F6-CD924CB9E542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0118D-576E-4A98-83DD-0ABC0A9CA98E}" type="pres">
      <dgm:prSet presAssocID="{62D9F00E-AF60-4F03-B3C4-6440DEFEC35E}" presName="sp" presStyleCnt="0"/>
      <dgm:spPr/>
    </dgm:pt>
    <dgm:pt modelId="{C33357B7-EAC7-4D84-939E-31B2937BC014}" type="pres">
      <dgm:prSet presAssocID="{B0653CC4-1619-43A0-95D2-1A381F6EE4E3}" presName="composite" presStyleCnt="0"/>
      <dgm:spPr/>
    </dgm:pt>
    <dgm:pt modelId="{E284E8A5-AD12-4071-A7B0-62C5F687E4AE}" type="pres">
      <dgm:prSet presAssocID="{B0653CC4-1619-43A0-95D2-1A381F6EE4E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4D32F-3998-4336-892F-E340B60BB964}" type="pres">
      <dgm:prSet presAssocID="{B0653CC4-1619-43A0-95D2-1A381F6EE4E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27521A-4E81-43B4-AC43-06A4A4A4321B}" type="pres">
      <dgm:prSet presAssocID="{A8B188E9-E372-45C0-ADAE-8EEB731AA9DB}" presName="sp" presStyleCnt="0"/>
      <dgm:spPr/>
    </dgm:pt>
    <dgm:pt modelId="{85DD3951-4E35-4167-BA95-6D3E2276AD41}" type="pres">
      <dgm:prSet presAssocID="{9EEE1D74-7AC7-4BC0-951D-F732A8F124EE}" presName="composite" presStyleCnt="0"/>
      <dgm:spPr/>
    </dgm:pt>
    <dgm:pt modelId="{9F3F7AA4-18A1-4EE3-8FCF-3E6445E4D4F8}" type="pres">
      <dgm:prSet presAssocID="{9EEE1D74-7AC7-4BC0-951D-F732A8F124EE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FB0B7-D5F5-447F-9D54-9A686396910C}" type="pres">
      <dgm:prSet presAssocID="{9EEE1D74-7AC7-4BC0-951D-F732A8F124EE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E723C-91CC-4FAD-8B02-8BA44C3D9576}" type="pres">
      <dgm:prSet presAssocID="{43D32098-09A2-4D82-93AC-F60152FF1140}" presName="sp" presStyleCnt="0"/>
      <dgm:spPr/>
    </dgm:pt>
    <dgm:pt modelId="{DB05C867-1E9A-439F-B4DB-8DC96C6F6582}" type="pres">
      <dgm:prSet presAssocID="{11ECE0F8-B5F6-4988-8833-F25A14F10A68}" presName="composite" presStyleCnt="0"/>
      <dgm:spPr/>
    </dgm:pt>
    <dgm:pt modelId="{BC7FD5D9-4DA2-4CE5-A7A2-702C387A4374}" type="pres">
      <dgm:prSet presAssocID="{11ECE0F8-B5F6-4988-8833-F25A14F10A68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5DAE0-7CAE-4077-A15B-7BE42E24AC66}" type="pres">
      <dgm:prSet presAssocID="{11ECE0F8-B5F6-4988-8833-F25A14F10A68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C3114-3229-4A81-B60A-1C8F03A37572}" type="pres">
      <dgm:prSet presAssocID="{A2809A12-F676-4417-B592-83C2E671F5F6}" presName="sp" presStyleCnt="0"/>
      <dgm:spPr/>
    </dgm:pt>
    <dgm:pt modelId="{1593AA2D-A1F6-4732-9E25-C76BCAD68E1E}" type="pres">
      <dgm:prSet presAssocID="{494B6959-496B-4790-8E84-95072FF9C77E}" presName="composite" presStyleCnt="0"/>
      <dgm:spPr/>
    </dgm:pt>
    <dgm:pt modelId="{C29C2A9F-9CBD-4B0F-9DB2-07C64D616A93}" type="pres">
      <dgm:prSet presAssocID="{494B6959-496B-4790-8E84-95072FF9C77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8C85C-A2CB-4E93-AC94-09003318A808}" type="pres">
      <dgm:prSet presAssocID="{494B6959-496B-4790-8E84-95072FF9C77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97CF0-B14B-4533-8F0A-89DDC3BE6197}" type="pres">
      <dgm:prSet presAssocID="{6C988F5F-3DCF-46C9-8B45-E4B7BF44A5F4}" presName="sp" presStyleCnt="0"/>
      <dgm:spPr/>
    </dgm:pt>
    <dgm:pt modelId="{19B29105-EA23-4970-B815-7E02FE7BC382}" type="pres">
      <dgm:prSet presAssocID="{6D80A4F6-3C1B-42E9-87F0-AC6974837469}" presName="composite" presStyleCnt="0"/>
      <dgm:spPr/>
    </dgm:pt>
    <dgm:pt modelId="{E71141CD-1F6C-4761-A498-79D58F085AF2}" type="pres">
      <dgm:prSet presAssocID="{6D80A4F6-3C1B-42E9-87F0-AC6974837469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C80A3F-2C42-4BCB-93E7-9791362E1304}" type="pres">
      <dgm:prSet presAssocID="{6D80A4F6-3C1B-42E9-87F0-AC6974837469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000EB-16F2-402C-91E0-51A1123B4D0E}" type="pres">
      <dgm:prSet presAssocID="{6E4A3C31-6208-419F-ACBB-B38FB3A1BFEB}" presName="sp" presStyleCnt="0"/>
      <dgm:spPr/>
    </dgm:pt>
    <dgm:pt modelId="{F2A75DE6-A2BF-428A-99BA-2403B54EDFE2}" type="pres">
      <dgm:prSet presAssocID="{BBF638A0-BA8D-4AC0-9C09-CED29302622E}" presName="composite" presStyleCnt="0"/>
      <dgm:spPr/>
    </dgm:pt>
    <dgm:pt modelId="{F55C312B-ACA9-4E9E-8625-D48408CFDE88}" type="pres">
      <dgm:prSet presAssocID="{BBF638A0-BA8D-4AC0-9C09-CED29302622E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05533-6758-498E-A071-F252D9D6F048}" type="pres">
      <dgm:prSet presAssocID="{BBF638A0-BA8D-4AC0-9C09-CED29302622E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A6F4E-0AC7-46EA-9F17-4252A45E7C41}" type="pres">
      <dgm:prSet presAssocID="{107BCDF2-BD25-4F29-B76E-4F74BF51D1B6}" presName="sp" presStyleCnt="0"/>
      <dgm:spPr/>
    </dgm:pt>
    <dgm:pt modelId="{C94657A9-8775-4477-A983-720E7F806812}" type="pres">
      <dgm:prSet presAssocID="{0A378AFE-9749-4C6F-80BF-051E4BD51CF0}" presName="composite" presStyleCnt="0"/>
      <dgm:spPr/>
    </dgm:pt>
    <dgm:pt modelId="{86BAFD9F-8B03-41F8-830F-8685E2A78AAF}" type="pres">
      <dgm:prSet presAssocID="{0A378AFE-9749-4C6F-80BF-051E4BD51CF0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7CD411-368F-4D68-8051-AC7754C8CF28}" type="pres">
      <dgm:prSet presAssocID="{0A378AFE-9749-4C6F-80BF-051E4BD51CF0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F9B15-0B2C-4932-A0BE-F03E3609D728}" type="pres">
      <dgm:prSet presAssocID="{77D0AC0A-71C0-4D1B-AB06-7910FCEDDD5B}" presName="sp" presStyleCnt="0"/>
      <dgm:spPr/>
    </dgm:pt>
    <dgm:pt modelId="{D7CF6AB1-0969-42D5-B212-F14C2B520E02}" type="pres">
      <dgm:prSet presAssocID="{8EAB52B2-58E9-442B-A45C-19404B17094A}" presName="composite" presStyleCnt="0"/>
      <dgm:spPr/>
    </dgm:pt>
    <dgm:pt modelId="{4372671D-ED5F-4986-AC52-B071D5E73239}" type="pres">
      <dgm:prSet presAssocID="{8EAB52B2-58E9-442B-A45C-19404B17094A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885EE-6946-48BE-8A4C-BBEEF8FD6BAC}" type="pres">
      <dgm:prSet presAssocID="{8EAB52B2-58E9-442B-A45C-19404B17094A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95235EC7-4E17-4490-A1A7-D2E0B9D995D4}" type="presOf" srcId="{BBF638A0-BA8D-4AC0-9C09-CED29302622E}" destId="{F55C312B-ACA9-4E9E-8625-D48408CFDE88}" srcOrd="0" destOrd="0" presId="urn:microsoft.com/office/officeart/2005/8/layout/chevron2"/>
    <dgm:cxn modelId="{CB63A8A3-B14E-449D-9788-06CAD615DE82}" type="presOf" srcId="{494B6959-496B-4790-8E84-95072FF9C77E}" destId="{C29C2A9F-9CBD-4B0F-9DB2-07C64D616A93}" srcOrd="0" destOrd="0" presId="urn:microsoft.com/office/officeart/2005/8/layout/chevron2"/>
    <dgm:cxn modelId="{D13EC68A-48B8-4A5C-8E0A-2078646F1EAE}" srcId="{15C57D61-083C-46FF-86F1-FC83068C3613}" destId="{11ECE0F8-B5F6-4988-8833-F25A14F10A68}" srcOrd="3" destOrd="0" parTransId="{0BF9C8CD-2771-48AD-B1C7-C512EC82823E}" sibTransId="{A2809A12-F676-4417-B592-83C2E671F5F6}"/>
    <dgm:cxn modelId="{EB464023-59E9-4F6A-A647-CE0E95153DC7}" type="presOf" srcId="{9EEE1D74-7AC7-4BC0-951D-F732A8F124EE}" destId="{9F3F7AA4-18A1-4EE3-8FCF-3E6445E4D4F8}" srcOrd="0" destOrd="0" presId="urn:microsoft.com/office/officeart/2005/8/layout/chevron2"/>
    <dgm:cxn modelId="{87D29A0E-D770-4C08-B0C9-A71CF05152AF}" srcId="{15C57D61-083C-46FF-86F1-FC83068C3613}" destId="{D4C0822E-F4EA-445D-B6F6-CD924CB9E542}" srcOrd="0" destOrd="0" parTransId="{E5727D59-8D13-49F0-9F06-09827D7C29B2}" sibTransId="{62D9F00E-AF60-4F03-B3C4-6440DEFEC35E}"/>
    <dgm:cxn modelId="{603D63EF-F4D1-4AD0-8E2B-C7DE0C36246B}" srcId="{15C57D61-083C-46FF-86F1-FC83068C3613}" destId="{9EEE1D74-7AC7-4BC0-951D-F732A8F124EE}" srcOrd="2" destOrd="0" parTransId="{6BB9F86D-3526-489A-8D64-6267A1C8867C}" sibTransId="{43D32098-09A2-4D82-93AC-F60152FF1140}"/>
    <dgm:cxn modelId="{6FE5F93A-1ABD-4168-A513-73A58882E499}" srcId="{15C57D61-083C-46FF-86F1-FC83068C3613}" destId="{B0653CC4-1619-43A0-95D2-1A381F6EE4E3}" srcOrd="1" destOrd="0" parTransId="{3C94E156-F010-477B-B557-55A06C79F2F0}" sibTransId="{A8B188E9-E372-45C0-ADAE-8EEB731AA9DB}"/>
    <dgm:cxn modelId="{8DC54F36-7EBF-49F1-9A6E-D63A2991616E}" type="presOf" srcId="{160CD732-172A-4239-A08D-E52140DD9A6F}" destId="{65E4D32F-3998-4336-892F-E340B60BB964}" srcOrd="0" destOrd="0" presId="urn:microsoft.com/office/officeart/2005/8/layout/chevron2"/>
    <dgm:cxn modelId="{990E5078-DFDD-4975-8309-E6BAC02F30EF}" srcId="{11ECE0F8-B5F6-4988-8833-F25A14F10A68}" destId="{470F9CD3-9702-4F74-A397-AC7638B666E8}" srcOrd="0" destOrd="0" parTransId="{C21C1CCD-BA3D-4DA5-BA89-7EACC3E573C0}" sibTransId="{5FF496CE-7550-4745-9DC0-0A811B2D0D7A}"/>
    <dgm:cxn modelId="{1777A72C-5B02-47BE-AD1E-0B4D96B73F7A}" srcId="{0A378AFE-9749-4C6F-80BF-051E4BD51CF0}" destId="{379DF972-FD44-4ED5-83D5-0FDA904E07A8}" srcOrd="0" destOrd="0" parTransId="{B6E40E85-0E0C-42D2-840D-9DB4866553C2}" sibTransId="{0C89F7F2-590E-4DA3-ACF6-63A8974492E0}"/>
    <dgm:cxn modelId="{FC1113D0-1812-47AB-B640-0889A8EADACB}" type="presOf" srcId="{0A378AFE-9749-4C6F-80BF-051E4BD51CF0}" destId="{86BAFD9F-8B03-41F8-830F-8685E2A78AAF}" srcOrd="0" destOrd="0" presId="urn:microsoft.com/office/officeart/2005/8/layout/chevron2"/>
    <dgm:cxn modelId="{40B9AE55-284F-4D66-B626-2046AB9EE6EE}" type="presOf" srcId="{D4C0822E-F4EA-445D-B6F6-CD924CB9E542}" destId="{009E070A-47A1-41C4-B94B-886439E5C1B2}" srcOrd="0" destOrd="0" presId="urn:microsoft.com/office/officeart/2005/8/layout/chevron2"/>
    <dgm:cxn modelId="{37141263-40CF-4167-9673-2898DACA4C8E}" type="presOf" srcId="{AA209397-1CB1-4C9C-A6B9-B9795416FBAB}" destId="{14C80A3F-2C42-4BCB-93E7-9791362E1304}" srcOrd="0" destOrd="0" presId="urn:microsoft.com/office/officeart/2005/8/layout/chevron2"/>
    <dgm:cxn modelId="{A2C6815C-F3D3-403A-90EF-68A81DB5BC24}" srcId="{B0653CC4-1619-43A0-95D2-1A381F6EE4E3}" destId="{160CD732-172A-4239-A08D-E52140DD9A6F}" srcOrd="0" destOrd="0" parTransId="{CBF9FFEC-080C-4EA0-8453-74B0510FCD2B}" sibTransId="{B8D4D1B6-58BA-4596-B4AD-6848D87713D6}"/>
    <dgm:cxn modelId="{BDF42CBE-806C-4D1E-8378-4B8300D26AA7}" srcId="{494B6959-496B-4790-8E84-95072FF9C77E}" destId="{9A22DDF5-FD60-43B3-9C3A-DAE00320899D}" srcOrd="0" destOrd="0" parTransId="{DE5C9026-C8D5-4B60-A342-7776C5F8F55E}" sibTransId="{D754E358-5558-4946-9A22-D19A4E35359C}"/>
    <dgm:cxn modelId="{83535917-8976-4289-BBAD-04CD9035CCDF}" type="presOf" srcId="{7F7049B3-EF45-43AD-B66E-27CAB393EB87}" destId="{244885EE-6946-48BE-8A4C-BBEEF8FD6BAC}" srcOrd="0" destOrd="0" presId="urn:microsoft.com/office/officeart/2005/8/layout/chevron2"/>
    <dgm:cxn modelId="{94F9D0D1-09A1-4624-8EEA-7CA874B4ACBE}" srcId="{8EAB52B2-58E9-442B-A45C-19404B17094A}" destId="{7F7049B3-EF45-43AD-B66E-27CAB393EB87}" srcOrd="0" destOrd="0" parTransId="{7E82C647-B0F7-46DA-A300-B457C0EED96B}" sibTransId="{4FA933CF-21D9-4B9D-A63C-55A1F48063BF}"/>
    <dgm:cxn modelId="{A0046C92-EBD8-40D4-8278-E0038538EB37}" type="presOf" srcId="{11ECE0F8-B5F6-4988-8833-F25A14F10A68}" destId="{BC7FD5D9-4DA2-4CE5-A7A2-702C387A4374}" srcOrd="0" destOrd="0" presId="urn:microsoft.com/office/officeart/2005/8/layout/chevron2"/>
    <dgm:cxn modelId="{46BBC7BE-C531-4041-9C13-BC5FBAF22AE5}" srcId="{6D80A4F6-3C1B-42E9-87F0-AC6974837469}" destId="{AA209397-1CB1-4C9C-A6B9-B9795416FBAB}" srcOrd="0" destOrd="0" parTransId="{BDBA80E3-6D05-4E01-91EB-66C5F4BA230B}" sibTransId="{9807C75D-549D-4F64-9E80-6DB6B3ACCB47}"/>
    <dgm:cxn modelId="{D3BB89E5-C978-4F83-82FA-B6F842C2E535}" srcId="{D4C0822E-F4EA-445D-B6F6-CD924CB9E542}" destId="{2DEBEC3E-8E8F-45CB-A697-92D2C0CFE17B}" srcOrd="1" destOrd="0" parTransId="{CC25FBD7-CA7E-4F45-B51D-2F75836A25A9}" sibTransId="{5AA972FD-E56E-4477-AE8C-ADCB352AF191}"/>
    <dgm:cxn modelId="{072F4FC5-DFC7-425B-8C53-A6B87EC5252A}" type="presOf" srcId="{15C57D61-083C-46FF-86F1-FC83068C3613}" destId="{E7B93BDA-3D9D-4C05-AB32-C1A0169C8798}" srcOrd="0" destOrd="0" presId="urn:microsoft.com/office/officeart/2005/8/layout/chevron2"/>
    <dgm:cxn modelId="{947CD9F7-E33F-4004-8B8B-0CE296DB6827}" type="presOf" srcId="{9A22DDF5-FD60-43B3-9C3A-DAE00320899D}" destId="{6D98C85C-A2CB-4E93-AC94-09003318A808}" srcOrd="0" destOrd="0" presId="urn:microsoft.com/office/officeart/2005/8/layout/chevron2"/>
    <dgm:cxn modelId="{64E3308F-9CC3-47D2-A4B1-EFF3083751A3}" srcId="{9EEE1D74-7AC7-4BC0-951D-F732A8F124EE}" destId="{5838E1BF-9081-4937-BFFB-4E09BA651AB6}" srcOrd="0" destOrd="0" parTransId="{603F24CB-C217-4DB5-82F7-86E4B16F2EF1}" sibTransId="{00F35654-5CB5-4D1D-AB25-473292521E0C}"/>
    <dgm:cxn modelId="{52021FC0-C2F1-4483-B0DC-78FDF94AB528}" type="presOf" srcId="{5838E1BF-9081-4937-BFFB-4E09BA651AB6}" destId="{63AFB0B7-D5F5-447F-9D54-9A686396910C}" srcOrd="0" destOrd="0" presId="urn:microsoft.com/office/officeart/2005/8/layout/chevron2"/>
    <dgm:cxn modelId="{BC098B2C-C98C-4550-8E73-FCC6911D4953}" srcId="{15C57D61-083C-46FF-86F1-FC83068C3613}" destId="{0A378AFE-9749-4C6F-80BF-051E4BD51CF0}" srcOrd="7" destOrd="0" parTransId="{F75CB9E6-6963-4160-8524-A14D90FE86AE}" sibTransId="{77D0AC0A-71C0-4D1B-AB06-7910FCEDDD5B}"/>
    <dgm:cxn modelId="{E820294A-C710-422F-B83E-F413F4D2FCB3}" type="presOf" srcId="{379DF972-FD44-4ED5-83D5-0FDA904E07A8}" destId="{257CD411-368F-4D68-8051-AC7754C8CF28}" srcOrd="0" destOrd="0" presId="urn:microsoft.com/office/officeart/2005/8/layout/chevron2"/>
    <dgm:cxn modelId="{EDE97D6D-5413-4B9D-8BC6-D8EB15A5656D}" type="presOf" srcId="{6D80A4F6-3C1B-42E9-87F0-AC6974837469}" destId="{E71141CD-1F6C-4761-A498-79D58F085AF2}" srcOrd="0" destOrd="0" presId="urn:microsoft.com/office/officeart/2005/8/layout/chevron2"/>
    <dgm:cxn modelId="{948350C7-D476-4048-9099-EAFCCD22C51B}" srcId="{15C57D61-083C-46FF-86F1-FC83068C3613}" destId="{8EAB52B2-58E9-442B-A45C-19404B17094A}" srcOrd="8" destOrd="0" parTransId="{3DF5CC3E-B130-4934-BD68-6C53305BCD5C}" sibTransId="{297E8257-2219-44B1-BBA4-8AB3E9CD9F31}"/>
    <dgm:cxn modelId="{F028D5DC-1BE0-42EE-A826-6444C78CF531}" srcId="{15C57D61-083C-46FF-86F1-FC83068C3613}" destId="{6D80A4F6-3C1B-42E9-87F0-AC6974837469}" srcOrd="5" destOrd="0" parTransId="{65954910-8B11-48BD-9305-C6E3E221813E}" sibTransId="{6E4A3C31-6208-419F-ACBB-B38FB3A1BFEB}"/>
    <dgm:cxn modelId="{BD4DBE74-5A1B-45FD-AEB2-9A977103A414}" srcId="{D4C0822E-F4EA-445D-B6F6-CD924CB9E542}" destId="{858C2852-66BF-4769-9CEE-8B3DF0650BEE}" srcOrd="0" destOrd="0" parTransId="{2CB7E749-B044-465E-8356-EAC47447DBDD}" sibTransId="{B398C7A8-29BE-4D04-86F5-8EEC2A644ADF}"/>
    <dgm:cxn modelId="{5E7495F9-EEB1-466F-A2FF-4DCCAED2F736}" srcId="{15C57D61-083C-46FF-86F1-FC83068C3613}" destId="{494B6959-496B-4790-8E84-95072FF9C77E}" srcOrd="4" destOrd="0" parTransId="{1EF0BF63-FA28-4199-A504-D05C9A7BECCB}" sibTransId="{6C988F5F-3DCF-46C9-8B45-E4B7BF44A5F4}"/>
    <dgm:cxn modelId="{51806EEC-B9A5-4BE0-9C97-D7CD99A3EE9B}" type="presOf" srcId="{470F9CD3-9702-4F74-A397-AC7638B666E8}" destId="{BD55DAE0-7CAE-4077-A15B-7BE42E24AC66}" srcOrd="0" destOrd="0" presId="urn:microsoft.com/office/officeart/2005/8/layout/chevron2"/>
    <dgm:cxn modelId="{24921A65-2DA0-4B71-8B0A-87141D93E1A9}" type="presOf" srcId="{8EAB52B2-58E9-442B-A45C-19404B17094A}" destId="{4372671D-ED5F-4986-AC52-B071D5E73239}" srcOrd="0" destOrd="0" presId="urn:microsoft.com/office/officeart/2005/8/layout/chevron2"/>
    <dgm:cxn modelId="{19CB67A5-F2D7-4323-8A8B-BBCC7D1A2582}" srcId="{15C57D61-083C-46FF-86F1-FC83068C3613}" destId="{BBF638A0-BA8D-4AC0-9C09-CED29302622E}" srcOrd="6" destOrd="0" parTransId="{493B26FC-E3D9-4A19-AD24-DB3855443DCA}" sibTransId="{107BCDF2-BD25-4F29-B76E-4F74BF51D1B6}"/>
    <dgm:cxn modelId="{79CC88AF-6EB6-4370-B3B7-439BE0AE267C}" type="presOf" srcId="{2DEBEC3E-8E8F-45CB-A697-92D2C0CFE17B}" destId="{A6509E48-B66D-4B65-9C8B-D77F627E59E9}" srcOrd="0" destOrd="1" presId="urn:microsoft.com/office/officeart/2005/8/layout/chevron2"/>
    <dgm:cxn modelId="{16672AFD-EF10-43EC-BB10-145F00F6CB37}" srcId="{BBF638A0-BA8D-4AC0-9C09-CED29302622E}" destId="{31AA6154-5698-48B7-BBA9-481436E9FF5A}" srcOrd="0" destOrd="0" parTransId="{EFDB2E11-ADB7-4434-8A4E-CE72B9EFE74E}" sibTransId="{CDEB85A3-4C09-4EBF-9A6D-75F7EC24B2D0}"/>
    <dgm:cxn modelId="{AC89E4E7-C9D2-4B32-8D58-6221C878BFF3}" type="presOf" srcId="{B0653CC4-1619-43A0-95D2-1A381F6EE4E3}" destId="{E284E8A5-AD12-4071-A7B0-62C5F687E4AE}" srcOrd="0" destOrd="0" presId="urn:microsoft.com/office/officeart/2005/8/layout/chevron2"/>
    <dgm:cxn modelId="{A251DE5B-5EC1-44C7-B4A0-7831EA959E4C}" type="presOf" srcId="{858C2852-66BF-4769-9CEE-8B3DF0650BEE}" destId="{A6509E48-B66D-4B65-9C8B-D77F627E59E9}" srcOrd="0" destOrd="0" presId="urn:microsoft.com/office/officeart/2005/8/layout/chevron2"/>
    <dgm:cxn modelId="{F9206091-98EA-492C-908D-7BEF7CEFA7E6}" type="presOf" srcId="{31AA6154-5698-48B7-BBA9-481436E9FF5A}" destId="{66B05533-6758-498E-A071-F252D9D6F048}" srcOrd="0" destOrd="0" presId="urn:microsoft.com/office/officeart/2005/8/layout/chevron2"/>
    <dgm:cxn modelId="{BF1C1B51-E47C-4768-98CB-35956E26FA3C}" type="presParOf" srcId="{E7B93BDA-3D9D-4C05-AB32-C1A0169C8798}" destId="{92260B1A-82C7-410F-8129-367FFAFB9A40}" srcOrd="0" destOrd="0" presId="urn:microsoft.com/office/officeart/2005/8/layout/chevron2"/>
    <dgm:cxn modelId="{A60C81B1-9814-467C-8C16-5F5EC2A03BB4}" type="presParOf" srcId="{92260B1A-82C7-410F-8129-367FFAFB9A40}" destId="{009E070A-47A1-41C4-B94B-886439E5C1B2}" srcOrd="0" destOrd="0" presId="urn:microsoft.com/office/officeart/2005/8/layout/chevron2"/>
    <dgm:cxn modelId="{CAA1AB2A-1DE3-4DC1-AF8B-735A64E32ADE}" type="presParOf" srcId="{92260B1A-82C7-410F-8129-367FFAFB9A40}" destId="{A6509E48-B66D-4B65-9C8B-D77F627E59E9}" srcOrd="1" destOrd="0" presId="urn:microsoft.com/office/officeart/2005/8/layout/chevron2"/>
    <dgm:cxn modelId="{106F544D-D8C0-4037-BC8B-F39FA4A0244F}" type="presParOf" srcId="{E7B93BDA-3D9D-4C05-AB32-C1A0169C8798}" destId="{33A0118D-576E-4A98-83DD-0ABC0A9CA98E}" srcOrd="1" destOrd="0" presId="urn:microsoft.com/office/officeart/2005/8/layout/chevron2"/>
    <dgm:cxn modelId="{98D4A5CD-317B-41FD-BE39-07728F1258C7}" type="presParOf" srcId="{E7B93BDA-3D9D-4C05-AB32-C1A0169C8798}" destId="{C33357B7-EAC7-4D84-939E-31B2937BC014}" srcOrd="2" destOrd="0" presId="urn:microsoft.com/office/officeart/2005/8/layout/chevron2"/>
    <dgm:cxn modelId="{B5ED15BB-437F-4382-AD9C-8303DA266CEF}" type="presParOf" srcId="{C33357B7-EAC7-4D84-939E-31B2937BC014}" destId="{E284E8A5-AD12-4071-A7B0-62C5F687E4AE}" srcOrd="0" destOrd="0" presId="urn:microsoft.com/office/officeart/2005/8/layout/chevron2"/>
    <dgm:cxn modelId="{22E90E84-3562-4B95-BFE9-D4592F3B3296}" type="presParOf" srcId="{C33357B7-EAC7-4D84-939E-31B2937BC014}" destId="{65E4D32F-3998-4336-892F-E340B60BB964}" srcOrd="1" destOrd="0" presId="urn:microsoft.com/office/officeart/2005/8/layout/chevron2"/>
    <dgm:cxn modelId="{A5D823F5-8C54-4B38-B362-3813BAB4D6EC}" type="presParOf" srcId="{E7B93BDA-3D9D-4C05-AB32-C1A0169C8798}" destId="{FB27521A-4E81-43B4-AC43-06A4A4A4321B}" srcOrd="3" destOrd="0" presId="urn:microsoft.com/office/officeart/2005/8/layout/chevron2"/>
    <dgm:cxn modelId="{AB8004DA-CF6B-4751-B09A-07C382EFBF41}" type="presParOf" srcId="{E7B93BDA-3D9D-4C05-AB32-C1A0169C8798}" destId="{85DD3951-4E35-4167-BA95-6D3E2276AD41}" srcOrd="4" destOrd="0" presId="urn:microsoft.com/office/officeart/2005/8/layout/chevron2"/>
    <dgm:cxn modelId="{9E28A026-D2CC-40CD-86B0-70F50ED0BB2C}" type="presParOf" srcId="{85DD3951-4E35-4167-BA95-6D3E2276AD41}" destId="{9F3F7AA4-18A1-4EE3-8FCF-3E6445E4D4F8}" srcOrd="0" destOrd="0" presId="urn:microsoft.com/office/officeart/2005/8/layout/chevron2"/>
    <dgm:cxn modelId="{B46EE36B-4E94-40A9-8133-7AE78A9F0546}" type="presParOf" srcId="{85DD3951-4E35-4167-BA95-6D3E2276AD41}" destId="{63AFB0B7-D5F5-447F-9D54-9A686396910C}" srcOrd="1" destOrd="0" presId="urn:microsoft.com/office/officeart/2005/8/layout/chevron2"/>
    <dgm:cxn modelId="{92A3D72B-3643-4479-B36E-B0588086F3CE}" type="presParOf" srcId="{E7B93BDA-3D9D-4C05-AB32-C1A0169C8798}" destId="{ADBE723C-91CC-4FAD-8B02-8BA44C3D9576}" srcOrd="5" destOrd="0" presId="urn:microsoft.com/office/officeart/2005/8/layout/chevron2"/>
    <dgm:cxn modelId="{CE9C3A98-6A2A-4DC2-B2F2-1D40375AE96F}" type="presParOf" srcId="{E7B93BDA-3D9D-4C05-AB32-C1A0169C8798}" destId="{DB05C867-1E9A-439F-B4DB-8DC96C6F6582}" srcOrd="6" destOrd="0" presId="urn:microsoft.com/office/officeart/2005/8/layout/chevron2"/>
    <dgm:cxn modelId="{B018F89E-9C9A-4B66-9CA5-DE4A0D7FA8DD}" type="presParOf" srcId="{DB05C867-1E9A-439F-B4DB-8DC96C6F6582}" destId="{BC7FD5D9-4DA2-4CE5-A7A2-702C387A4374}" srcOrd="0" destOrd="0" presId="urn:microsoft.com/office/officeart/2005/8/layout/chevron2"/>
    <dgm:cxn modelId="{1ED12CB9-191A-4F36-AC66-66856C2D3B87}" type="presParOf" srcId="{DB05C867-1E9A-439F-B4DB-8DC96C6F6582}" destId="{BD55DAE0-7CAE-4077-A15B-7BE42E24AC66}" srcOrd="1" destOrd="0" presId="urn:microsoft.com/office/officeart/2005/8/layout/chevron2"/>
    <dgm:cxn modelId="{3A28C59F-AC10-440E-B540-FC1EEE654A32}" type="presParOf" srcId="{E7B93BDA-3D9D-4C05-AB32-C1A0169C8798}" destId="{BFBC3114-3229-4A81-B60A-1C8F03A37572}" srcOrd="7" destOrd="0" presId="urn:microsoft.com/office/officeart/2005/8/layout/chevron2"/>
    <dgm:cxn modelId="{564644F2-5B37-4B62-8630-40FD2E27913B}" type="presParOf" srcId="{E7B93BDA-3D9D-4C05-AB32-C1A0169C8798}" destId="{1593AA2D-A1F6-4732-9E25-C76BCAD68E1E}" srcOrd="8" destOrd="0" presId="urn:microsoft.com/office/officeart/2005/8/layout/chevron2"/>
    <dgm:cxn modelId="{CAF06CF0-01B4-442B-B3C9-A402D9E8D194}" type="presParOf" srcId="{1593AA2D-A1F6-4732-9E25-C76BCAD68E1E}" destId="{C29C2A9F-9CBD-4B0F-9DB2-07C64D616A93}" srcOrd="0" destOrd="0" presId="urn:microsoft.com/office/officeart/2005/8/layout/chevron2"/>
    <dgm:cxn modelId="{7CB4019E-9932-411B-B2AB-438C8117EB90}" type="presParOf" srcId="{1593AA2D-A1F6-4732-9E25-C76BCAD68E1E}" destId="{6D98C85C-A2CB-4E93-AC94-09003318A808}" srcOrd="1" destOrd="0" presId="urn:microsoft.com/office/officeart/2005/8/layout/chevron2"/>
    <dgm:cxn modelId="{E5EF445C-76B7-4643-A338-10C515C02368}" type="presParOf" srcId="{E7B93BDA-3D9D-4C05-AB32-C1A0169C8798}" destId="{F1C97CF0-B14B-4533-8F0A-89DDC3BE6197}" srcOrd="9" destOrd="0" presId="urn:microsoft.com/office/officeart/2005/8/layout/chevron2"/>
    <dgm:cxn modelId="{64FD40D9-59E0-4F58-BF64-3682EDE99C70}" type="presParOf" srcId="{E7B93BDA-3D9D-4C05-AB32-C1A0169C8798}" destId="{19B29105-EA23-4970-B815-7E02FE7BC382}" srcOrd="10" destOrd="0" presId="urn:microsoft.com/office/officeart/2005/8/layout/chevron2"/>
    <dgm:cxn modelId="{95B06A29-9520-426A-8E7C-7FF30F4AA604}" type="presParOf" srcId="{19B29105-EA23-4970-B815-7E02FE7BC382}" destId="{E71141CD-1F6C-4761-A498-79D58F085AF2}" srcOrd="0" destOrd="0" presId="urn:microsoft.com/office/officeart/2005/8/layout/chevron2"/>
    <dgm:cxn modelId="{8BBE3BD5-4553-437C-A6E4-5D53EEA20573}" type="presParOf" srcId="{19B29105-EA23-4970-B815-7E02FE7BC382}" destId="{14C80A3F-2C42-4BCB-93E7-9791362E1304}" srcOrd="1" destOrd="0" presId="urn:microsoft.com/office/officeart/2005/8/layout/chevron2"/>
    <dgm:cxn modelId="{13B3591C-8338-41ED-862F-08BAF91BDCE9}" type="presParOf" srcId="{E7B93BDA-3D9D-4C05-AB32-C1A0169C8798}" destId="{474000EB-16F2-402C-91E0-51A1123B4D0E}" srcOrd="11" destOrd="0" presId="urn:microsoft.com/office/officeart/2005/8/layout/chevron2"/>
    <dgm:cxn modelId="{58293BBA-1717-4BEB-98D1-307ACEF80728}" type="presParOf" srcId="{E7B93BDA-3D9D-4C05-AB32-C1A0169C8798}" destId="{F2A75DE6-A2BF-428A-99BA-2403B54EDFE2}" srcOrd="12" destOrd="0" presId="urn:microsoft.com/office/officeart/2005/8/layout/chevron2"/>
    <dgm:cxn modelId="{E3A33729-2F8C-431E-9B2E-39D8D63F4BE0}" type="presParOf" srcId="{F2A75DE6-A2BF-428A-99BA-2403B54EDFE2}" destId="{F55C312B-ACA9-4E9E-8625-D48408CFDE88}" srcOrd="0" destOrd="0" presId="urn:microsoft.com/office/officeart/2005/8/layout/chevron2"/>
    <dgm:cxn modelId="{34D9A614-D40B-4552-8999-E4C90976E9B8}" type="presParOf" srcId="{F2A75DE6-A2BF-428A-99BA-2403B54EDFE2}" destId="{66B05533-6758-498E-A071-F252D9D6F048}" srcOrd="1" destOrd="0" presId="urn:microsoft.com/office/officeart/2005/8/layout/chevron2"/>
    <dgm:cxn modelId="{F005256D-8515-429E-9195-521B6390128F}" type="presParOf" srcId="{E7B93BDA-3D9D-4C05-AB32-C1A0169C8798}" destId="{4E2A6F4E-0AC7-46EA-9F17-4252A45E7C41}" srcOrd="13" destOrd="0" presId="urn:microsoft.com/office/officeart/2005/8/layout/chevron2"/>
    <dgm:cxn modelId="{2448058B-FE41-4172-B923-A0FCF8A2C5DA}" type="presParOf" srcId="{E7B93BDA-3D9D-4C05-AB32-C1A0169C8798}" destId="{C94657A9-8775-4477-A983-720E7F806812}" srcOrd="14" destOrd="0" presId="urn:microsoft.com/office/officeart/2005/8/layout/chevron2"/>
    <dgm:cxn modelId="{02594120-D792-44FB-A649-224BDF8068E6}" type="presParOf" srcId="{C94657A9-8775-4477-A983-720E7F806812}" destId="{86BAFD9F-8B03-41F8-830F-8685E2A78AAF}" srcOrd="0" destOrd="0" presId="urn:microsoft.com/office/officeart/2005/8/layout/chevron2"/>
    <dgm:cxn modelId="{3F1878E6-A7A6-453F-83D5-5FFC8378B993}" type="presParOf" srcId="{C94657A9-8775-4477-A983-720E7F806812}" destId="{257CD411-368F-4D68-8051-AC7754C8CF28}" srcOrd="1" destOrd="0" presId="urn:microsoft.com/office/officeart/2005/8/layout/chevron2"/>
    <dgm:cxn modelId="{FD04A7FB-9F45-4D8F-8C67-402CBAEA84AB}" type="presParOf" srcId="{E7B93BDA-3D9D-4C05-AB32-C1A0169C8798}" destId="{9BDF9B15-0B2C-4932-A0BE-F03E3609D728}" srcOrd="15" destOrd="0" presId="urn:microsoft.com/office/officeart/2005/8/layout/chevron2"/>
    <dgm:cxn modelId="{B1051443-091A-463E-BF15-D9E31BC63864}" type="presParOf" srcId="{E7B93BDA-3D9D-4C05-AB32-C1A0169C8798}" destId="{D7CF6AB1-0969-42D5-B212-F14C2B520E02}" srcOrd="16" destOrd="0" presId="urn:microsoft.com/office/officeart/2005/8/layout/chevron2"/>
    <dgm:cxn modelId="{C942004B-4F3F-4E9D-BFA9-FDB1E6242335}" type="presParOf" srcId="{D7CF6AB1-0969-42D5-B212-F14C2B520E02}" destId="{4372671D-ED5F-4986-AC52-B071D5E73239}" srcOrd="0" destOrd="0" presId="urn:microsoft.com/office/officeart/2005/8/layout/chevron2"/>
    <dgm:cxn modelId="{D0BB3EDD-C74B-4242-BDD2-C3B3C478E055}" type="presParOf" srcId="{D7CF6AB1-0969-42D5-B212-F14C2B520E02}" destId="{244885EE-6946-48BE-8A4C-BBEEF8FD6BA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9E8F-06FC-4FDB-84AC-126388D91DEF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上传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8BE68F15-1DC9-40DC-97AD-030D16FF4FCA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b="0" kern="1200" dirty="0" smtClean="0">
              <a:solidFill>
                <a:srgbClr val="FF0000"/>
              </a:solidFill>
            </a:rPr>
            <a:t>【</a:t>
          </a:r>
          <a:r>
            <a:rPr lang="zh-CN" altLang="en-US" sz="1200" b="0" kern="120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sz="1200" b="0" kern="1200" dirty="0" smtClean="0">
              <a:solidFill>
                <a:srgbClr val="FF0000"/>
              </a:solidFill>
            </a:rPr>
            <a:t>】</a:t>
          </a:r>
          <a:endParaRPr lang="zh-CN" altLang="en-US" sz="1200" b="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删除（上传该稿的人）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接稿（任何人，接稿后成为录单员）</a:t>
          </a:r>
          <a:endParaRPr lang="zh-CN" altLang="en-US" sz="1200" kern="1200" dirty="0"/>
        </a:p>
      </dsp:txBody>
      <dsp:txXfrm rot="-5400000">
        <a:off x="699226" y="33894"/>
        <a:ext cx="7498679" cy="585891"/>
      </dsp:txXfrm>
    </dsp:sp>
    <dsp:sp modelId="{B0194D2B-484D-4AB9-95B3-3798B0099C21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接稿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D1D88DE5-181F-4CD9-A07C-9FE3A3DC5DF4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接管（非录单员接管成为录单员）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</a:t>
          </a:r>
          <a:r>
            <a:rPr lang="zh-CN" altLang="en-US" sz="1200" b="1" kern="1200" dirty="0" smtClean="0"/>
            <a:t>录单</a:t>
          </a:r>
          <a:r>
            <a:rPr lang="zh-CN" altLang="en-US" sz="1200" kern="1200" dirty="0" smtClean="0"/>
            <a:t>（录单员录入订单）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申请审结（录单员已经完成录单）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作废（录单员将该原稿作废，必须所有订单已删除或作废。接稿后不能再删除，只能作废留档）</a:t>
          </a:r>
          <a:r>
            <a:rPr lang="en-US" altLang="zh-CN" sz="1200" kern="1200" dirty="0" smtClean="0"/>
            <a:t>;</a:t>
          </a:r>
          <a:endParaRPr lang="zh-CN" altLang="en-US" sz="1200" kern="1200" dirty="0"/>
        </a:p>
      </dsp:txBody>
      <dsp:txXfrm rot="-5400000">
        <a:off x="699226" y="914562"/>
        <a:ext cx="7498679" cy="585891"/>
      </dsp:txXfrm>
    </dsp:sp>
    <dsp:sp modelId="{EB2188EA-21FD-4E21-8B77-663033184100}">
      <dsp:nvSpPr>
        <dsp:cNvPr id="0" name=""/>
        <dsp:cNvSpPr/>
      </dsp:nvSpPr>
      <dsp:spPr>
        <a:xfrm rot="5400000">
          <a:off x="1948745" y="1762615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作废</a:t>
          </a:r>
          <a:endParaRPr lang="zh-CN" altLang="en-US" sz="1300" kern="1200" dirty="0"/>
        </a:p>
      </dsp:txBody>
      <dsp:txXfrm rot="-5400000">
        <a:off x="2098580" y="1962394"/>
        <a:ext cx="699225" cy="299669"/>
      </dsp:txXfrm>
    </dsp:sp>
    <dsp:sp modelId="{24DCA9F5-884A-49DC-B617-D19505011D04}">
      <dsp:nvSpPr>
        <dsp:cNvPr id="0" name=""/>
        <dsp:cNvSpPr/>
      </dsp:nvSpPr>
      <dsp:spPr>
        <a:xfrm rot="5400000">
          <a:off x="5179076" y="-788464"/>
          <a:ext cx="649281" cy="5451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en-US" sz="1200" kern="1200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回退（录单员）；申请审结（录单员）</a:t>
          </a:r>
          <a:endParaRPr lang="zh-CN" altLang="en-US" sz="1200" kern="1200" dirty="0"/>
        </a:p>
      </dsp:txBody>
      <dsp:txXfrm rot="-5400000">
        <a:off x="2777835" y="1644472"/>
        <a:ext cx="5420069" cy="585891"/>
      </dsp:txXfrm>
    </dsp:sp>
    <dsp:sp modelId="{71771BB5-0F35-469D-91FA-2E2F78B97B94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申请审结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48C36DD9-9D64-4302-A1CF-A1B8309E318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录单员已经完成录单</a:t>
          </a:r>
          <a:r>
            <a:rPr lang="zh-CN" altLang="en-US" sz="1200" kern="1200" dirty="0" smtClean="0">
              <a:solidFill>
                <a:srgbClr val="FF0000"/>
              </a:solidFill>
            </a:rPr>
            <a:t>或作废原稿</a:t>
          </a:r>
          <a:r>
            <a:rPr lang="zh-CN" altLang="zh-CN" sz="1200" kern="1200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sz="1200" kern="1200" dirty="0" smtClean="0">
              <a:solidFill>
                <a:srgbClr val="FF0000"/>
              </a:solidFill>
            </a:rPr>
            <a:t>/</a:t>
          </a:r>
          <a:r>
            <a:rPr lang="zh-CN" altLang="en-US" sz="1200" kern="1200" dirty="0" smtClean="0">
              <a:solidFill>
                <a:srgbClr val="FF0000"/>
              </a:solidFill>
            </a:rPr>
            <a:t>作废情况</a:t>
          </a:r>
          <a:r>
            <a:rPr lang="zh-CN" altLang="zh-CN" sz="1200" kern="1200" dirty="0" smtClean="0">
              <a:solidFill>
                <a:srgbClr val="FF0000"/>
              </a:solidFill>
            </a:rPr>
            <a:t>进行审核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回退（录单员）；审结（非录单员，且所有订单已审核）</a:t>
          </a:r>
          <a:endParaRPr lang="zh-CN" altLang="en-US" sz="1200" kern="1200" dirty="0"/>
        </a:p>
      </dsp:txBody>
      <dsp:txXfrm rot="-5400000">
        <a:off x="699226" y="2675897"/>
        <a:ext cx="7498679" cy="585891"/>
      </dsp:txXfrm>
    </dsp:sp>
    <dsp:sp modelId="{026565AB-ABFE-4D92-908B-D31522BF99F2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审结</a:t>
          </a:r>
          <a:endParaRPr lang="zh-CN" altLang="en-US" sz="1300" kern="1200" dirty="0"/>
        </a:p>
      </dsp:txBody>
      <dsp:txXfrm rot="-5400000">
        <a:off x="1" y="3874483"/>
        <a:ext cx="699225" cy="299669"/>
      </dsp:txXfrm>
    </dsp:sp>
    <dsp:sp modelId="{0052FE27-F551-4019-87BE-6DE8669F0DF9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sz="1200" kern="1200" dirty="0" smtClean="0">
              <a:solidFill>
                <a:srgbClr val="FF0000"/>
              </a:solidFill>
            </a:rPr>
            <a:t>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回退（审结者）</a:t>
          </a:r>
          <a:endParaRPr lang="zh-CN" altLang="en-US" sz="12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BC4DB-3B6C-49A9-9F69-E9B468495BD6}">
      <dsp:nvSpPr>
        <dsp:cNvPr id="0" name=""/>
        <dsp:cNvSpPr/>
      </dsp:nvSpPr>
      <dsp:spPr>
        <a:xfrm rot="5400000">
          <a:off x="-83233" y="86553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录单</a:t>
          </a:r>
          <a:endParaRPr lang="zh-CN" altLang="en-US" sz="700" kern="1200" dirty="0"/>
        </a:p>
      </dsp:txBody>
      <dsp:txXfrm rot="-5400000">
        <a:off x="0" y="197531"/>
        <a:ext cx="388422" cy="166466"/>
      </dsp:txXfrm>
    </dsp:sp>
    <dsp:sp modelId="{326C7F85-F1AE-457E-818B-0F8EAA722DD8}">
      <dsp:nvSpPr>
        <dsp:cNvPr id="0" name=""/>
        <dsp:cNvSpPr/>
      </dsp:nvSpPr>
      <dsp:spPr>
        <a:xfrm rot="5400000">
          <a:off x="4128672" y="-373692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删除（录单员）；</a:t>
          </a:r>
          <a:r>
            <a:rPr lang="zh-CN" altLang="en-US" sz="900" b="1" kern="1200" dirty="0" smtClean="0"/>
            <a:t>修改（录单员）</a:t>
          </a:r>
          <a:r>
            <a:rPr lang="zh-CN" altLang="en-US" sz="900" kern="1200" dirty="0" smtClean="0"/>
            <a:t>；申请审核；（原稿录单员）</a:t>
          </a:r>
          <a:endParaRPr lang="zh-CN" altLang="en-US" sz="900" kern="1200" dirty="0"/>
        </a:p>
      </dsp:txBody>
      <dsp:txXfrm rot="-5400000">
        <a:off x="388423" y="20927"/>
        <a:ext cx="7823570" cy="325463"/>
      </dsp:txXfrm>
    </dsp:sp>
    <dsp:sp modelId="{044DE74C-1179-4841-8C8B-07195D66DD28}">
      <dsp:nvSpPr>
        <dsp:cNvPr id="0" name=""/>
        <dsp:cNvSpPr/>
      </dsp:nvSpPr>
      <dsp:spPr>
        <a:xfrm rot="5400000">
          <a:off x="-83233" y="588148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申请审核</a:t>
          </a:r>
          <a:endParaRPr lang="zh-CN" altLang="en-US" sz="700" kern="1200" dirty="0"/>
        </a:p>
      </dsp:txBody>
      <dsp:txXfrm rot="-5400000">
        <a:off x="0" y="699126"/>
        <a:ext cx="388422" cy="166466"/>
      </dsp:txXfrm>
    </dsp:sp>
    <dsp:sp modelId="{80C77D94-2FCC-4343-9FA2-5E214D65089C}">
      <dsp:nvSpPr>
        <dsp:cNvPr id="0" name=""/>
        <dsp:cNvSpPr/>
      </dsp:nvSpPr>
      <dsp:spPr>
        <a:xfrm rot="5400000">
          <a:off x="4128672" y="-3235334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审核（非录单员）；取消申请（录单员）</a:t>
          </a:r>
          <a:endParaRPr lang="zh-CN" altLang="en-US" sz="900" kern="1200" dirty="0"/>
        </a:p>
      </dsp:txBody>
      <dsp:txXfrm rot="-5400000">
        <a:off x="388423" y="522522"/>
        <a:ext cx="7823570" cy="325463"/>
      </dsp:txXfrm>
    </dsp:sp>
    <dsp:sp modelId="{E452D4FF-1DAE-4E79-8298-8B8216A17017}">
      <dsp:nvSpPr>
        <dsp:cNvPr id="0" name=""/>
        <dsp:cNvSpPr/>
      </dsp:nvSpPr>
      <dsp:spPr>
        <a:xfrm rot="5400000">
          <a:off x="-83233" y="1089744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审核</a:t>
          </a:r>
          <a:endParaRPr lang="zh-CN" altLang="en-US" sz="700" kern="1200" dirty="0"/>
        </a:p>
      </dsp:txBody>
      <dsp:txXfrm rot="-5400000">
        <a:off x="0" y="1200722"/>
        <a:ext cx="388422" cy="166466"/>
      </dsp:txXfrm>
    </dsp:sp>
    <dsp:sp modelId="{CED873A2-9612-44BC-91AD-134C73216916}">
      <dsp:nvSpPr>
        <dsp:cNvPr id="0" name=""/>
        <dsp:cNvSpPr/>
      </dsp:nvSpPr>
      <dsp:spPr>
        <a:xfrm rot="5400000">
          <a:off x="4128672" y="-273373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接单（任何人，接单后成为该订单跟单员）</a:t>
          </a:r>
          <a:endParaRPr lang="zh-CN" altLang="en-US" sz="900" kern="1200" dirty="0"/>
        </a:p>
      </dsp:txBody>
      <dsp:txXfrm rot="-5400000">
        <a:off x="388423" y="1024117"/>
        <a:ext cx="7823570" cy="325463"/>
      </dsp:txXfrm>
    </dsp:sp>
    <dsp:sp modelId="{1DE1E792-F836-476A-B957-D7F033453FD9}">
      <dsp:nvSpPr>
        <dsp:cNvPr id="0" name=""/>
        <dsp:cNvSpPr/>
      </dsp:nvSpPr>
      <dsp:spPr>
        <a:xfrm rot="5400000">
          <a:off x="-83233" y="1591339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接单</a:t>
          </a:r>
          <a:endParaRPr lang="zh-CN" altLang="en-US" sz="700" kern="1200" dirty="0"/>
        </a:p>
      </dsp:txBody>
      <dsp:txXfrm rot="-5400000">
        <a:off x="0" y="1702317"/>
        <a:ext cx="388422" cy="166466"/>
      </dsp:txXfrm>
    </dsp:sp>
    <dsp:sp modelId="{AD774070-63CF-4577-AA10-779F4BC41F5B}">
      <dsp:nvSpPr>
        <dsp:cNvPr id="0" name=""/>
        <dsp:cNvSpPr/>
      </dsp:nvSpPr>
      <dsp:spPr>
        <a:xfrm rot="5400000">
          <a:off x="4128672" y="-223214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1" kern="1200" dirty="0" smtClean="0"/>
            <a:t>编辑</a:t>
          </a:r>
          <a:r>
            <a:rPr lang="zh-CN" altLang="en-US" sz="900" kern="1200" dirty="0" smtClean="0"/>
            <a:t>（跟单员）；作废（跟单员）；接管（非跟单员，只要还没审结，接管后成为跟单员。）；慢单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取消慢单（跟单员）；下单申请（跟单员）</a:t>
          </a:r>
          <a:endParaRPr lang="zh-CN" altLang="en-US" sz="900" kern="1200" dirty="0"/>
        </a:p>
      </dsp:txBody>
      <dsp:txXfrm rot="-5400000">
        <a:off x="388423" y="1525713"/>
        <a:ext cx="7823570" cy="325463"/>
      </dsp:txXfrm>
    </dsp:sp>
    <dsp:sp modelId="{8023B8E7-CF2B-45A4-AB57-357198FEC4A8}">
      <dsp:nvSpPr>
        <dsp:cNvPr id="0" name=""/>
        <dsp:cNvSpPr/>
      </dsp:nvSpPr>
      <dsp:spPr>
        <a:xfrm rot="5400000">
          <a:off x="1760594" y="202744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作废</a:t>
          </a:r>
          <a:endParaRPr lang="zh-CN" altLang="en-US" sz="700" kern="1200" dirty="0"/>
        </a:p>
      </dsp:txBody>
      <dsp:txXfrm rot="-5400000">
        <a:off x="1843827" y="2138425"/>
        <a:ext cx="388422" cy="166466"/>
      </dsp:txXfrm>
    </dsp:sp>
    <dsp:sp modelId="{00C2315C-7959-4CB2-B766-EF8BE3662228}">
      <dsp:nvSpPr>
        <dsp:cNvPr id="0" name=""/>
        <dsp:cNvSpPr/>
      </dsp:nvSpPr>
      <dsp:spPr>
        <a:xfrm rot="5400000">
          <a:off x="5064752" y="-860591"/>
          <a:ext cx="360677" cy="5969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zh-CN" altLang="en-US" sz="900" kern="1200" dirty="0"/>
        </a:p>
      </dsp:txBody>
      <dsp:txXfrm rot="-5400000">
        <a:off x="2260582" y="1961186"/>
        <a:ext cx="5951411" cy="325463"/>
      </dsp:txXfrm>
    </dsp:sp>
    <dsp:sp modelId="{40720F3E-8615-4F2D-953E-9E77658725B6}">
      <dsp:nvSpPr>
        <dsp:cNvPr id="0" name=""/>
        <dsp:cNvSpPr/>
      </dsp:nvSpPr>
      <dsp:spPr>
        <a:xfrm rot="5400000">
          <a:off x="-83233" y="2594530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下单申请</a:t>
          </a:r>
          <a:endParaRPr lang="zh-CN" altLang="en-US" sz="700" kern="1200" dirty="0"/>
        </a:p>
      </dsp:txBody>
      <dsp:txXfrm rot="-5400000">
        <a:off x="0" y="2705508"/>
        <a:ext cx="388422" cy="166466"/>
      </dsp:txXfrm>
    </dsp:sp>
    <dsp:sp modelId="{FCFDDC88-BBA3-41A5-B7E2-0273B12A19C8}">
      <dsp:nvSpPr>
        <dsp:cNvPr id="0" name=""/>
        <dsp:cNvSpPr/>
      </dsp:nvSpPr>
      <dsp:spPr>
        <a:xfrm rot="5400000">
          <a:off x="4128672" y="-122895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下单之前请他人帮忙确认订单是否有不妥！</a:t>
          </a:r>
          <a:r>
            <a:rPr lang="en-US" altLang="zh-CN" sz="900" kern="1200" dirty="0" smtClean="0"/>
            <a:t>】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回退（跟单员）；下单审核（非跟单员）</a:t>
          </a:r>
          <a:endParaRPr lang="zh-CN" altLang="en-US" sz="900" kern="1200" dirty="0"/>
        </a:p>
      </dsp:txBody>
      <dsp:txXfrm rot="-5400000">
        <a:off x="388423" y="2528904"/>
        <a:ext cx="7823570" cy="325463"/>
      </dsp:txXfrm>
    </dsp:sp>
    <dsp:sp modelId="{1926A36E-0447-4EE3-B140-6EB850DD414C}">
      <dsp:nvSpPr>
        <dsp:cNvPr id="0" name=""/>
        <dsp:cNvSpPr/>
      </dsp:nvSpPr>
      <dsp:spPr>
        <a:xfrm rot="5400000">
          <a:off x="-83233" y="3096125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下单审核</a:t>
          </a:r>
          <a:endParaRPr lang="zh-CN" altLang="en-US" sz="700" kern="1200" dirty="0"/>
        </a:p>
      </dsp:txBody>
      <dsp:txXfrm rot="-5400000">
        <a:off x="0" y="3207103"/>
        <a:ext cx="388422" cy="166466"/>
      </dsp:txXfrm>
    </dsp:sp>
    <dsp:sp modelId="{11CB0737-4430-4C02-A237-1305F9C1A666}">
      <dsp:nvSpPr>
        <dsp:cNvPr id="0" name=""/>
        <dsp:cNvSpPr/>
      </dsp:nvSpPr>
      <dsp:spPr>
        <a:xfrm rot="5400000">
          <a:off x="4128672" y="-727357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回退（审核者）；下单（跟单员）；打印（任何人，任何时候）</a:t>
          </a:r>
          <a:endParaRPr lang="zh-CN" altLang="en-US" sz="900" kern="1200" dirty="0"/>
        </a:p>
      </dsp:txBody>
      <dsp:txXfrm rot="-5400000">
        <a:off x="388423" y="3030499"/>
        <a:ext cx="7823570" cy="325463"/>
      </dsp:txXfrm>
    </dsp:sp>
    <dsp:sp modelId="{F821B2CF-FBFE-4F1A-B231-141F26D04220}">
      <dsp:nvSpPr>
        <dsp:cNvPr id="0" name=""/>
        <dsp:cNvSpPr/>
      </dsp:nvSpPr>
      <dsp:spPr>
        <a:xfrm rot="5400000">
          <a:off x="-83233" y="3597721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</a:t>
          </a:r>
          <a:endParaRPr lang="en-US" altLang="zh-CN" sz="700" kern="1200" dirty="0" smtClean="0"/>
        </a:p>
      </dsp:txBody>
      <dsp:txXfrm rot="-5400000">
        <a:off x="0" y="3708699"/>
        <a:ext cx="388422" cy="166466"/>
      </dsp:txXfrm>
    </dsp:sp>
    <dsp:sp modelId="{0C77EACE-EBD5-472E-BB8F-7D7D196E8D3B}">
      <dsp:nvSpPr>
        <dsp:cNvPr id="0" name=""/>
        <dsp:cNvSpPr/>
      </dsp:nvSpPr>
      <dsp:spPr>
        <a:xfrm rot="5400000">
          <a:off x="4128672" y="-22576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已经把订单发给了供货商，在此记录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回退（跟单员）；发货（跟单员）</a:t>
          </a:r>
          <a:endParaRPr lang="en-US" altLang="zh-CN" sz="900" kern="1200" dirty="0" smtClean="0"/>
        </a:p>
      </dsp:txBody>
      <dsp:txXfrm rot="-5400000">
        <a:off x="388423" y="3532094"/>
        <a:ext cx="7823570" cy="325463"/>
      </dsp:txXfrm>
    </dsp:sp>
    <dsp:sp modelId="{63790B96-BC0F-48B5-A850-DEFE3B976FE1}">
      <dsp:nvSpPr>
        <dsp:cNvPr id="0" name=""/>
        <dsp:cNvSpPr/>
      </dsp:nvSpPr>
      <dsp:spPr>
        <a:xfrm rot="5400000">
          <a:off x="-83233" y="4099316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发货</a:t>
          </a:r>
          <a:endParaRPr lang="en-US" altLang="zh-CN" sz="700" kern="1200" dirty="0" smtClean="0"/>
        </a:p>
      </dsp:txBody>
      <dsp:txXfrm rot="-5400000">
        <a:off x="0" y="4210294"/>
        <a:ext cx="388422" cy="166466"/>
      </dsp:txXfrm>
    </dsp:sp>
    <dsp:sp modelId="{EC38F7AE-A549-416B-B6B1-232A4A4201C3}">
      <dsp:nvSpPr>
        <dsp:cNvPr id="0" name=""/>
        <dsp:cNvSpPr/>
      </dsp:nvSpPr>
      <dsp:spPr>
        <a:xfrm rot="5400000">
          <a:off x="4128672" y="27583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确认供货商已发货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en-US" altLang="zh-CN" sz="900" kern="1200" dirty="0" smtClean="0"/>
        </a:p>
      </dsp:txBody>
      <dsp:txXfrm rot="-5400000">
        <a:off x="388423" y="4033690"/>
        <a:ext cx="7823570" cy="325463"/>
      </dsp:txXfrm>
    </dsp:sp>
    <dsp:sp modelId="{4E3419D3-0D92-4D1B-88C8-7B2693891B31}">
      <dsp:nvSpPr>
        <dsp:cNvPr id="0" name=""/>
        <dsp:cNvSpPr/>
      </dsp:nvSpPr>
      <dsp:spPr>
        <a:xfrm rot="5400000">
          <a:off x="-83233" y="4600912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申请审结</a:t>
          </a:r>
          <a:endParaRPr lang="en-US" altLang="zh-CN" sz="700" kern="1200" dirty="0" smtClean="0"/>
        </a:p>
      </dsp:txBody>
      <dsp:txXfrm rot="-5400000">
        <a:off x="0" y="4711890"/>
        <a:ext cx="388422" cy="166466"/>
      </dsp:txXfrm>
    </dsp:sp>
    <dsp:sp modelId="{6CFA0B33-DB03-4419-9442-9F9B88402B11}">
      <dsp:nvSpPr>
        <dsp:cNvPr id="0" name=""/>
        <dsp:cNvSpPr/>
      </dsp:nvSpPr>
      <dsp:spPr>
        <a:xfrm rot="5400000">
          <a:off x="4128672" y="777428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回退（跟单员）；审结（非跟单员）</a:t>
          </a:r>
          <a:endParaRPr lang="zh-CN" altLang="en-US" sz="900" kern="1200" dirty="0"/>
        </a:p>
      </dsp:txBody>
      <dsp:txXfrm rot="-5400000">
        <a:off x="388423" y="4535285"/>
        <a:ext cx="7823570" cy="325463"/>
      </dsp:txXfrm>
    </dsp:sp>
    <dsp:sp modelId="{709BB693-E8D0-45E5-B913-46129DE43762}">
      <dsp:nvSpPr>
        <dsp:cNvPr id="0" name=""/>
        <dsp:cNvSpPr/>
      </dsp:nvSpPr>
      <dsp:spPr>
        <a:xfrm rot="5400000">
          <a:off x="-83233" y="510250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审结</a:t>
          </a:r>
          <a:endParaRPr lang="en-US" altLang="zh-CN" sz="700" kern="1200" dirty="0" smtClean="0"/>
        </a:p>
      </dsp:txBody>
      <dsp:txXfrm rot="-5400000">
        <a:off x="0" y="5213485"/>
        <a:ext cx="388422" cy="166466"/>
      </dsp:txXfrm>
    </dsp:sp>
    <dsp:sp modelId="{74FC6545-6D60-46F6-B4FE-BB848622F345}">
      <dsp:nvSpPr>
        <dsp:cNvPr id="0" name=""/>
        <dsp:cNvSpPr/>
      </dsp:nvSpPr>
      <dsp:spPr>
        <a:xfrm rot="5400000">
          <a:off x="4128672" y="127902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回退（审结者）</a:t>
          </a:r>
          <a:endParaRPr lang="en-US" altLang="zh-CN" sz="900" kern="1200" dirty="0" smtClean="0"/>
        </a:p>
      </dsp:txBody>
      <dsp:txXfrm rot="-5400000">
        <a:off x="388423" y="5036880"/>
        <a:ext cx="7823570" cy="325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7D8B-E3E2-45F6-90A4-405FB1AFDD31}">
      <dsp:nvSpPr>
        <dsp:cNvPr id="0" name=""/>
        <dsp:cNvSpPr/>
      </dsp:nvSpPr>
      <dsp:spPr>
        <a:xfrm rot="5400000">
          <a:off x="-92036" y="94518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上传</a:t>
          </a:r>
          <a:endParaRPr lang="zh-CN" altLang="en-US" sz="800" kern="1200" dirty="0"/>
        </a:p>
      </dsp:txBody>
      <dsp:txXfrm rot="-5400000">
        <a:off x="1" y="217233"/>
        <a:ext cx="429504" cy="184073"/>
      </dsp:txXfrm>
    </dsp:sp>
    <dsp:sp modelId="{587B3C4F-3560-4A99-9AF7-78CEB7DA9A6A}">
      <dsp:nvSpPr>
        <dsp:cNvPr id="0" name=""/>
        <dsp:cNvSpPr/>
      </dsp:nvSpPr>
      <dsp:spPr>
        <a:xfrm rot="5400000">
          <a:off x="4130139" y="-369815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删除（上传者）；接单（任何人，成为录单者）</a:t>
          </a:r>
          <a:endParaRPr lang="zh-CN" altLang="en-US" sz="1000" kern="1200" dirty="0"/>
        </a:p>
      </dsp:txBody>
      <dsp:txXfrm rot="-5400000">
        <a:off x="429505" y="21950"/>
        <a:ext cx="7780626" cy="359887"/>
      </dsp:txXfrm>
    </dsp:sp>
    <dsp:sp modelId="{2D66A3EA-1A98-4F17-A117-460DD8BAF8FE}">
      <dsp:nvSpPr>
        <dsp:cNvPr id="0" name=""/>
        <dsp:cNvSpPr/>
      </dsp:nvSpPr>
      <dsp:spPr>
        <a:xfrm rot="5400000">
          <a:off x="-92036" y="6423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接单</a:t>
          </a:r>
          <a:endParaRPr lang="zh-CN" altLang="en-US" sz="800" kern="1200" dirty="0"/>
        </a:p>
      </dsp:txBody>
      <dsp:txXfrm rot="-5400000">
        <a:off x="1" y="765092"/>
        <a:ext cx="429504" cy="184073"/>
      </dsp:txXfrm>
    </dsp:sp>
    <dsp:sp modelId="{541C7DBE-B2FE-4876-831A-0AC4A7977644}">
      <dsp:nvSpPr>
        <dsp:cNvPr id="0" name=""/>
        <dsp:cNvSpPr/>
      </dsp:nvSpPr>
      <dsp:spPr>
        <a:xfrm rot="5400000">
          <a:off x="4130139" y="-315029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1" kern="1200" dirty="0" smtClean="0"/>
            <a:t>编辑</a:t>
          </a:r>
          <a:r>
            <a:rPr lang="zh-CN" altLang="en-US" sz="1000" kern="1200" dirty="0" smtClean="0"/>
            <a:t>（录单者）；作废（录单者）；接管（非录单者，接管后成为录单者）；申请对单（录单者）</a:t>
          </a:r>
          <a:endParaRPr lang="zh-CN" altLang="en-US" sz="1000" kern="1200" dirty="0"/>
        </a:p>
      </dsp:txBody>
      <dsp:txXfrm rot="-5400000">
        <a:off x="429505" y="569810"/>
        <a:ext cx="7780626" cy="359887"/>
      </dsp:txXfrm>
    </dsp:sp>
    <dsp:sp modelId="{B2D77FB7-88D3-4CD0-BB95-2983191BC70C}">
      <dsp:nvSpPr>
        <dsp:cNvPr id="0" name=""/>
        <dsp:cNvSpPr/>
      </dsp:nvSpPr>
      <dsp:spPr>
        <a:xfrm rot="5400000">
          <a:off x="2726618" y="1115933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作废</a:t>
          </a:r>
          <a:endParaRPr lang="zh-CN" altLang="en-US" sz="800" kern="1200" dirty="0"/>
        </a:p>
      </dsp:txBody>
      <dsp:txXfrm rot="-5400000">
        <a:off x="2818655" y="1238648"/>
        <a:ext cx="429504" cy="184073"/>
      </dsp:txXfrm>
    </dsp:sp>
    <dsp:sp modelId="{D4A5935C-423B-4B72-A877-7369ABAC3A03}">
      <dsp:nvSpPr>
        <dsp:cNvPr id="0" name=""/>
        <dsp:cNvSpPr/>
      </dsp:nvSpPr>
      <dsp:spPr>
        <a:xfrm rot="5400000">
          <a:off x="5558877" y="-1233604"/>
          <a:ext cx="398825" cy="491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3301377" y="1043365"/>
        <a:ext cx="4894357" cy="359887"/>
      </dsp:txXfrm>
    </dsp:sp>
    <dsp:sp modelId="{018EF014-3659-485D-A54C-A40958C56307}">
      <dsp:nvSpPr>
        <dsp:cNvPr id="0" name=""/>
        <dsp:cNvSpPr/>
      </dsp:nvSpPr>
      <dsp:spPr>
        <a:xfrm rot="5400000">
          <a:off x="-92036" y="173809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申请对单</a:t>
          </a:r>
          <a:endParaRPr lang="zh-CN" altLang="en-US" sz="800" kern="1200" dirty="0"/>
        </a:p>
      </dsp:txBody>
      <dsp:txXfrm rot="-5400000">
        <a:off x="1" y="1860812"/>
        <a:ext cx="429504" cy="184073"/>
      </dsp:txXfrm>
    </dsp:sp>
    <dsp:sp modelId="{3A2B3E94-48A5-40C7-BD13-D5E832C95E3C}">
      <dsp:nvSpPr>
        <dsp:cNvPr id="0" name=""/>
        <dsp:cNvSpPr/>
      </dsp:nvSpPr>
      <dsp:spPr>
        <a:xfrm rot="5400000">
          <a:off x="4130139" y="-205457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回退（录单者）；对单（非录单者，成为对单者）</a:t>
          </a:r>
          <a:endParaRPr lang="zh-CN" altLang="en-US" sz="1000" kern="1200" dirty="0"/>
        </a:p>
      </dsp:txBody>
      <dsp:txXfrm rot="-5400000">
        <a:off x="429505" y="1665529"/>
        <a:ext cx="7780626" cy="359887"/>
      </dsp:txXfrm>
    </dsp:sp>
    <dsp:sp modelId="{6F1175B4-9F4E-43F4-834E-BAA459C8F379}">
      <dsp:nvSpPr>
        <dsp:cNvPr id="0" name=""/>
        <dsp:cNvSpPr/>
      </dsp:nvSpPr>
      <dsp:spPr>
        <a:xfrm rot="5400000">
          <a:off x="-92036" y="228595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对单</a:t>
          </a:r>
          <a:endParaRPr lang="zh-CN" altLang="en-US" sz="800" kern="1200" dirty="0"/>
        </a:p>
      </dsp:txBody>
      <dsp:txXfrm rot="-5400000">
        <a:off x="1" y="2408672"/>
        <a:ext cx="429504" cy="184073"/>
      </dsp:txXfrm>
    </dsp:sp>
    <dsp:sp modelId="{382628EC-6F1D-4F43-9BF9-FF6414E2FD57}">
      <dsp:nvSpPr>
        <dsp:cNvPr id="0" name=""/>
        <dsp:cNvSpPr/>
      </dsp:nvSpPr>
      <dsp:spPr>
        <a:xfrm rot="5400000">
          <a:off x="4130139" y="-150671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回退（对单者）；收货（录单者）</a:t>
          </a:r>
          <a:endParaRPr lang="zh-CN" altLang="en-US" sz="1000" kern="1200" dirty="0"/>
        </a:p>
      </dsp:txBody>
      <dsp:txXfrm rot="-5400000">
        <a:off x="429505" y="2213389"/>
        <a:ext cx="7780626" cy="359887"/>
      </dsp:txXfrm>
    </dsp:sp>
    <dsp:sp modelId="{ADF29AE8-4E97-43E6-A91A-799CA83ED54D}">
      <dsp:nvSpPr>
        <dsp:cNvPr id="0" name=""/>
        <dsp:cNvSpPr/>
      </dsp:nvSpPr>
      <dsp:spPr>
        <a:xfrm rot="5400000">
          <a:off x="-92036" y="283381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收货</a:t>
          </a:r>
          <a:endParaRPr lang="zh-CN" altLang="en-US" sz="800" kern="1200" dirty="0"/>
        </a:p>
      </dsp:txBody>
      <dsp:txXfrm rot="-5400000">
        <a:off x="1" y="2956532"/>
        <a:ext cx="429504" cy="184073"/>
      </dsp:txXfrm>
    </dsp:sp>
    <dsp:sp modelId="{B1C4E69D-7A53-468E-BC6C-32AA34079B39}">
      <dsp:nvSpPr>
        <dsp:cNvPr id="0" name=""/>
        <dsp:cNvSpPr/>
      </dsp:nvSpPr>
      <dsp:spPr>
        <a:xfrm rot="5400000">
          <a:off x="4130139" y="-95885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货物已被接收，通过了验货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回退（录单者）；装柜（录单者）</a:t>
          </a:r>
          <a:endParaRPr lang="zh-CN" altLang="en-US" sz="1000" kern="1200" dirty="0"/>
        </a:p>
      </dsp:txBody>
      <dsp:txXfrm rot="-5400000">
        <a:off x="429505" y="2761249"/>
        <a:ext cx="7780626" cy="359887"/>
      </dsp:txXfrm>
    </dsp:sp>
    <dsp:sp modelId="{69E6F2E7-5ADC-48AF-BB06-4B296E8A91E3}">
      <dsp:nvSpPr>
        <dsp:cNvPr id="0" name=""/>
        <dsp:cNvSpPr/>
      </dsp:nvSpPr>
      <dsp:spPr>
        <a:xfrm rot="5400000">
          <a:off x="-92036" y="33816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装柜</a:t>
          </a:r>
          <a:endParaRPr lang="zh-CN" altLang="en-US" sz="800" kern="1200" dirty="0"/>
        </a:p>
      </dsp:txBody>
      <dsp:txXfrm rot="-5400000">
        <a:off x="1" y="3504392"/>
        <a:ext cx="429504" cy="184073"/>
      </dsp:txXfrm>
    </dsp:sp>
    <dsp:sp modelId="{B163168B-2057-46D2-AAB5-EC796C98B6F5}">
      <dsp:nvSpPr>
        <dsp:cNvPr id="0" name=""/>
        <dsp:cNvSpPr/>
      </dsp:nvSpPr>
      <dsp:spPr>
        <a:xfrm rot="5400000">
          <a:off x="4130139" y="-41099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货物已经装柜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429505" y="3309109"/>
        <a:ext cx="7780626" cy="359887"/>
      </dsp:txXfrm>
    </dsp:sp>
    <dsp:sp modelId="{1A7F61EB-E06C-4668-96B1-987B211D5297}">
      <dsp:nvSpPr>
        <dsp:cNvPr id="0" name=""/>
        <dsp:cNvSpPr/>
      </dsp:nvSpPr>
      <dsp:spPr>
        <a:xfrm rot="5400000">
          <a:off x="-92036" y="392953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申请审结</a:t>
          </a:r>
          <a:endParaRPr lang="en-US" altLang="zh-CN" sz="800" kern="1200" dirty="0" smtClean="0"/>
        </a:p>
      </dsp:txBody>
      <dsp:txXfrm rot="-5400000">
        <a:off x="1" y="4052251"/>
        <a:ext cx="429504" cy="184073"/>
      </dsp:txXfrm>
    </dsp:sp>
    <dsp:sp modelId="{106391F7-579A-442E-9DC1-BBAD44D82C8C}">
      <dsp:nvSpPr>
        <dsp:cNvPr id="0" name=""/>
        <dsp:cNvSpPr/>
      </dsp:nvSpPr>
      <dsp:spPr>
        <a:xfrm rot="5400000">
          <a:off x="4130139" y="136865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回退（录单者）；审结（非录单者，成为审结者）</a:t>
          </a:r>
          <a:endParaRPr lang="en-US" altLang="zh-CN" sz="1000" kern="1200" dirty="0" smtClean="0"/>
        </a:p>
      </dsp:txBody>
      <dsp:txXfrm rot="-5400000">
        <a:off x="429505" y="3856969"/>
        <a:ext cx="7780626" cy="359887"/>
      </dsp:txXfrm>
    </dsp:sp>
    <dsp:sp modelId="{02F62275-636E-4BDF-95C4-31B4AC09C6DF}">
      <dsp:nvSpPr>
        <dsp:cNvPr id="0" name=""/>
        <dsp:cNvSpPr/>
      </dsp:nvSpPr>
      <dsp:spPr>
        <a:xfrm rot="5400000">
          <a:off x="-92036" y="447739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审结</a:t>
          </a:r>
          <a:endParaRPr lang="en-US" altLang="zh-CN" sz="800" kern="1200" dirty="0" smtClean="0"/>
        </a:p>
      </dsp:txBody>
      <dsp:txXfrm rot="-5400000">
        <a:off x="1" y="4600111"/>
        <a:ext cx="429504" cy="184073"/>
      </dsp:txXfrm>
    </dsp:sp>
    <dsp:sp modelId="{9D7FFB4A-1822-42D6-9F69-EAEAAF20A478}">
      <dsp:nvSpPr>
        <dsp:cNvPr id="0" name=""/>
        <dsp:cNvSpPr/>
      </dsp:nvSpPr>
      <dsp:spPr>
        <a:xfrm rot="5400000">
          <a:off x="4130139" y="68472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一切处理完毕，即已装柜、且已付款。如果有问题货可以通过备注或留言进行注释，然后另作处理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回退（审结者）</a:t>
          </a:r>
          <a:endParaRPr lang="zh-CN" altLang="en-US" sz="1000" kern="1200" dirty="0"/>
        </a:p>
      </dsp:txBody>
      <dsp:txXfrm rot="-5400000">
        <a:off x="429505" y="4404828"/>
        <a:ext cx="7780626" cy="35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F8BF7-AF5C-4ED4-B6F7-056DF2902C90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制单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D4A129DC-634D-4286-BC19-FE8E5E7A6AF8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验货单生成后自动进入制单状态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；删除（制单者）；申请受理（制单者）；接管（非制单者，成为制单者）</a:t>
          </a:r>
          <a:endParaRPr lang="zh-CN" altLang="en-US" sz="1600" kern="1200" dirty="0"/>
        </a:p>
      </dsp:txBody>
      <dsp:txXfrm rot="-5400000">
        <a:off x="699226" y="33894"/>
        <a:ext cx="7498679" cy="585891"/>
      </dsp:txXfrm>
    </dsp:sp>
    <dsp:sp modelId="{1BB1B437-47C9-41D3-996C-513DFC6C7F98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申请受理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6A12659E-4049-40B0-A82B-62D93C016E5C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回退（制单者）；受理（任何人，成为受理者，即验货员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只有受理者才能录入验货结果）</a:t>
          </a:r>
          <a:endParaRPr lang="zh-CN" altLang="en-US" sz="1600" kern="1200" dirty="0"/>
        </a:p>
      </dsp:txBody>
      <dsp:txXfrm rot="-5400000">
        <a:off x="699226" y="914562"/>
        <a:ext cx="7498679" cy="585891"/>
      </dsp:txXfrm>
    </dsp:sp>
    <dsp:sp modelId="{133D7222-1B47-439C-8354-228D24479B12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受理</a:t>
          </a:r>
          <a:endParaRPr lang="zh-CN" altLang="en-US" sz="1300" kern="1200" dirty="0"/>
        </a:p>
      </dsp:txBody>
      <dsp:txXfrm rot="-5400000">
        <a:off x="1" y="2113147"/>
        <a:ext cx="699225" cy="299669"/>
      </dsp:txXfrm>
    </dsp:sp>
    <dsp:sp modelId="{AAE7DB65-B58A-4C95-BCDF-C6E06F96A67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</a:t>
          </a: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（受理者，仅能修改结果和注释）；申请审核（受理者）</a:t>
          </a:r>
          <a:endParaRPr lang="zh-CN" altLang="en-US" sz="1600" kern="1200" dirty="0"/>
        </a:p>
      </dsp:txBody>
      <dsp:txXfrm rot="-5400000">
        <a:off x="699226" y="1795229"/>
        <a:ext cx="7498679" cy="585891"/>
      </dsp:txXfrm>
    </dsp:sp>
    <dsp:sp modelId="{A52DB8C0-1325-490B-9B49-327DA3039BDE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申请审核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709F1C77-85F7-457C-ADD7-6752FAA1029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已进行验货，并录入验货结果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回退（受理者）；审核（非受理者，成为审核者）</a:t>
          </a:r>
          <a:endParaRPr lang="zh-CN" altLang="en-US" sz="1600" kern="1200" dirty="0"/>
        </a:p>
      </dsp:txBody>
      <dsp:txXfrm rot="-5400000">
        <a:off x="699226" y="2675897"/>
        <a:ext cx="7498679" cy="585891"/>
      </dsp:txXfrm>
    </dsp:sp>
    <dsp:sp modelId="{B25104A7-E592-4ECD-926D-4B5A292CC1D5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审核</a:t>
          </a:r>
          <a:endParaRPr lang="en-US" altLang="zh-CN" sz="1300" kern="1200" dirty="0" smtClean="0"/>
        </a:p>
      </dsp:txBody>
      <dsp:txXfrm rot="-5400000">
        <a:off x="1" y="3874483"/>
        <a:ext cx="699225" cy="299669"/>
      </dsp:txXfrm>
    </dsp:sp>
    <dsp:sp modelId="{3BFC4BC2-6BAE-448E-B04D-22B0F0A2B07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回退（审核者）</a:t>
          </a:r>
          <a:endParaRPr lang="en-US" altLang="zh-CN" sz="1600" kern="1200" dirty="0" smtClean="0"/>
        </a:p>
      </dsp:txBody>
      <dsp:txXfrm rot="-5400000">
        <a:off x="699226" y="3556565"/>
        <a:ext cx="7498679" cy="585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BB380-3106-4FC8-8FDE-D9F22448AC4D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制单</a:t>
          </a:r>
          <a:endParaRPr lang="zh-CN" altLang="en-US" sz="3000" kern="1200" dirty="0"/>
        </a:p>
      </dsp:txBody>
      <dsp:txXfrm rot="-5400000">
        <a:off x="1" y="573596"/>
        <a:ext cx="1146297" cy="491270"/>
      </dsp:txXfrm>
    </dsp:sp>
    <dsp:sp modelId="{71F42176-B119-46C1-95B4-7FFB60DCFBBA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装柜单创建后自动进入制单状态，任何人可以接管过来进行编制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编辑</a:t>
          </a:r>
          <a:r>
            <a:rPr lang="zh-CN" altLang="en-US" sz="1800" kern="1200" dirty="0" smtClean="0"/>
            <a:t>（制单者）；打印（任何人）；删除（制单者）；交单（制单者）；接管（非制单者，成为制单者）</a:t>
          </a:r>
          <a:endParaRPr lang="zh-CN" altLang="en-US" sz="1800" kern="1200" dirty="0"/>
        </a:p>
      </dsp:txBody>
      <dsp:txXfrm rot="-5400000">
        <a:off x="1146298" y="52408"/>
        <a:ext cx="7031341" cy="960496"/>
      </dsp:txXfrm>
    </dsp:sp>
    <dsp:sp modelId="{BC284EC6-8AF1-4EBB-8929-FC316F8DBD4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交单</a:t>
          </a:r>
          <a:endParaRPr lang="zh-CN" altLang="en-US" sz="3000" kern="1200" dirty="0"/>
        </a:p>
      </dsp:txBody>
      <dsp:txXfrm rot="-5400000">
        <a:off x="1" y="2017346"/>
        <a:ext cx="1146297" cy="491270"/>
      </dsp:txXfrm>
    </dsp:sp>
    <dsp:sp modelId="{6F75082F-8192-434D-AB00-C210FD0DF104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已完成装柜，并根据实际装柜情况编制好装柜单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回退（制单者）；审核（非制单者，成为审核者）</a:t>
          </a:r>
          <a:endParaRPr lang="zh-CN" altLang="en-US" sz="1800" kern="1200" dirty="0"/>
        </a:p>
      </dsp:txBody>
      <dsp:txXfrm rot="-5400000">
        <a:off x="1146298" y="1496158"/>
        <a:ext cx="7031341" cy="960496"/>
      </dsp:txXfrm>
    </dsp:sp>
    <dsp:sp modelId="{CB0E70B1-D2C0-4192-9053-89EDD84A2200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审核</a:t>
          </a:r>
          <a:endParaRPr lang="zh-CN" altLang="en-US" sz="3000" kern="1200" dirty="0"/>
        </a:p>
      </dsp:txBody>
      <dsp:txXfrm rot="-5400000">
        <a:off x="1" y="3461096"/>
        <a:ext cx="1146297" cy="491270"/>
      </dsp:txXfrm>
    </dsp:sp>
    <dsp:sp modelId="{F86F209A-3732-4BD8-9FDC-6B2B0DDEBDE5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回退（审核者）</a:t>
          </a:r>
          <a:endParaRPr lang="zh-CN" altLang="en-US" sz="18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C11B-120F-44DC-ABBB-2264FB312E10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制单</a:t>
          </a:r>
          <a:endParaRPr lang="zh-CN" altLang="en-US" sz="2200" kern="1200" dirty="0"/>
        </a:p>
      </dsp:txBody>
      <dsp:txXfrm rot="-5400000">
        <a:off x="1" y="573596"/>
        <a:ext cx="1146297" cy="491270"/>
      </dsp:txXfrm>
    </dsp:sp>
    <dsp:sp modelId="{2DC0E148-8729-4B3C-BB97-8DC8E3E4A764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【</a:t>
          </a:r>
          <a:r>
            <a:rPr lang="zh-CN" altLang="en-US" sz="2100" kern="1200" dirty="0" smtClean="0"/>
            <a:t>发货单是一种特殊的付款申请</a:t>
          </a:r>
          <a:r>
            <a:rPr lang="en-US" altLang="zh-CN" sz="2100" kern="1200" dirty="0" smtClean="0"/>
            <a:t>】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编辑</a:t>
          </a:r>
          <a:r>
            <a:rPr lang="zh-CN" altLang="en-US" sz="2100" kern="1200" dirty="0" smtClean="0"/>
            <a:t>（申请者）；删除（申请者）；申请对单（申请者）</a:t>
          </a:r>
          <a:endParaRPr lang="zh-CN" altLang="en-US" sz="2100" kern="1200" dirty="0"/>
        </a:p>
      </dsp:txBody>
      <dsp:txXfrm rot="-5400000">
        <a:off x="1146298" y="52408"/>
        <a:ext cx="7031341" cy="960496"/>
      </dsp:txXfrm>
    </dsp:sp>
    <dsp:sp modelId="{0B7CDB1D-A607-43C4-BFFA-966742DF3D20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申请对单</a:t>
          </a:r>
          <a:endParaRPr lang="zh-CN" altLang="en-US" sz="2200" kern="1200" dirty="0"/>
        </a:p>
      </dsp:txBody>
      <dsp:txXfrm rot="-5400000">
        <a:off x="1" y="2017346"/>
        <a:ext cx="1146297" cy="491270"/>
      </dsp:txXfrm>
    </dsp:sp>
    <dsp:sp modelId="{9DB632C1-77EB-49F1-98DD-69708217FB50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回退（申请者）；对单（非申请者，成为审核者</a:t>
          </a:r>
          <a:r>
            <a:rPr lang="en-US" altLang="zh-CN" sz="2100" kern="1200" dirty="0" smtClean="0"/>
            <a:t>/</a:t>
          </a:r>
          <a:r>
            <a:rPr lang="zh-CN" altLang="en-US" sz="2100" kern="1200" dirty="0" smtClean="0"/>
            <a:t>对单者）</a:t>
          </a:r>
          <a:endParaRPr lang="zh-CN" altLang="en-US" sz="2100" kern="1200" dirty="0"/>
        </a:p>
      </dsp:txBody>
      <dsp:txXfrm rot="-5400000">
        <a:off x="1146298" y="1496158"/>
        <a:ext cx="7031341" cy="960496"/>
      </dsp:txXfrm>
    </dsp:sp>
    <dsp:sp modelId="{C44D64A3-4424-4FCE-B5EE-C4DADEBC8A39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对单</a:t>
          </a:r>
          <a:endParaRPr lang="zh-CN" altLang="en-US" sz="2200" kern="1200" dirty="0"/>
        </a:p>
      </dsp:txBody>
      <dsp:txXfrm rot="-5400000">
        <a:off x="1" y="3461096"/>
        <a:ext cx="1146297" cy="491270"/>
      </dsp:txXfrm>
    </dsp:sp>
    <dsp:sp modelId="{669B75D0-9CBB-4862-9606-FA40159A5949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【</a:t>
          </a:r>
          <a:r>
            <a:rPr lang="zh-CN" altLang="en-US" sz="2100" kern="1200" dirty="0" smtClean="0"/>
            <a:t>对单后就可以“记账”</a:t>
          </a:r>
          <a:r>
            <a:rPr lang="en-US" altLang="zh-CN" sz="2100" kern="1200" dirty="0" smtClean="0"/>
            <a:t>-&gt;</a:t>
          </a:r>
          <a:r>
            <a:rPr lang="zh-CN" altLang="en-US" sz="2100" kern="1200" dirty="0" smtClean="0"/>
            <a:t>“付款”</a:t>
          </a:r>
          <a:r>
            <a:rPr lang="en-US" altLang="zh-CN" sz="2100" kern="1200" dirty="0" smtClean="0"/>
            <a:t>】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回退（审核者，必须还没记账）</a:t>
          </a:r>
          <a:endParaRPr lang="zh-CN" altLang="en-US" sz="21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6BCD8-92F3-4764-B820-CE8BC1D8EF32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记账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3C3E10EF-9096-4B3F-99FA-E832CFB72811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记账人可以凭空建一个流水账，也可以利用已对单的付款申请</a:t>
          </a:r>
          <a:r>
            <a:rPr lang="en-US" altLang="zh-CN" sz="1600" kern="1200" dirty="0" smtClean="0"/>
            <a:t>/</a:t>
          </a:r>
          <a:r>
            <a:rPr lang="zh-CN" altLang="en-US" sz="1600" kern="1200" smtClean="0"/>
            <a:t>发货单建流水账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（记账人）；删除（记账人）；付款（记账人）</a:t>
          </a:r>
          <a:endParaRPr lang="zh-CN" altLang="en-US" sz="1600" kern="1200" dirty="0"/>
        </a:p>
      </dsp:txBody>
      <dsp:txXfrm rot="-5400000">
        <a:off x="699226" y="33894"/>
        <a:ext cx="7498679" cy="585891"/>
      </dsp:txXfrm>
    </dsp:sp>
    <dsp:sp modelId="{4C83529C-A06C-4C56-8900-0000620EFC79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付款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1B5FE930-2177-4193-8B43-7D245A7F8895}">
      <dsp:nvSpPr>
        <dsp:cNvPr id="0" name=""/>
        <dsp:cNvSpPr/>
      </dsp:nvSpPr>
      <dsp:spPr>
        <a:xfrm rot="5400000">
          <a:off x="4151783" y="-2545668"/>
          <a:ext cx="649281" cy="7506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作废（记账人，一旦标识为付款就不能删除，只能作废留档）；申请复核（记账人）</a:t>
          </a:r>
          <a:endParaRPr lang="zh-CN" altLang="en-US" sz="1600" kern="1200" dirty="0"/>
        </a:p>
      </dsp:txBody>
      <dsp:txXfrm rot="-5400000">
        <a:off x="723248" y="914562"/>
        <a:ext cx="7474657" cy="585891"/>
      </dsp:txXfrm>
    </dsp:sp>
    <dsp:sp modelId="{52757299-E38A-466D-A95F-DE2097AA7EBF}">
      <dsp:nvSpPr>
        <dsp:cNvPr id="0" name=""/>
        <dsp:cNvSpPr/>
      </dsp:nvSpPr>
      <dsp:spPr>
        <a:xfrm rot="5400000">
          <a:off x="2905699" y="1762615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作废</a:t>
          </a:r>
          <a:endParaRPr lang="zh-CN" altLang="en-US" sz="1300" kern="1200" dirty="0"/>
        </a:p>
      </dsp:txBody>
      <dsp:txXfrm rot="-5400000">
        <a:off x="3055534" y="1962394"/>
        <a:ext cx="699225" cy="299669"/>
      </dsp:txXfrm>
    </dsp:sp>
    <dsp:sp modelId="{4B25B2FD-61FC-4767-82D8-E4AA1074323B}">
      <dsp:nvSpPr>
        <dsp:cNvPr id="0" name=""/>
        <dsp:cNvSpPr/>
      </dsp:nvSpPr>
      <dsp:spPr>
        <a:xfrm rot="5400000">
          <a:off x="5672780" y="-284418"/>
          <a:ext cx="649281" cy="4443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回退（记账人）；申请复核（记账人）</a:t>
          </a:r>
          <a:endParaRPr lang="zh-CN" altLang="en-US" sz="1600" kern="1200" dirty="0"/>
        </a:p>
      </dsp:txBody>
      <dsp:txXfrm rot="-5400000">
        <a:off x="3775585" y="1644472"/>
        <a:ext cx="4411978" cy="585891"/>
      </dsp:txXfrm>
    </dsp:sp>
    <dsp:sp modelId="{D3EC24C2-9B3F-4B51-BB81-3C93556D8FE5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申请复核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F8989132-3A6C-4C13-AC2B-34B37273F107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回退（记账人）；复核（非记账人，成为复核者）</a:t>
          </a:r>
          <a:endParaRPr lang="zh-CN" altLang="en-US" sz="1600" kern="1200" dirty="0"/>
        </a:p>
      </dsp:txBody>
      <dsp:txXfrm rot="-5400000">
        <a:off x="699226" y="2675897"/>
        <a:ext cx="7498679" cy="585891"/>
      </dsp:txXfrm>
    </dsp:sp>
    <dsp:sp modelId="{E89E8863-1C46-4C81-B1A6-ED2534F36967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复核</a:t>
          </a:r>
          <a:endParaRPr lang="zh-CN" altLang="en-US" sz="1300" kern="1200" dirty="0"/>
        </a:p>
      </dsp:txBody>
      <dsp:txXfrm rot="-5400000">
        <a:off x="1" y="3874483"/>
        <a:ext cx="699225" cy="299669"/>
      </dsp:txXfrm>
    </dsp:sp>
    <dsp:sp modelId="{84C8FA36-86FB-4863-A646-57E581B5197C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回退（复核者）</a:t>
          </a:r>
          <a:endParaRPr lang="zh-CN" altLang="en-US" sz="16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E070A-47A1-41C4-B94B-886439E5C1B2}">
      <dsp:nvSpPr>
        <dsp:cNvPr id="0" name=""/>
        <dsp:cNvSpPr/>
      </dsp:nvSpPr>
      <dsp:spPr>
        <a:xfrm rot="5400000">
          <a:off x="-92036" y="94518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新建</a:t>
          </a:r>
          <a:endParaRPr lang="zh-CN" altLang="en-US" sz="800" kern="1200" dirty="0"/>
        </a:p>
      </dsp:txBody>
      <dsp:txXfrm rot="-5400000">
        <a:off x="1" y="217233"/>
        <a:ext cx="429504" cy="184073"/>
      </dsp:txXfrm>
    </dsp:sp>
    <dsp:sp modelId="{A6509E48-B66D-4B65-9C8B-D77F627E59E9}">
      <dsp:nvSpPr>
        <dsp:cNvPr id="0" name=""/>
        <dsp:cNvSpPr/>
      </dsp:nvSpPr>
      <dsp:spPr>
        <a:xfrm rot="5400000">
          <a:off x="4130139" y="-369815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新增退税跟单记录的人就是跟单员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打印（任何</a:t>
          </a:r>
          <a:r>
            <a:rPr lang="zh-CN" altLang="en-US" sz="1000" kern="1200" dirty="0" smtClean="0"/>
            <a:t>人，任何时候）</a:t>
          </a:r>
          <a:r>
            <a:rPr lang="zh-CN" altLang="en-US" sz="1000" kern="1200" dirty="0" smtClean="0"/>
            <a:t>；接管（非跟单</a:t>
          </a:r>
          <a:r>
            <a:rPr lang="zh-CN" altLang="en-US" sz="1000" kern="1200" dirty="0" smtClean="0"/>
            <a:t>员，任何时候，</a:t>
          </a:r>
          <a:r>
            <a:rPr lang="zh-CN" altLang="en-US" sz="1000" kern="1200" dirty="0" smtClean="0"/>
            <a:t>接管后成为心得跟单员）；删除（跟单</a:t>
          </a:r>
          <a:r>
            <a:rPr lang="zh-CN" altLang="en-US" sz="1000" kern="1200" dirty="0" smtClean="0"/>
            <a:t>员，任何时候）</a:t>
          </a:r>
          <a:r>
            <a:rPr lang="zh-CN" altLang="en-US" sz="1000" kern="1200" dirty="0" smtClean="0"/>
            <a:t>；装柜（跟单员）；</a:t>
          </a:r>
          <a:endParaRPr lang="zh-CN" altLang="en-US" sz="1000" kern="1200" dirty="0"/>
        </a:p>
      </dsp:txBody>
      <dsp:txXfrm rot="-5400000">
        <a:off x="429505" y="21950"/>
        <a:ext cx="7780626" cy="359887"/>
      </dsp:txXfrm>
    </dsp:sp>
    <dsp:sp modelId="{E284E8A5-AD12-4071-A7B0-62C5F687E4AE}">
      <dsp:nvSpPr>
        <dsp:cNvPr id="0" name=""/>
        <dsp:cNvSpPr/>
      </dsp:nvSpPr>
      <dsp:spPr>
        <a:xfrm rot="5400000">
          <a:off x="-92036" y="6423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装柜</a:t>
          </a:r>
          <a:endParaRPr lang="zh-CN" altLang="en-US" sz="800" kern="1200" dirty="0"/>
        </a:p>
      </dsp:txBody>
      <dsp:txXfrm rot="-5400000">
        <a:off x="1" y="765092"/>
        <a:ext cx="429504" cy="184073"/>
      </dsp:txXfrm>
    </dsp:sp>
    <dsp:sp modelId="{65E4D32F-3998-4336-892F-E340B60BB964}">
      <dsp:nvSpPr>
        <dsp:cNvPr id="0" name=""/>
        <dsp:cNvSpPr/>
      </dsp:nvSpPr>
      <dsp:spPr>
        <a:xfrm rot="5400000">
          <a:off x="4130139" y="-315029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回退（跟单员）；报关（跟单员）</a:t>
          </a:r>
          <a:endParaRPr lang="zh-CN" altLang="en-US" sz="1000" kern="1200" dirty="0"/>
        </a:p>
      </dsp:txBody>
      <dsp:txXfrm rot="-5400000">
        <a:off x="429505" y="569810"/>
        <a:ext cx="7780626" cy="359887"/>
      </dsp:txXfrm>
    </dsp:sp>
    <dsp:sp modelId="{9F3F7AA4-18A1-4EE3-8FCF-3E6445E4D4F8}">
      <dsp:nvSpPr>
        <dsp:cNvPr id="0" name=""/>
        <dsp:cNvSpPr/>
      </dsp:nvSpPr>
      <dsp:spPr>
        <a:xfrm rot="5400000">
          <a:off x="-92036" y="119023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报关</a:t>
          </a:r>
          <a:endParaRPr lang="zh-CN" altLang="en-US" sz="800" kern="1200" dirty="0"/>
        </a:p>
      </dsp:txBody>
      <dsp:txXfrm rot="-5400000">
        <a:off x="1" y="1312952"/>
        <a:ext cx="429504" cy="184073"/>
      </dsp:txXfrm>
    </dsp:sp>
    <dsp:sp modelId="{63AFB0B7-D5F5-447F-9D54-9A686396910C}">
      <dsp:nvSpPr>
        <dsp:cNvPr id="0" name=""/>
        <dsp:cNvSpPr/>
      </dsp:nvSpPr>
      <dsp:spPr>
        <a:xfrm rot="5400000">
          <a:off x="4130139" y="-260243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回退（跟单员）；付款（跟单员）</a:t>
          </a:r>
          <a:endParaRPr lang="zh-CN" altLang="en-US" sz="1000" kern="1200" dirty="0"/>
        </a:p>
      </dsp:txBody>
      <dsp:txXfrm rot="-5400000">
        <a:off x="429505" y="1117669"/>
        <a:ext cx="7780626" cy="359887"/>
      </dsp:txXfrm>
    </dsp:sp>
    <dsp:sp modelId="{BC7FD5D9-4DA2-4CE5-A7A2-702C387A4374}">
      <dsp:nvSpPr>
        <dsp:cNvPr id="0" name=""/>
        <dsp:cNvSpPr/>
      </dsp:nvSpPr>
      <dsp:spPr>
        <a:xfrm rot="5400000">
          <a:off x="-92036" y="173809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付款</a:t>
          </a:r>
          <a:endParaRPr lang="zh-CN" altLang="en-US" sz="800" kern="1200" dirty="0"/>
        </a:p>
      </dsp:txBody>
      <dsp:txXfrm rot="-5400000">
        <a:off x="1" y="1860812"/>
        <a:ext cx="429504" cy="184073"/>
      </dsp:txXfrm>
    </dsp:sp>
    <dsp:sp modelId="{BD55DAE0-7CAE-4077-A15B-7BE42E24AC66}">
      <dsp:nvSpPr>
        <dsp:cNvPr id="0" name=""/>
        <dsp:cNvSpPr/>
      </dsp:nvSpPr>
      <dsp:spPr>
        <a:xfrm rot="5400000">
          <a:off x="4130139" y="-205457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回退（跟单员）；开票（跟单员）</a:t>
          </a:r>
          <a:endParaRPr lang="zh-CN" altLang="en-US" sz="1000" kern="1200" dirty="0"/>
        </a:p>
      </dsp:txBody>
      <dsp:txXfrm rot="-5400000">
        <a:off x="429505" y="1665529"/>
        <a:ext cx="7780626" cy="359887"/>
      </dsp:txXfrm>
    </dsp:sp>
    <dsp:sp modelId="{C29C2A9F-9CBD-4B0F-9DB2-07C64D616A93}">
      <dsp:nvSpPr>
        <dsp:cNvPr id="0" name=""/>
        <dsp:cNvSpPr/>
      </dsp:nvSpPr>
      <dsp:spPr>
        <a:xfrm rot="5400000">
          <a:off x="-92036" y="228595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开票</a:t>
          </a:r>
          <a:endParaRPr lang="zh-CN" altLang="en-US" sz="800" kern="1200" dirty="0"/>
        </a:p>
      </dsp:txBody>
      <dsp:txXfrm rot="-5400000">
        <a:off x="1" y="2408672"/>
        <a:ext cx="429504" cy="184073"/>
      </dsp:txXfrm>
    </dsp:sp>
    <dsp:sp modelId="{6D98C85C-A2CB-4E93-AC94-09003318A808}">
      <dsp:nvSpPr>
        <dsp:cNvPr id="0" name=""/>
        <dsp:cNvSpPr/>
      </dsp:nvSpPr>
      <dsp:spPr>
        <a:xfrm rot="5400000">
          <a:off x="4130139" y="-150671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回退（跟单员）；单证（跟单员）</a:t>
          </a:r>
          <a:endParaRPr lang="zh-CN" altLang="en-US" sz="1000" kern="1200" dirty="0"/>
        </a:p>
      </dsp:txBody>
      <dsp:txXfrm rot="-5400000">
        <a:off x="429505" y="2213389"/>
        <a:ext cx="7780626" cy="359887"/>
      </dsp:txXfrm>
    </dsp:sp>
    <dsp:sp modelId="{E71141CD-1F6C-4761-A498-79D58F085AF2}">
      <dsp:nvSpPr>
        <dsp:cNvPr id="0" name=""/>
        <dsp:cNvSpPr/>
      </dsp:nvSpPr>
      <dsp:spPr>
        <a:xfrm rot="5400000">
          <a:off x="-92036" y="283381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单证</a:t>
          </a:r>
          <a:endParaRPr lang="zh-CN" altLang="en-US" sz="800" kern="1200" dirty="0"/>
        </a:p>
      </dsp:txBody>
      <dsp:txXfrm rot="-5400000">
        <a:off x="1" y="2956532"/>
        <a:ext cx="429504" cy="184073"/>
      </dsp:txXfrm>
    </dsp:sp>
    <dsp:sp modelId="{14C80A3F-2C42-4BCB-93E7-9791362E1304}">
      <dsp:nvSpPr>
        <dsp:cNvPr id="0" name=""/>
        <dsp:cNvSpPr/>
      </dsp:nvSpPr>
      <dsp:spPr>
        <a:xfrm rot="5400000">
          <a:off x="4130139" y="-95885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回退（跟单员）；单证（跟单员）</a:t>
          </a:r>
          <a:endParaRPr lang="zh-CN" altLang="en-US" sz="1000" kern="1200" dirty="0"/>
        </a:p>
      </dsp:txBody>
      <dsp:txXfrm rot="-5400000">
        <a:off x="429505" y="2761249"/>
        <a:ext cx="7780626" cy="359887"/>
      </dsp:txXfrm>
    </dsp:sp>
    <dsp:sp modelId="{F55C312B-ACA9-4E9E-8625-D48408CFDE88}">
      <dsp:nvSpPr>
        <dsp:cNvPr id="0" name=""/>
        <dsp:cNvSpPr/>
      </dsp:nvSpPr>
      <dsp:spPr>
        <a:xfrm rot="5400000">
          <a:off x="-92036" y="33816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退税</a:t>
          </a:r>
          <a:endParaRPr lang="en-US" altLang="zh-CN" sz="800" kern="1200" dirty="0" smtClean="0"/>
        </a:p>
      </dsp:txBody>
      <dsp:txXfrm rot="-5400000">
        <a:off x="1" y="3504392"/>
        <a:ext cx="429504" cy="184073"/>
      </dsp:txXfrm>
    </dsp:sp>
    <dsp:sp modelId="{66B05533-6758-498E-A071-F252D9D6F048}">
      <dsp:nvSpPr>
        <dsp:cNvPr id="0" name=""/>
        <dsp:cNvSpPr/>
      </dsp:nvSpPr>
      <dsp:spPr>
        <a:xfrm rot="5400000">
          <a:off x="4130139" y="-41099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回退（跟单员）；申请复核（跟单员）</a:t>
          </a:r>
          <a:endParaRPr lang="en-US" altLang="zh-CN" sz="1000" kern="1200" dirty="0" smtClean="0"/>
        </a:p>
      </dsp:txBody>
      <dsp:txXfrm rot="-5400000">
        <a:off x="429505" y="3309109"/>
        <a:ext cx="7780626" cy="359887"/>
      </dsp:txXfrm>
    </dsp:sp>
    <dsp:sp modelId="{86BAFD9F-8B03-41F8-830F-8685E2A78AAF}">
      <dsp:nvSpPr>
        <dsp:cNvPr id="0" name=""/>
        <dsp:cNvSpPr/>
      </dsp:nvSpPr>
      <dsp:spPr>
        <a:xfrm rot="5400000">
          <a:off x="-92036" y="392953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申请复核</a:t>
          </a:r>
          <a:endParaRPr lang="en-US" altLang="zh-CN" sz="800" kern="1200" dirty="0" smtClean="0"/>
        </a:p>
      </dsp:txBody>
      <dsp:txXfrm rot="-5400000">
        <a:off x="1" y="4052251"/>
        <a:ext cx="429504" cy="184073"/>
      </dsp:txXfrm>
    </dsp:sp>
    <dsp:sp modelId="{257CD411-368F-4D68-8051-AC7754C8CF28}">
      <dsp:nvSpPr>
        <dsp:cNvPr id="0" name=""/>
        <dsp:cNvSpPr/>
      </dsp:nvSpPr>
      <dsp:spPr>
        <a:xfrm rot="5400000">
          <a:off x="4130139" y="136865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回退（跟单员）；复核（非跟</a:t>
          </a:r>
          <a:r>
            <a:rPr lang="zh-CN" altLang="en-US" sz="1000" kern="1200" smtClean="0"/>
            <a:t>单员，成为复核者）</a:t>
          </a:r>
          <a:endParaRPr lang="en-US" altLang="zh-CN" sz="1000" kern="1200" dirty="0" smtClean="0"/>
        </a:p>
      </dsp:txBody>
      <dsp:txXfrm rot="-5400000">
        <a:off x="429505" y="3856969"/>
        <a:ext cx="7780626" cy="359887"/>
      </dsp:txXfrm>
    </dsp:sp>
    <dsp:sp modelId="{4372671D-ED5F-4986-AC52-B071D5E73239}">
      <dsp:nvSpPr>
        <dsp:cNvPr id="0" name=""/>
        <dsp:cNvSpPr/>
      </dsp:nvSpPr>
      <dsp:spPr>
        <a:xfrm rot="5400000">
          <a:off x="-92036" y="447739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复核</a:t>
          </a:r>
          <a:endParaRPr lang="en-US" altLang="zh-CN" sz="800" kern="1200" dirty="0" smtClean="0"/>
        </a:p>
      </dsp:txBody>
      <dsp:txXfrm rot="-5400000">
        <a:off x="1" y="4600111"/>
        <a:ext cx="429504" cy="184073"/>
      </dsp:txXfrm>
    </dsp:sp>
    <dsp:sp modelId="{244885EE-6946-48BE-8A4C-BBEEF8FD6BAC}">
      <dsp:nvSpPr>
        <dsp:cNvPr id="0" name=""/>
        <dsp:cNvSpPr/>
      </dsp:nvSpPr>
      <dsp:spPr>
        <a:xfrm rot="5400000">
          <a:off x="4130139" y="68472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回退（复核者）</a:t>
          </a:r>
          <a:endParaRPr lang="zh-CN" altLang="en-US" sz="1000" kern="1200" dirty="0"/>
        </a:p>
      </dsp:txBody>
      <dsp:txXfrm rot="-5400000">
        <a:off x="429505" y="4404828"/>
        <a:ext cx="7780626" cy="35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伍</a:t>
            </a:r>
            <a:r>
              <a:rPr lang="zh-CN" altLang="en-US" dirty="0" smtClean="0"/>
              <a:t>泰</a:t>
            </a:r>
            <a:r>
              <a:rPr lang="en-US" altLang="zh-CN" dirty="0" smtClean="0"/>
              <a:t>OA</a:t>
            </a:r>
            <a:r>
              <a:rPr lang="zh-CN" altLang="en-US" dirty="0" smtClean="0"/>
              <a:t>流程说明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退税跟单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886539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原稿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495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43717"/>
              </p:ext>
            </p:extLst>
          </p:nvPr>
        </p:nvGraphicFramePr>
        <p:xfrm>
          <a:off x="467544" y="980728"/>
          <a:ext cx="8229600" cy="557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发货单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08438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5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08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6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装柜单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1921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付款申请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637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8697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3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流水</a:t>
            </a:r>
            <a:r>
              <a:rPr lang="en-US" altLang="zh-CN" dirty="0" smtClean="0"/>
              <a:t>/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次付货款需要经过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次审核：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录发货单（录单者）</a:t>
            </a:r>
            <a:endParaRPr lang="en-US" altLang="zh-CN" dirty="0" smtClean="0"/>
          </a:p>
          <a:p>
            <a:pPr lvl="1"/>
            <a:r>
              <a:rPr lang="zh-CN" altLang="en-US" dirty="0"/>
              <a:t>发</a:t>
            </a:r>
            <a:r>
              <a:rPr lang="zh-CN" altLang="en-US" dirty="0" smtClean="0"/>
              <a:t>货单对单（对单者）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付款（记账者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付款者）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复核（</a:t>
            </a:r>
            <a:r>
              <a:rPr lang="zh-CN" altLang="en-US" dirty="0"/>
              <a:t>账单</a:t>
            </a:r>
            <a:r>
              <a:rPr lang="zh-CN" altLang="en-US" dirty="0" smtClean="0"/>
              <a:t>复核者）</a:t>
            </a:r>
            <a:endParaRPr lang="en-US" altLang="zh-CN" dirty="0" smtClean="0"/>
          </a:p>
          <a:p>
            <a:r>
              <a:rPr lang="zh-CN" altLang="en-US" dirty="0" smtClean="0"/>
              <a:t>其他付款如果走付款申请流程也是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次审核</a:t>
            </a:r>
            <a:endParaRPr lang="en-US" altLang="zh-CN" dirty="0" smtClean="0"/>
          </a:p>
          <a:p>
            <a:r>
              <a:rPr lang="zh-CN" altLang="en-US" dirty="0"/>
              <a:t>一张流水单，记录一次</a:t>
            </a:r>
            <a:r>
              <a:rPr lang="zh-CN" altLang="en-US" dirty="0" smtClean="0"/>
              <a:t>资金转移。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单不一定就是指我司给他人付款的流水，可以是任何我们关心的账户的流水。譬如，退税代理给工厂开票的流水，也包括消费的流水、收租金的流水、银行利息、卡费等等；因为不需要通过财务付款，所以不需要申请，只要做记录。（如果是消费流水，尽量让花钱的本人来复核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通过记录流水我们就能时刻掌握所关心的账户的全部状况。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2900" dirty="0"/>
              <a:t>因为有了明细流水，公司所有的银行账户其明细应该与银行的明细一致，余额也是；</a:t>
            </a:r>
            <a:r>
              <a:rPr lang="zh-CN" altLang="en-US" dirty="0" smtClean="0">
                <a:solidFill>
                  <a:srgbClr val="FF0000"/>
                </a:solidFill>
              </a:rPr>
              <a:t>需要每月与银行对账，并要两人签字确认。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银行对账记录：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sz="2600" dirty="0" smtClean="0">
                <a:solidFill>
                  <a:srgbClr val="00B050"/>
                </a:solidFill>
              </a:rPr>
              <a:t>&lt;</a:t>
            </a:r>
            <a:r>
              <a:rPr lang="zh-CN" altLang="en-US" sz="2600" dirty="0" smtClean="0">
                <a:solidFill>
                  <a:srgbClr val="00B050"/>
                </a:solidFill>
              </a:rPr>
              <a:t>银行 户名 账号 日期 银行</a:t>
            </a:r>
            <a:r>
              <a:rPr lang="zh-CN" altLang="en-US" sz="2600" dirty="0">
                <a:solidFill>
                  <a:srgbClr val="00B050"/>
                </a:solidFill>
              </a:rPr>
              <a:t>最新</a:t>
            </a:r>
            <a:r>
              <a:rPr lang="zh-CN" altLang="en-US" sz="2600" dirty="0" smtClean="0">
                <a:solidFill>
                  <a:srgbClr val="00B050"/>
                </a:solidFill>
              </a:rPr>
              <a:t>流水号 </a:t>
            </a:r>
            <a:r>
              <a:rPr lang="en-US" altLang="zh-CN" sz="2600" dirty="0" smtClean="0">
                <a:solidFill>
                  <a:srgbClr val="00B050"/>
                </a:solidFill>
              </a:rPr>
              <a:t>OA</a:t>
            </a:r>
            <a:r>
              <a:rPr lang="zh-CN" altLang="en-US" sz="2600" dirty="0" smtClean="0">
                <a:solidFill>
                  <a:srgbClr val="00B050"/>
                </a:solidFill>
              </a:rPr>
              <a:t>最新流水号 余额 对账人 复核人</a:t>
            </a:r>
            <a:r>
              <a:rPr lang="en-US" altLang="zh-CN" sz="2600" dirty="0" smtClean="0">
                <a:solidFill>
                  <a:srgbClr val="00B050"/>
                </a:solidFill>
              </a:rPr>
              <a:t>&gt;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4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1322</Words>
  <Application>Microsoft Office PowerPoint</Application>
  <PresentationFormat>全屏显示(4:3)</PresentationFormat>
  <Paragraphs>140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伍泰OA流程说明</vt:lpstr>
      <vt:lpstr>原稿</vt:lpstr>
      <vt:lpstr>订单</vt:lpstr>
      <vt:lpstr>发货单</vt:lpstr>
      <vt:lpstr>验货单</vt:lpstr>
      <vt:lpstr>装柜单</vt:lpstr>
      <vt:lpstr>付款申请</vt:lpstr>
      <vt:lpstr>流水账</vt:lpstr>
      <vt:lpstr>流水/统计</vt:lpstr>
      <vt:lpstr>退税跟单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伍泰OA流程说明</dc:title>
  <dc:creator>yuanly</dc:creator>
  <cp:lastModifiedBy>袁立宇</cp:lastModifiedBy>
  <cp:revision>211</cp:revision>
  <dcterms:created xsi:type="dcterms:W3CDTF">2014-03-26T14:39:06Z</dcterms:created>
  <dcterms:modified xsi:type="dcterms:W3CDTF">2014-03-27T03:09:16Z</dcterms:modified>
</cp:coreProperties>
</file>