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8"/>
  </p:notesMasterIdLst>
  <p:handoutMasterIdLst>
    <p:handoutMasterId r:id="rId19"/>
  </p:handoutMasterIdLst>
  <p:sldIdLst>
    <p:sldId id="283" r:id="rId2"/>
    <p:sldId id="617" r:id="rId3"/>
    <p:sldId id="636" r:id="rId4"/>
    <p:sldId id="647" r:id="rId5"/>
    <p:sldId id="637" r:id="rId6"/>
    <p:sldId id="648" r:id="rId7"/>
    <p:sldId id="643" r:id="rId8"/>
    <p:sldId id="638" r:id="rId9"/>
    <p:sldId id="646" r:id="rId10"/>
    <p:sldId id="642" r:id="rId11"/>
    <p:sldId id="615" r:id="rId12"/>
    <p:sldId id="626" r:id="rId13"/>
    <p:sldId id="627" r:id="rId14"/>
    <p:sldId id="644" r:id="rId15"/>
    <p:sldId id="630" r:id="rId16"/>
    <p:sldId id="593" r:id="rId17"/>
  </p:sldIdLst>
  <p:sldSz cx="9144000" cy="6858000" type="screen4x3"/>
  <p:notesSz cx="6946900" cy="92329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k wang" initials="tw" lastIdx="1" clrIdx="0">
    <p:extLst>
      <p:ext uri="{19B8F6BF-5375-455C-9EA6-DF929625EA0E}">
        <p15:presenceInfo xmlns:p15="http://schemas.microsoft.com/office/powerpoint/2012/main" userId="411890a438b182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891A7"/>
    <a:srgbClr val="003399"/>
    <a:srgbClr val="D18213"/>
    <a:srgbClr val="9999FF"/>
    <a:srgbClr val="6600CC"/>
    <a:srgbClr val="66FF66"/>
    <a:srgbClr val="DADCEC"/>
    <a:srgbClr val="CC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6026" autoAdjust="0"/>
  </p:normalViewPr>
  <p:slideViewPr>
    <p:cSldViewPr>
      <p:cViewPr varScale="1">
        <p:scale>
          <a:sx n="106" d="100"/>
          <a:sy n="106" d="100"/>
        </p:scale>
        <p:origin x="15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4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F9012-AA46-42B0-B168-68077E063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354554B-E938-4283-85EE-FC5DF8B3BFF2}">
      <dgm:prSet phldrT="[文本]" custT="1"/>
      <dgm:spPr/>
      <dgm:t>
        <a:bodyPr/>
        <a:lstStyle/>
        <a:p>
          <a:r>
            <a:rPr lang="zh-CN" altLang="en-US" sz="2400" dirty="0" smtClean="0"/>
            <a:t>创</a:t>
          </a:r>
          <a:r>
            <a:rPr lang="zh-CN" altLang="en-US" sz="2400" dirty="0"/>
            <a:t>新点</a:t>
          </a:r>
        </a:p>
      </dgm:t>
    </dgm:pt>
    <dgm:pt modelId="{F5624E78-994A-45CE-8B10-307E4BFB5799}" type="parTrans" cxnId="{9EA76775-FED2-4F28-B7F2-BB8F56550DD1}">
      <dgm:prSet/>
      <dgm:spPr/>
      <dgm:t>
        <a:bodyPr/>
        <a:lstStyle/>
        <a:p>
          <a:endParaRPr lang="zh-CN" altLang="en-US"/>
        </a:p>
      </dgm:t>
    </dgm:pt>
    <dgm:pt modelId="{D1D1F771-C8CC-4FA8-A279-686BABEB97C2}" type="sibTrans" cxnId="{9EA76775-FED2-4F28-B7F2-BB8F56550DD1}">
      <dgm:prSet/>
      <dgm:spPr/>
      <dgm:t>
        <a:bodyPr/>
        <a:lstStyle/>
        <a:p>
          <a:endParaRPr lang="zh-CN" altLang="en-US"/>
        </a:p>
      </dgm:t>
    </dgm:pt>
    <dgm:pt modelId="{0FA0917E-FA96-4C58-9DBC-587A832A61DB}">
      <dgm:prSet phldrT="[文本]" custT="1"/>
      <dgm:spPr/>
      <dgm:t>
        <a:bodyPr/>
        <a:lstStyle/>
        <a:p>
          <a:r>
            <a:rPr lang="zh-CN" altLang="en-US" sz="2400" dirty="0" smtClean="0"/>
            <a:t>研究内容和技</a:t>
          </a:r>
          <a:r>
            <a:rPr lang="zh-CN" altLang="en-US" sz="2400" dirty="0"/>
            <a:t>术路线</a:t>
          </a:r>
        </a:p>
      </dgm:t>
    </dgm:pt>
    <dgm:pt modelId="{AF47FC50-601D-4704-A2DC-17ABA75D3960}" type="sibTrans" cxnId="{BB3CF697-CE7A-40BB-A00E-FCEAB070B1A7}">
      <dgm:prSet/>
      <dgm:spPr/>
      <dgm:t>
        <a:bodyPr/>
        <a:lstStyle/>
        <a:p>
          <a:endParaRPr lang="zh-CN" altLang="en-US"/>
        </a:p>
      </dgm:t>
    </dgm:pt>
    <dgm:pt modelId="{CAE5712F-A166-4651-980F-FD4CD9E24988}" type="parTrans" cxnId="{BB3CF697-CE7A-40BB-A00E-FCEAB070B1A7}">
      <dgm:prSet/>
      <dgm:spPr/>
      <dgm:t>
        <a:bodyPr/>
        <a:lstStyle/>
        <a:p>
          <a:endParaRPr lang="zh-CN" altLang="en-US"/>
        </a:p>
      </dgm:t>
    </dgm:pt>
    <dgm:pt modelId="{87BC5138-CB79-47C1-A170-62CCF94AF08C}">
      <dgm:prSet phldrT="[文本]" custT="1"/>
      <dgm:spPr/>
      <dgm:t>
        <a:bodyPr/>
        <a:lstStyle/>
        <a:p>
          <a:r>
            <a:rPr lang="zh-CN" altLang="en-US" sz="2400" dirty="0">
              <a:solidFill>
                <a:schemeClr val="tx1"/>
              </a:solidFill>
            </a:rPr>
            <a:t>研究现</a:t>
          </a:r>
          <a:r>
            <a:rPr lang="zh-CN" altLang="en-US" sz="2400" dirty="0" smtClean="0">
              <a:solidFill>
                <a:schemeClr val="tx1"/>
              </a:solidFill>
            </a:rPr>
            <a:t>状</a:t>
          </a:r>
          <a:endParaRPr lang="zh-CN" altLang="en-US" sz="2400" dirty="0">
            <a:solidFill>
              <a:schemeClr val="tx1"/>
            </a:solidFill>
          </a:endParaRPr>
        </a:p>
      </dgm:t>
    </dgm:pt>
    <dgm:pt modelId="{47D9FEA4-E7B9-41D5-9C71-4341E28D9E7F}" type="sibTrans" cxnId="{2435F508-E8DC-4F74-8BEA-66273E1A6805}">
      <dgm:prSet/>
      <dgm:spPr/>
      <dgm:t>
        <a:bodyPr/>
        <a:lstStyle/>
        <a:p>
          <a:endParaRPr lang="zh-CN" altLang="en-US" sz="2400"/>
        </a:p>
      </dgm:t>
    </dgm:pt>
    <dgm:pt modelId="{5157E04C-4D5F-4C04-B9E0-8E73E9F051AD}" type="parTrans" cxnId="{2435F508-E8DC-4F74-8BEA-66273E1A6805}">
      <dgm:prSet/>
      <dgm:spPr/>
      <dgm:t>
        <a:bodyPr/>
        <a:lstStyle/>
        <a:p>
          <a:endParaRPr lang="zh-CN" altLang="en-US" sz="2400"/>
        </a:p>
      </dgm:t>
    </dgm:pt>
    <dgm:pt modelId="{FB2AA0CD-F336-4AB5-919D-3B6C7E9A6399}">
      <dgm:prSet phldrT="[文本]" custT="1"/>
      <dgm:spPr/>
      <dgm:t>
        <a:bodyPr/>
        <a:lstStyle/>
        <a:p>
          <a:r>
            <a:rPr lang="zh-CN" altLang="en-US" sz="2400" dirty="0" smtClean="0">
              <a:solidFill>
                <a:schemeClr val="bg1"/>
              </a:solidFill>
            </a:rPr>
            <a:t>研究背</a:t>
          </a:r>
          <a:r>
            <a:rPr lang="zh-CN" altLang="en-US" sz="2400" dirty="0">
              <a:solidFill>
                <a:schemeClr val="bg1"/>
              </a:solidFill>
            </a:rPr>
            <a:t>景</a:t>
          </a:r>
        </a:p>
      </dgm:t>
    </dgm:pt>
    <dgm:pt modelId="{99124C6C-C0C5-45EE-B907-2AB42CA5A40E}" type="sibTrans" cxnId="{A2EF4B43-FF13-48C0-9202-DDFDF697E7A5}">
      <dgm:prSet/>
      <dgm:spPr/>
      <dgm:t>
        <a:bodyPr/>
        <a:lstStyle/>
        <a:p>
          <a:endParaRPr lang="zh-CN" altLang="en-US" sz="2400"/>
        </a:p>
      </dgm:t>
    </dgm:pt>
    <dgm:pt modelId="{8E958041-D9D9-494B-9B2F-F7F13DAF04DA}" type="parTrans" cxnId="{A2EF4B43-FF13-48C0-9202-DDFDF697E7A5}">
      <dgm:prSet/>
      <dgm:spPr/>
      <dgm:t>
        <a:bodyPr/>
        <a:lstStyle/>
        <a:p>
          <a:endParaRPr lang="zh-CN" altLang="en-US" sz="2400"/>
        </a:p>
      </dgm:t>
    </dgm:pt>
    <dgm:pt modelId="{8D9E3185-7844-46E2-8F8A-E870751DD0F7}" type="pres">
      <dgm:prSet presAssocID="{997F9012-AA46-42B0-B168-68077E063180}" presName="Name0" presStyleCnt="0">
        <dgm:presLayoutVars>
          <dgm:chMax val="7"/>
          <dgm:chPref val="7"/>
          <dgm:dir/>
        </dgm:presLayoutVars>
      </dgm:prSet>
      <dgm:spPr/>
      <dgm:t>
        <a:bodyPr/>
        <a:lstStyle/>
        <a:p>
          <a:endParaRPr lang="zh-CN" altLang="en-US"/>
        </a:p>
      </dgm:t>
    </dgm:pt>
    <dgm:pt modelId="{F04D4793-9C9A-4461-A10B-FF37796ADD5F}" type="pres">
      <dgm:prSet presAssocID="{997F9012-AA46-42B0-B168-68077E063180}" presName="Name1" presStyleCnt="0"/>
      <dgm:spPr/>
    </dgm:pt>
    <dgm:pt modelId="{298A704B-258F-4B02-AF8F-ACB2B3326F41}" type="pres">
      <dgm:prSet presAssocID="{997F9012-AA46-42B0-B168-68077E063180}" presName="cycle" presStyleCnt="0"/>
      <dgm:spPr/>
    </dgm:pt>
    <dgm:pt modelId="{8FBDB27B-744B-4016-B513-31121775768B}" type="pres">
      <dgm:prSet presAssocID="{997F9012-AA46-42B0-B168-68077E063180}" presName="srcNode" presStyleLbl="node1" presStyleIdx="0" presStyleCnt="4"/>
      <dgm:spPr/>
    </dgm:pt>
    <dgm:pt modelId="{75F39D85-F035-47E9-823A-A6DDE2D5D5C6}" type="pres">
      <dgm:prSet presAssocID="{997F9012-AA46-42B0-B168-68077E063180}" presName="conn" presStyleLbl="parChTrans1D2" presStyleIdx="0" presStyleCnt="1"/>
      <dgm:spPr/>
      <dgm:t>
        <a:bodyPr/>
        <a:lstStyle/>
        <a:p>
          <a:endParaRPr lang="zh-CN" altLang="en-US"/>
        </a:p>
      </dgm:t>
    </dgm:pt>
    <dgm:pt modelId="{506D5714-CB7E-4FE7-B7C8-8DC18130FD3D}" type="pres">
      <dgm:prSet presAssocID="{997F9012-AA46-42B0-B168-68077E063180}" presName="extraNode" presStyleLbl="node1" presStyleIdx="0" presStyleCnt="4"/>
      <dgm:spPr/>
    </dgm:pt>
    <dgm:pt modelId="{F7F3FD9A-C6F4-4987-9E81-B66DACCF6242}" type="pres">
      <dgm:prSet presAssocID="{997F9012-AA46-42B0-B168-68077E063180}" presName="dstNode" presStyleLbl="node1" presStyleIdx="0" presStyleCnt="4"/>
      <dgm:spPr/>
    </dgm:pt>
    <dgm:pt modelId="{245A76EB-F826-48CE-A515-3F8D582C5BA3}" type="pres">
      <dgm:prSet presAssocID="{FB2AA0CD-F336-4AB5-919D-3B6C7E9A6399}" presName="text_1" presStyleLbl="node1" presStyleIdx="0" presStyleCnt="4">
        <dgm:presLayoutVars>
          <dgm:bulletEnabled val="1"/>
        </dgm:presLayoutVars>
      </dgm:prSet>
      <dgm:spPr/>
      <dgm:t>
        <a:bodyPr/>
        <a:lstStyle/>
        <a:p>
          <a:endParaRPr lang="zh-CN" altLang="en-US"/>
        </a:p>
      </dgm:t>
    </dgm:pt>
    <dgm:pt modelId="{CC9D16E4-23DB-4E86-804E-11BB94A72DF2}" type="pres">
      <dgm:prSet presAssocID="{FB2AA0CD-F336-4AB5-919D-3B6C7E9A6399}" presName="accent_1" presStyleCnt="0"/>
      <dgm:spPr/>
    </dgm:pt>
    <dgm:pt modelId="{D3A6061C-F249-40EB-9438-8C8719118ED1}" type="pres">
      <dgm:prSet presAssocID="{FB2AA0CD-F336-4AB5-919D-3B6C7E9A6399}" presName="accentRepeatNode" presStyleLbl="solidFgAcc1" presStyleIdx="0" presStyleCnt="4"/>
      <dgm:spPr/>
    </dgm:pt>
    <dgm:pt modelId="{8FCDFD85-93E8-4C18-ABB3-2E42CF101A95}" type="pres">
      <dgm:prSet presAssocID="{87BC5138-CB79-47C1-A170-62CCF94AF08C}" presName="text_2" presStyleLbl="node1" presStyleIdx="1" presStyleCnt="4">
        <dgm:presLayoutVars>
          <dgm:bulletEnabled val="1"/>
        </dgm:presLayoutVars>
      </dgm:prSet>
      <dgm:spPr/>
      <dgm:t>
        <a:bodyPr/>
        <a:lstStyle/>
        <a:p>
          <a:endParaRPr lang="zh-CN" altLang="en-US"/>
        </a:p>
      </dgm:t>
    </dgm:pt>
    <dgm:pt modelId="{CBB7F17D-758C-4117-BD3F-E73B2588C8CB}" type="pres">
      <dgm:prSet presAssocID="{87BC5138-CB79-47C1-A170-62CCF94AF08C}" presName="accent_2" presStyleCnt="0"/>
      <dgm:spPr/>
    </dgm:pt>
    <dgm:pt modelId="{DDE60330-49C0-43B6-8EDF-D69E2FBF1FFE}" type="pres">
      <dgm:prSet presAssocID="{87BC5138-CB79-47C1-A170-62CCF94AF08C}" presName="accentRepeatNode" presStyleLbl="solidFgAcc1" presStyleIdx="1" presStyleCnt="4"/>
      <dgm:spPr/>
    </dgm:pt>
    <dgm:pt modelId="{F3E05BCE-045C-448A-937C-570707F281FC}" type="pres">
      <dgm:prSet presAssocID="{0FA0917E-FA96-4C58-9DBC-587A832A61DB}" presName="text_3" presStyleLbl="node1" presStyleIdx="2" presStyleCnt="4">
        <dgm:presLayoutVars>
          <dgm:bulletEnabled val="1"/>
        </dgm:presLayoutVars>
      </dgm:prSet>
      <dgm:spPr/>
      <dgm:t>
        <a:bodyPr/>
        <a:lstStyle/>
        <a:p>
          <a:endParaRPr lang="zh-CN" altLang="en-US"/>
        </a:p>
      </dgm:t>
    </dgm:pt>
    <dgm:pt modelId="{4A8E2CF0-5E91-4A5F-8459-97EB323702B9}" type="pres">
      <dgm:prSet presAssocID="{0FA0917E-FA96-4C58-9DBC-587A832A61DB}" presName="accent_3" presStyleCnt="0"/>
      <dgm:spPr/>
    </dgm:pt>
    <dgm:pt modelId="{9A8567D1-6B86-4A05-855A-934F480C3D6B}" type="pres">
      <dgm:prSet presAssocID="{0FA0917E-FA96-4C58-9DBC-587A832A61DB}" presName="accentRepeatNode" presStyleLbl="solidFgAcc1" presStyleIdx="2" presStyleCnt="4"/>
      <dgm:spPr/>
    </dgm:pt>
    <dgm:pt modelId="{F18979B6-F41E-40B9-B180-7FF39FEEAB4B}" type="pres">
      <dgm:prSet presAssocID="{3354554B-E938-4283-85EE-FC5DF8B3BFF2}" presName="text_4" presStyleLbl="node1" presStyleIdx="3" presStyleCnt="4">
        <dgm:presLayoutVars>
          <dgm:bulletEnabled val="1"/>
        </dgm:presLayoutVars>
      </dgm:prSet>
      <dgm:spPr/>
      <dgm:t>
        <a:bodyPr/>
        <a:lstStyle/>
        <a:p>
          <a:endParaRPr lang="zh-CN" altLang="en-US"/>
        </a:p>
      </dgm:t>
    </dgm:pt>
    <dgm:pt modelId="{734C813D-611E-4E38-A802-E6C0A94A2BBA}" type="pres">
      <dgm:prSet presAssocID="{3354554B-E938-4283-85EE-FC5DF8B3BFF2}" presName="accent_4" presStyleCnt="0"/>
      <dgm:spPr/>
    </dgm:pt>
    <dgm:pt modelId="{AD73187C-A028-4C74-9BB9-E2D7442E26DB}" type="pres">
      <dgm:prSet presAssocID="{3354554B-E938-4283-85EE-FC5DF8B3BFF2}" presName="accentRepeatNode" presStyleLbl="solidFgAcc1" presStyleIdx="3" presStyleCnt="4"/>
      <dgm:spPr/>
    </dgm:pt>
  </dgm:ptLst>
  <dgm:cxnLst>
    <dgm:cxn modelId="{2435F508-E8DC-4F74-8BEA-66273E1A6805}" srcId="{997F9012-AA46-42B0-B168-68077E063180}" destId="{87BC5138-CB79-47C1-A170-62CCF94AF08C}" srcOrd="1" destOrd="0" parTransId="{5157E04C-4D5F-4C04-B9E0-8E73E9F051AD}" sibTransId="{47D9FEA4-E7B9-41D5-9C71-4341E28D9E7F}"/>
    <dgm:cxn modelId="{9EA76775-FED2-4F28-B7F2-BB8F56550DD1}" srcId="{997F9012-AA46-42B0-B168-68077E063180}" destId="{3354554B-E938-4283-85EE-FC5DF8B3BFF2}" srcOrd="3" destOrd="0" parTransId="{F5624E78-994A-45CE-8B10-307E4BFB5799}" sibTransId="{D1D1F771-C8CC-4FA8-A279-686BABEB97C2}"/>
    <dgm:cxn modelId="{A2EF4B43-FF13-48C0-9202-DDFDF697E7A5}" srcId="{997F9012-AA46-42B0-B168-68077E063180}" destId="{FB2AA0CD-F336-4AB5-919D-3B6C7E9A6399}" srcOrd="0" destOrd="0" parTransId="{8E958041-D9D9-494B-9B2F-F7F13DAF04DA}" sibTransId="{99124C6C-C0C5-45EE-B907-2AB42CA5A40E}"/>
    <dgm:cxn modelId="{08BCA25B-9146-47C9-B9F6-2CE1F18110C7}" type="presOf" srcId="{997F9012-AA46-42B0-B168-68077E063180}" destId="{8D9E3185-7844-46E2-8F8A-E870751DD0F7}" srcOrd="0" destOrd="0" presId="urn:microsoft.com/office/officeart/2008/layout/VerticalCurvedList"/>
    <dgm:cxn modelId="{B5C62111-5BF1-4D56-AA1C-5649ABCCFD58}" type="presOf" srcId="{99124C6C-C0C5-45EE-B907-2AB42CA5A40E}" destId="{75F39D85-F035-47E9-823A-A6DDE2D5D5C6}" srcOrd="0" destOrd="0" presId="urn:microsoft.com/office/officeart/2008/layout/VerticalCurvedList"/>
    <dgm:cxn modelId="{4DC09F6A-3204-4D64-8828-1A3A5A09AF4C}" type="presOf" srcId="{0FA0917E-FA96-4C58-9DBC-587A832A61DB}" destId="{F3E05BCE-045C-448A-937C-570707F281FC}" srcOrd="0" destOrd="0" presId="urn:microsoft.com/office/officeart/2008/layout/VerticalCurvedList"/>
    <dgm:cxn modelId="{039AD7AD-A329-434E-A285-0EF6C2F0B67D}" type="presOf" srcId="{3354554B-E938-4283-85EE-FC5DF8B3BFF2}" destId="{F18979B6-F41E-40B9-B180-7FF39FEEAB4B}" srcOrd="0" destOrd="0" presId="urn:microsoft.com/office/officeart/2008/layout/VerticalCurvedList"/>
    <dgm:cxn modelId="{7FAF53AF-A6F2-4C62-8B6F-9FD04B8B9F42}" type="presOf" srcId="{87BC5138-CB79-47C1-A170-62CCF94AF08C}" destId="{8FCDFD85-93E8-4C18-ABB3-2E42CF101A95}" srcOrd="0" destOrd="0" presId="urn:microsoft.com/office/officeart/2008/layout/VerticalCurvedList"/>
    <dgm:cxn modelId="{BB3CF697-CE7A-40BB-A00E-FCEAB070B1A7}" srcId="{997F9012-AA46-42B0-B168-68077E063180}" destId="{0FA0917E-FA96-4C58-9DBC-587A832A61DB}" srcOrd="2" destOrd="0" parTransId="{CAE5712F-A166-4651-980F-FD4CD9E24988}" sibTransId="{AF47FC50-601D-4704-A2DC-17ABA75D3960}"/>
    <dgm:cxn modelId="{4F41D845-EAAE-44BA-A063-B00D678712F7}" type="presOf" srcId="{FB2AA0CD-F336-4AB5-919D-3B6C7E9A6399}" destId="{245A76EB-F826-48CE-A515-3F8D582C5BA3}" srcOrd="0" destOrd="0" presId="urn:microsoft.com/office/officeart/2008/layout/VerticalCurvedList"/>
    <dgm:cxn modelId="{E3226405-C4B6-4828-BEB6-97A8F89125D9}" type="presParOf" srcId="{8D9E3185-7844-46E2-8F8A-E870751DD0F7}" destId="{F04D4793-9C9A-4461-A10B-FF37796ADD5F}" srcOrd="0" destOrd="0" presId="urn:microsoft.com/office/officeart/2008/layout/VerticalCurvedList"/>
    <dgm:cxn modelId="{862DB142-0E99-488D-B727-4B9CBCFD5831}" type="presParOf" srcId="{F04D4793-9C9A-4461-A10B-FF37796ADD5F}" destId="{298A704B-258F-4B02-AF8F-ACB2B3326F41}" srcOrd="0" destOrd="0" presId="urn:microsoft.com/office/officeart/2008/layout/VerticalCurvedList"/>
    <dgm:cxn modelId="{1E11FEAA-547F-435B-BB25-47081191465E}" type="presParOf" srcId="{298A704B-258F-4B02-AF8F-ACB2B3326F41}" destId="{8FBDB27B-744B-4016-B513-31121775768B}" srcOrd="0" destOrd="0" presId="urn:microsoft.com/office/officeart/2008/layout/VerticalCurvedList"/>
    <dgm:cxn modelId="{9CC538F8-0EC8-4EA2-8A15-8F94EC7E0650}" type="presParOf" srcId="{298A704B-258F-4B02-AF8F-ACB2B3326F41}" destId="{75F39D85-F035-47E9-823A-A6DDE2D5D5C6}" srcOrd="1" destOrd="0" presId="urn:microsoft.com/office/officeart/2008/layout/VerticalCurvedList"/>
    <dgm:cxn modelId="{EFFB0401-08E6-47D6-926F-90E6BF02BBDF}" type="presParOf" srcId="{298A704B-258F-4B02-AF8F-ACB2B3326F41}" destId="{506D5714-CB7E-4FE7-B7C8-8DC18130FD3D}" srcOrd="2" destOrd="0" presId="urn:microsoft.com/office/officeart/2008/layout/VerticalCurvedList"/>
    <dgm:cxn modelId="{7F62E145-51FE-4724-9480-BED280BA6E16}" type="presParOf" srcId="{298A704B-258F-4B02-AF8F-ACB2B3326F41}" destId="{F7F3FD9A-C6F4-4987-9E81-B66DACCF6242}" srcOrd="3" destOrd="0" presId="urn:microsoft.com/office/officeart/2008/layout/VerticalCurvedList"/>
    <dgm:cxn modelId="{BC1F8451-E8B4-442C-90B2-5F7457521A58}" type="presParOf" srcId="{F04D4793-9C9A-4461-A10B-FF37796ADD5F}" destId="{245A76EB-F826-48CE-A515-3F8D582C5BA3}" srcOrd="1" destOrd="0" presId="urn:microsoft.com/office/officeart/2008/layout/VerticalCurvedList"/>
    <dgm:cxn modelId="{44E81A94-4D1D-4649-A586-04460F7BCF28}" type="presParOf" srcId="{F04D4793-9C9A-4461-A10B-FF37796ADD5F}" destId="{CC9D16E4-23DB-4E86-804E-11BB94A72DF2}" srcOrd="2" destOrd="0" presId="urn:microsoft.com/office/officeart/2008/layout/VerticalCurvedList"/>
    <dgm:cxn modelId="{C5E03733-7758-4235-9F2A-5146F3CE2B56}" type="presParOf" srcId="{CC9D16E4-23DB-4E86-804E-11BB94A72DF2}" destId="{D3A6061C-F249-40EB-9438-8C8719118ED1}" srcOrd="0" destOrd="0" presId="urn:microsoft.com/office/officeart/2008/layout/VerticalCurvedList"/>
    <dgm:cxn modelId="{D4CF35B9-317B-4E7E-96E1-17A6CDC29848}" type="presParOf" srcId="{F04D4793-9C9A-4461-A10B-FF37796ADD5F}" destId="{8FCDFD85-93E8-4C18-ABB3-2E42CF101A95}" srcOrd="3" destOrd="0" presId="urn:microsoft.com/office/officeart/2008/layout/VerticalCurvedList"/>
    <dgm:cxn modelId="{F84C2696-EF43-49F3-A6E5-B271E69E1751}" type="presParOf" srcId="{F04D4793-9C9A-4461-A10B-FF37796ADD5F}" destId="{CBB7F17D-758C-4117-BD3F-E73B2588C8CB}" srcOrd="4" destOrd="0" presId="urn:microsoft.com/office/officeart/2008/layout/VerticalCurvedList"/>
    <dgm:cxn modelId="{81EBF734-77B1-40C4-804A-962DE27A7A7E}" type="presParOf" srcId="{CBB7F17D-758C-4117-BD3F-E73B2588C8CB}" destId="{DDE60330-49C0-43B6-8EDF-D69E2FBF1FFE}" srcOrd="0" destOrd="0" presId="urn:microsoft.com/office/officeart/2008/layout/VerticalCurvedList"/>
    <dgm:cxn modelId="{01967483-9A66-469E-9368-5B3593AC2851}" type="presParOf" srcId="{F04D4793-9C9A-4461-A10B-FF37796ADD5F}" destId="{F3E05BCE-045C-448A-937C-570707F281FC}" srcOrd="5" destOrd="0" presId="urn:microsoft.com/office/officeart/2008/layout/VerticalCurvedList"/>
    <dgm:cxn modelId="{7F913882-164C-42BB-AE59-8FDB274BA582}" type="presParOf" srcId="{F04D4793-9C9A-4461-A10B-FF37796ADD5F}" destId="{4A8E2CF0-5E91-4A5F-8459-97EB323702B9}" srcOrd="6" destOrd="0" presId="urn:microsoft.com/office/officeart/2008/layout/VerticalCurvedList"/>
    <dgm:cxn modelId="{7031D439-0D9E-41FF-98FA-BA9AA0AB1389}" type="presParOf" srcId="{4A8E2CF0-5E91-4A5F-8459-97EB323702B9}" destId="{9A8567D1-6B86-4A05-855A-934F480C3D6B}" srcOrd="0" destOrd="0" presId="urn:microsoft.com/office/officeart/2008/layout/VerticalCurvedList"/>
    <dgm:cxn modelId="{0A0FECAD-AECB-4DBF-8BF7-658178E6BA92}" type="presParOf" srcId="{F04D4793-9C9A-4461-A10B-FF37796ADD5F}" destId="{F18979B6-F41E-40B9-B180-7FF39FEEAB4B}" srcOrd="7" destOrd="0" presId="urn:microsoft.com/office/officeart/2008/layout/VerticalCurvedList"/>
    <dgm:cxn modelId="{2EA2A74B-B9B8-41FA-93C7-092A249896EB}" type="presParOf" srcId="{F04D4793-9C9A-4461-A10B-FF37796ADD5F}" destId="{734C813D-611E-4E38-A802-E6C0A94A2BBA}" srcOrd="8" destOrd="0" presId="urn:microsoft.com/office/officeart/2008/layout/VerticalCurvedList"/>
    <dgm:cxn modelId="{AF5E5E87-25B4-457C-B2B8-7263877326E5}" type="presParOf" srcId="{734C813D-611E-4E38-A802-E6C0A94A2BBA}" destId="{AD73187C-A028-4C74-9BB9-E2D7442E26D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7F9012-AA46-42B0-B168-68077E063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354554B-E938-4283-85EE-FC5DF8B3BFF2}">
      <dgm:prSet phldrT="[文本]" custT="1"/>
      <dgm:spPr/>
      <dgm:t>
        <a:bodyPr/>
        <a:lstStyle/>
        <a:p>
          <a:r>
            <a:rPr lang="zh-CN" altLang="en-US" sz="2400" dirty="0" smtClean="0"/>
            <a:t>创</a:t>
          </a:r>
          <a:r>
            <a:rPr lang="zh-CN" altLang="en-US" sz="2400" dirty="0"/>
            <a:t>新点</a:t>
          </a:r>
        </a:p>
      </dgm:t>
    </dgm:pt>
    <dgm:pt modelId="{F5624E78-994A-45CE-8B10-307E4BFB5799}" type="parTrans" cxnId="{9EA76775-FED2-4F28-B7F2-BB8F56550DD1}">
      <dgm:prSet/>
      <dgm:spPr/>
      <dgm:t>
        <a:bodyPr/>
        <a:lstStyle/>
        <a:p>
          <a:endParaRPr lang="zh-CN" altLang="en-US"/>
        </a:p>
      </dgm:t>
    </dgm:pt>
    <dgm:pt modelId="{D1D1F771-C8CC-4FA8-A279-686BABEB97C2}" type="sibTrans" cxnId="{9EA76775-FED2-4F28-B7F2-BB8F56550DD1}">
      <dgm:prSet/>
      <dgm:spPr/>
      <dgm:t>
        <a:bodyPr/>
        <a:lstStyle/>
        <a:p>
          <a:endParaRPr lang="zh-CN" altLang="en-US"/>
        </a:p>
      </dgm:t>
    </dgm:pt>
    <dgm:pt modelId="{0FA0917E-FA96-4C58-9DBC-587A832A61DB}">
      <dgm:prSet phldrT="[文本]" custT="1"/>
      <dgm:spPr/>
      <dgm:t>
        <a:bodyPr/>
        <a:lstStyle/>
        <a:p>
          <a:r>
            <a:rPr lang="zh-CN" altLang="en-US" sz="2400" dirty="0" smtClean="0"/>
            <a:t>研究内容和技</a:t>
          </a:r>
          <a:r>
            <a:rPr lang="zh-CN" altLang="en-US" sz="2400" dirty="0"/>
            <a:t>术路线</a:t>
          </a:r>
        </a:p>
      </dgm:t>
    </dgm:pt>
    <dgm:pt modelId="{AF47FC50-601D-4704-A2DC-17ABA75D3960}" type="sibTrans" cxnId="{BB3CF697-CE7A-40BB-A00E-FCEAB070B1A7}">
      <dgm:prSet/>
      <dgm:spPr/>
      <dgm:t>
        <a:bodyPr/>
        <a:lstStyle/>
        <a:p>
          <a:endParaRPr lang="zh-CN" altLang="en-US"/>
        </a:p>
      </dgm:t>
    </dgm:pt>
    <dgm:pt modelId="{CAE5712F-A166-4651-980F-FD4CD9E24988}" type="parTrans" cxnId="{BB3CF697-CE7A-40BB-A00E-FCEAB070B1A7}">
      <dgm:prSet/>
      <dgm:spPr/>
      <dgm:t>
        <a:bodyPr/>
        <a:lstStyle/>
        <a:p>
          <a:endParaRPr lang="zh-CN" altLang="en-US"/>
        </a:p>
      </dgm:t>
    </dgm:pt>
    <dgm:pt modelId="{87BC5138-CB79-47C1-A170-62CCF94AF08C}">
      <dgm:prSet phldrT="[文本]" custT="1"/>
      <dgm:spPr/>
      <dgm:t>
        <a:bodyPr/>
        <a:lstStyle/>
        <a:p>
          <a:r>
            <a:rPr lang="zh-CN" altLang="en-US" sz="2400" dirty="0">
              <a:solidFill>
                <a:schemeClr val="bg1"/>
              </a:solidFill>
            </a:rPr>
            <a:t>研究现</a:t>
          </a:r>
          <a:r>
            <a:rPr lang="zh-CN" altLang="en-US" sz="2400" dirty="0" smtClean="0">
              <a:solidFill>
                <a:schemeClr val="bg1"/>
              </a:solidFill>
            </a:rPr>
            <a:t>状</a:t>
          </a:r>
          <a:endParaRPr lang="zh-CN" altLang="en-US" sz="2400" dirty="0">
            <a:solidFill>
              <a:schemeClr val="bg1"/>
            </a:solidFill>
          </a:endParaRPr>
        </a:p>
      </dgm:t>
    </dgm:pt>
    <dgm:pt modelId="{47D9FEA4-E7B9-41D5-9C71-4341E28D9E7F}" type="sibTrans" cxnId="{2435F508-E8DC-4F74-8BEA-66273E1A6805}">
      <dgm:prSet/>
      <dgm:spPr/>
      <dgm:t>
        <a:bodyPr/>
        <a:lstStyle/>
        <a:p>
          <a:endParaRPr lang="zh-CN" altLang="en-US" sz="2400"/>
        </a:p>
      </dgm:t>
    </dgm:pt>
    <dgm:pt modelId="{5157E04C-4D5F-4C04-B9E0-8E73E9F051AD}" type="parTrans" cxnId="{2435F508-E8DC-4F74-8BEA-66273E1A6805}">
      <dgm:prSet/>
      <dgm:spPr/>
      <dgm:t>
        <a:bodyPr/>
        <a:lstStyle/>
        <a:p>
          <a:endParaRPr lang="zh-CN" altLang="en-US" sz="2400"/>
        </a:p>
      </dgm:t>
    </dgm:pt>
    <dgm:pt modelId="{FB2AA0CD-F336-4AB5-919D-3B6C7E9A6399}">
      <dgm:prSet phldrT="[文本]" custT="1"/>
      <dgm:spPr/>
      <dgm:t>
        <a:bodyPr/>
        <a:lstStyle/>
        <a:p>
          <a:r>
            <a:rPr lang="zh-CN" altLang="en-US" sz="2400" dirty="0" smtClean="0">
              <a:solidFill>
                <a:schemeClr val="tx1"/>
              </a:solidFill>
            </a:rPr>
            <a:t>研究背</a:t>
          </a:r>
          <a:r>
            <a:rPr lang="zh-CN" altLang="en-US" sz="2400" dirty="0">
              <a:solidFill>
                <a:schemeClr val="tx1"/>
              </a:solidFill>
            </a:rPr>
            <a:t>景</a:t>
          </a:r>
        </a:p>
      </dgm:t>
    </dgm:pt>
    <dgm:pt modelId="{99124C6C-C0C5-45EE-B907-2AB42CA5A40E}" type="sibTrans" cxnId="{A2EF4B43-FF13-48C0-9202-DDFDF697E7A5}">
      <dgm:prSet/>
      <dgm:spPr/>
      <dgm:t>
        <a:bodyPr/>
        <a:lstStyle/>
        <a:p>
          <a:endParaRPr lang="zh-CN" altLang="en-US" sz="2400"/>
        </a:p>
      </dgm:t>
    </dgm:pt>
    <dgm:pt modelId="{8E958041-D9D9-494B-9B2F-F7F13DAF04DA}" type="parTrans" cxnId="{A2EF4B43-FF13-48C0-9202-DDFDF697E7A5}">
      <dgm:prSet/>
      <dgm:spPr/>
      <dgm:t>
        <a:bodyPr/>
        <a:lstStyle/>
        <a:p>
          <a:endParaRPr lang="zh-CN" altLang="en-US" sz="2400"/>
        </a:p>
      </dgm:t>
    </dgm:pt>
    <dgm:pt modelId="{8D9E3185-7844-46E2-8F8A-E870751DD0F7}" type="pres">
      <dgm:prSet presAssocID="{997F9012-AA46-42B0-B168-68077E063180}" presName="Name0" presStyleCnt="0">
        <dgm:presLayoutVars>
          <dgm:chMax val="7"/>
          <dgm:chPref val="7"/>
          <dgm:dir/>
        </dgm:presLayoutVars>
      </dgm:prSet>
      <dgm:spPr/>
      <dgm:t>
        <a:bodyPr/>
        <a:lstStyle/>
        <a:p>
          <a:endParaRPr lang="zh-CN" altLang="en-US"/>
        </a:p>
      </dgm:t>
    </dgm:pt>
    <dgm:pt modelId="{F04D4793-9C9A-4461-A10B-FF37796ADD5F}" type="pres">
      <dgm:prSet presAssocID="{997F9012-AA46-42B0-B168-68077E063180}" presName="Name1" presStyleCnt="0"/>
      <dgm:spPr/>
    </dgm:pt>
    <dgm:pt modelId="{298A704B-258F-4B02-AF8F-ACB2B3326F41}" type="pres">
      <dgm:prSet presAssocID="{997F9012-AA46-42B0-B168-68077E063180}" presName="cycle" presStyleCnt="0"/>
      <dgm:spPr/>
    </dgm:pt>
    <dgm:pt modelId="{8FBDB27B-744B-4016-B513-31121775768B}" type="pres">
      <dgm:prSet presAssocID="{997F9012-AA46-42B0-B168-68077E063180}" presName="srcNode" presStyleLbl="node1" presStyleIdx="0" presStyleCnt="4"/>
      <dgm:spPr/>
    </dgm:pt>
    <dgm:pt modelId="{75F39D85-F035-47E9-823A-A6DDE2D5D5C6}" type="pres">
      <dgm:prSet presAssocID="{997F9012-AA46-42B0-B168-68077E063180}" presName="conn" presStyleLbl="parChTrans1D2" presStyleIdx="0" presStyleCnt="1"/>
      <dgm:spPr/>
      <dgm:t>
        <a:bodyPr/>
        <a:lstStyle/>
        <a:p>
          <a:endParaRPr lang="zh-CN" altLang="en-US"/>
        </a:p>
      </dgm:t>
    </dgm:pt>
    <dgm:pt modelId="{506D5714-CB7E-4FE7-B7C8-8DC18130FD3D}" type="pres">
      <dgm:prSet presAssocID="{997F9012-AA46-42B0-B168-68077E063180}" presName="extraNode" presStyleLbl="node1" presStyleIdx="0" presStyleCnt="4"/>
      <dgm:spPr/>
    </dgm:pt>
    <dgm:pt modelId="{F7F3FD9A-C6F4-4987-9E81-B66DACCF6242}" type="pres">
      <dgm:prSet presAssocID="{997F9012-AA46-42B0-B168-68077E063180}" presName="dstNode" presStyleLbl="node1" presStyleIdx="0" presStyleCnt="4"/>
      <dgm:spPr/>
    </dgm:pt>
    <dgm:pt modelId="{245A76EB-F826-48CE-A515-3F8D582C5BA3}" type="pres">
      <dgm:prSet presAssocID="{FB2AA0CD-F336-4AB5-919D-3B6C7E9A6399}" presName="text_1" presStyleLbl="node1" presStyleIdx="0" presStyleCnt="4">
        <dgm:presLayoutVars>
          <dgm:bulletEnabled val="1"/>
        </dgm:presLayoutVars>
      </dgm:prSet>
      <dgm:spPr/>
      <dgm:t>
        <a:bodyPr/>
        <a:lstStyle/>
        <a:p>
          <a:endParaRPr lang="zh-CN" altLang="en-US"/>
        </a:p>
      </dgm:t>
    </dgm:pt>
    <dgm:pt modelId="{CC9D16E4-23DB-4E86-804E-11BB94A72DF2}" type="pres">
      <dgm:prSet presAssocID="{FB2AA0CD-F336-4AB5-919D-3B6C7E9A6399}" presName="accent_1" presStyleCnt="0"/>
      <dgm:spPr/>
    </dgm:pt>
    <dgm:pt modelId="{D3A6061C-F249-40EB-9438-8C8719118ED1}" type="pres">
      <dgm:prSet presAssocID="{FB2AA0CD-F336-4AB5-919D-3B6C7E9A6399}" presName="accentRepeatNode" presStyleLbl="solidFgAcc1" presStyleIdx="0" presStyleCnt="4"/>
      <dgm:spPr/>
    </dgm:pt>
    <dgm:pt modelId="{8FCDFD85-93E8-4C18-ABB3-2E42CF101A95}" type="pres">
      <dgm:prSet presAssocID="{87BC5138-CB79-47C1-A170-62CCF94AF08C}" presName="text_2" presStyleLbl="node1" presStyleIdx="1" presStyleCnt="4">
        <dgm:presLayoutVars>
          <dgm:bulletEnabled val="1"/>
        </dgm:presLayoutVars>
      </dgm:prSet>
      <dgm:spPr/>
      <dgm:t>
        <a:bodyPr/>
        <a:lstStyle/>
        <a:p>
          <a:endParaRPr lang="zh-CN" altLang="en-US"/>
        </a:p>
      </dgm:t>
    </dgm:pt>
    <dgm:pt modelId="{CBB7F17D-758C-4117-BD3F-E73B2588C8CB}" type="pres">
      <dgm:prSet presAssocID="{87BC5138-CB79-47C1-A170-62CCF94AF08C}" presName="accent_2" presStyleCnt="0"/>
      <dgm:spPr/>
    </dgm:pt>
    <dgm:pt modelId="{DDE60330-49C0-43B6-8EDF-D69E2FBF1FFE}" type="pres">
      <dgm:prSet presAssocID="{87BC5138-CB79-47C1-A170-62CCF94AF08C}" presName="accentRepeatNode" presStyleLbl="solidFgAcc1" presStyleIdx="1" presStyleCnt="4"/>
      <dgm:spPr/>
    </dgm:pt>
    <dgm:pt modelId="{F3E05BCE-045C-448A-937C-570707F281FC}" type="pres">
      <dgm:prSet presAssocID="{0FA0917E-FA96-4C58-9DBC-587A832A61DB}" presName="text_3" presStyleLbl="node1" presStyleIdx="2" presStyleCnt="4">
        <dgm:presLayoutVars>
          <dgm:bulletEnabled val="1"/>
        </dgm:presLayoutVars>
      </dgm:prSet>
      <dgm:spPr/>
      <dgm:t>
        <a:bodyPr/>
        <a:lstStyle/>
        <a:p>
          <a:endParaRPr lang="zh-CN" altLang="en-US"/>
        </a:p>
      </dgm:t>
    </dgm:pt>
    <dgm:pt modelId="{4A8E2CF0-5E91-4A5F-8459-97EB323702B9}" type="pres">
      <dgm:prSet presAssocID="{0FA0917E-FA96-4C58-9DBC-587A832A61DB}" presName="accent_3" presStyleCnt="0"/>
      <dgm:spPr/>
    </dgm:pt>
    <dgm:pt modelId="{9A8567D1-6B86-4A05-855A-934F480C3D6B}" type="pres">
      <dgm:prSet presAssocID="{0FA0917E-FA96-4C58-9DBC-587A832A61DB}" presName="accentRepeatNode" presStyleLbl="solidFgAcc1" presStyleIdx="2" presStyleCnt="4"/>
      <dgm:spPr/>
    </dgm:pt>
    <dgm:pt modelId="{F18979B6-F41E-40B9-B180-7FF39FEEAB4B}" type="pres">
      <dgm:prSet presAssocID="{3354554B-E938-4283-85EE-FC5DF8B3BFF2}" presName="text_4" presStyleLbl="node1" presStyleIdx="3" presStyleCnt="4">
        <dgm:presLayoutVars>
          <dgm:bulletEnabled val="1"/>
        </dgm:presLayoutVars>
      </dgm:prSet>
      <dgm:spPr/>
      <dgm:t>
        <a:bodyPr/>
        <a:lstStyle/>
        <a:p>
          <a:endParaRPr lang="zh-CN" altLang="en-US"/>
        </a:p>
      </dgm:t>
    </dgm:pt>
    <dgm:pt modelId="{734C813D-611E-4E38-A802-E6C0A94A2BBA}" type="pres">
      <dgm:prSet presAssocID="{3354554B-E938-4283-85EE-FC5DF8B3BFF2}" presName="accent_4" presStyleCnt="0"/>
      <dgm:spPr/>
    </dgm:pt>
    <dgm:pt modelId="{AD73187C-A028-4C74-9BB9-E2D7442E26DB}" type="pres">
      <dgm:prSet presAssocID="{3354554B-E938-4283-85EE-FC5DF8B3BFF2}" presName="accentRepeatNode" presStyleLbl="solidFgAcc1" presStyleIdx="3" presStyleCnt="4"/>
      <dgm:spPr/>
    </dgm:pt>
  </dgm:ptLst>
  <dgm:cxnLst>
    <dgm:cxn modelId="{F264C0F6-1D0F-405D-9AD2-7FCC565A19E5}" type="presOf" srcId="{FB2AA0CD-F336-4AB5-919D-3B6C7E9A6399}" destId="{245A76EB-F826-48CE-A515-3F8D582C5BA3}" srcOrd="0" destOrd="0" presId="urn:microsoft.com/office/officeart/2008/layout/VerticalCurvedList"/>
    <dgm:cxn modelId="{26912525-1D76-4258-85AD-EA752D67A772}" type="presOf" srcId="{997F9012-AA46-42B0-B168-68077E063180}" destId="{8D9E3185-7844-46E2-8F8A-E870751DD0F7}" srcOrd="0" destOrd="0" presId="urn:microsoft.com/office/officeart/2008/layout/VerticalCurvedList"/>
    <dgm:cxn modelId="{2435F508-E8DC-4F74-8BEA-66273E1A6805}" srcId="{997F9012-AA46-42B0-B168-68077E063180}" destId="{87BC5138-CB79-47C1-A170-62CCF94AF08C}" srcOrd="1" destOrd="0" parTransId="{5157E04C-4D5F-4C04-B9E0-8E73E9F051AD}" sibTransId="{47D9FEA4-E7B9-41D5-9C71-4341E28D9E7F}"/>
    <dgm:cxn modelId="{CC1289DB-2562-463B-ABFC-D9DE916AF2B2}" type="presOf" srcId="{0FA0917E-FA96-4C58-9DBC-587A832A61DB}" destId="{F3E05BCE-045C-448A-937C-570707F281FC}" srcOrd="0" destOrd="0" presId="urn:microsoft.com/office/officeart/2008/layout/VerticalCurvedList"/>
    <dgm:cxn modelId="{2509FAA6-81EA-44C3-923A-C9396B380EC5}" type="presOf" srcId="{87BC5138-CB79-47C1-A170-62CCF94AF08C}" destId="{8FCDFD85-93E8-4C18-ABB3-2E42CF101A95}" srcOrd="0" destOrd="0" presId="urn:microsoft.com/office/officeart/2008/layout/VerticalCurvedList"/>
    <dgm:cxn modelId="{A2EF4B43-FF13-48C0-9202-DDFDF697E7A5}" srcId="{997F9012-AA46-42B0-B168-68077E063180}" destId="{FB2AA0CD-F336-4AB5-919D-3B6C7E9A6399}" srcOrd="0" destOrd="0" parTransId="{8E958041-D9D9-494B-9B2F-F7F13DAF04DA}" sibTransId="{99124C6C-C0C5-45EE-B907-2AB42CA5A40E}"/>
    <dgm:cxn modelId="{3DE8D0B4-6D25-4497-9FAB-BAE050DA2F30}" type="presOf" srcId="{99124C6C-C0C5-45EE-B907-2AB42CA5A40E}" destId="{75F39D85-F035-47E9-823A-A6DDE2D5D5C6}" srcOrd="0" destOrd="0" presId="urn:microsoft.com/office/officeart/2008/layout/VerticalCurvedList"/>
    <dgm:cxn modelId="{BB3CF697-CE7A-40BB-A00E-FCEAB070B1A7}" srcId="{997F9012-AA46-42B0-B168-68077E063180}" destId="{0FA0917E-FA96-4C58-9DBC-587A832A61DB}" srcOrd="2" destOrd="0" parTransId="{CAE5712F-A166-4651-980F-FD4CD9E24988}" sibTransId="{AF47FC50-601D-4704-A2DC-17ABA75D3960}"/>
    <dgm:cxn modelId="{9EA76775-FED2-4F28-B7F2-BB8F56550DD1}" srcId="{997F9012-AA46-42B0-B168-68077E063180}" destId="{3354554B-E938-4283-85EE-FC5DF8B3BFF2}" srcOrd="3" destOrd="0" parTransId="{F5624E78-994A-45CE-8B10-307E4BFB5799}" sibTransId="{D1D1F771-C8CC-4FA8-A279-686BABEB97C2}"/>
    <dgm:cxn modelId="{013BF712-58A6-4F53-8357-FC3B4AF08743}" type="presOf" srcId="{3354554B-E938-4283-85EE-FC5DF8B3BFF2}" destId="{F18979B6-F41E-40B9-B180-7FF39FEEAB4B}" srcOrd="0" destOrd="0" presId="urn:microsoft.com/office/officeart/2008/layout/VerticalCurvedList"/>
    <dgm:cxn modelId="{59773F8F-F04C-4010-8B73-592DA2A65DF8}" type="presParOf" srcId="{8D9E3185-7844-46E2-8F8A-E870751DD0F7}" destId="{F04D4793-9C9A-4461-A10B-FF37796ADD5F}" srcOrd="0" destOrd="0" presId="urn:microsoft.com/office/officeart/2008/layout/VerticalCurvedList"/>
    <dgm:cxn modelId="{F00F6BF9-D608-46F8-B6A4-47110007F9DC}" type="presParOf" srcId="{F04D4793-9C9A-4461-A10B-FF37796ADD5F}" destId="{298A704B-258F-4B02-AF8F-ACB2B3326F41}" srcOrd="0" destOrd="0" presId="urn:microsoft.com/office/officeart/2008/layout/VerticalCurvedList"/>
    <dgm:cxn modelId="{DA279297-9D13-4DFB-B8DA-83910D266864}" type="presParOf" srcId="{298A704B-258F-4B02-AF8F-ACB2B3326F41}" destId="{8FBDB27B-744B-4016-B513-31121775768B}" srcOrd="0" destOrd="0" presId="urn:microsoft.com/office/officeart/2008/layout/VerticalCurvedList"/>
    <dgm:cxn modelId="{D26F3134-5F3D-42EA-A756-00463821FCDB}" type="presParOf" srcId="{298A704B-258F-4B02-AF8F-ACB2B3326F41}" destId="{75F39D85-F035-47E9-823A-A6DDE2D5D5C6}" srcOrd="1" destOrd="0" presId="urn:microsoft.com/office/officeart/2008/layout/VerticalCurvedList"/>
    <dgm:cxn modelId="{1EF048B0-E567-479E-A893-8D58BDD1309C}" type="presParOf" srcId="{298A704B-258F-4B02-AF8F-ACB2B3326F41}" destId="{506D5714-CB7E-4FE7-B7C8-8DC18130FD3D}" srcOrd="2" destOrd="0" presId="urn:microsoft.com/office/officeart/2008/layout/VerticalCurvedList"/>
    <dgm:cxn modelId="{700B0B31-7FC6-434D-9986-CB9D4CC1B0CA}" type="presParOf" srcId="{298A704B-258F-4B02-AF8F-ACB2B3326F41}" destId="{F7F3FD9A-C6F4-4987-9E81-B66DACCF6242}" srcOrd="3" destOrd="0" presId="urn:microsoft.com/office/officeart/2008/layout/VerticalCurvedList"/>
    <dgm:cxn modelId="{D7FD24B8-FE90-4A2B-92C4-2770DC893793}" type="presParOf" srcId="{F04D4793-9C9A-4461-A10B-FF37796ADD5F}" destId="{245A76EB-F826-48CE-A515-3F8D582C5BA3}" srcOrd="1" destOrd="0" presId="urn:microsoft.com/office/officeart/2008/layout/VerticalCurvedList"/>
    <dgm:cxn modelId="{F1B2D0D7-36EE-411F-AEE9-8682A64B9BE1}" type="presParOf" srcId="{F04D4793-9C9A-4461-A10B-FF37796ADD5F}" destId="{CC9D16E4-23DB-4E86-804E-11BB94A72DF2}" srcOrd="2" destOrd="0" presId="urn:microsoft.com/office/officeart/2008/layout/VerticalCurvedList"/>
    <dgm:cxn modelId="{5C06A0D0-5135-4282-BC33-5406A916CF31}" type="presParOf" srcId="{CC9D16E4-23DB-4E86-804E-11BB94A72DF2}" destId="{D3A6061C-F249-40EB-9438-8C8719118ED1}" srcOrd="0" destOrd="0" presId="urn:microsoft.com/office/officeart/2008/layout/VerticalCurvedList"/>
    <dgm:cxn modelId="{5C8DA3D0-A4D5-4E21-8776-A623A3242712}" type="presParOf" srcId="{F04D4793-9C9A-4461-A10B-FF37796ADD5F}" destId="{8FCDFD85-93E8-4C18-ABB3-2E42CF101A95}" srcOrd="3" destOrd="0" presId="urn:microsoft.com/office/officeart/2008/layout/VerticalCurvedList"/>
    <dgm:cxn modelId="{03EAFFAF-F832-47ED-AF6E-0C51721A5D98}" type="presParOf" srcId="{F04D4793-9C9A-4461-A10B-FF37796ADD5F}" destId="{CBB7F17D-758C-4117-BD3F-E73B2588C8CB}" srcOrd="4" destOrd="0" presId="urn:microsoft.com/office/officeart/2008/layout/VerticalCurvedList"/>
    <dgm:cxn modelId="{40767D5E-024F-403C-AB18-7B1FC7B5A074}" type="presParOf" srcId="{CBB7F17D-758C-4117-BD3F-E73B2588C8CB}" destId="{DDE60330-49C0-43B6-8EDF-D69E2FBF1FFE}" srcOrd="0" destOrd="0" presId="urn:microsoft.com/office/officeart/2008/layout/VerticalCurvedList"/>
    <dgm:cxn modelId="{C01F1F96-EA17-4B26-ADD4-91A2AB038F94}" type="presParOf" srcId="{F04D4793-9C9A-4461-A10B-FF37796ADD5F}" destId="{F3E05BCE-045C-448A-937C-570707F281FC}" srcOrd="5" destOrd="0" presId="urn:microsoft.com/office/officeart/2008/layout/VerticalCurvedList"/>
    <dgm:cxn modelId="{2A6D4900-2852-4365-9751-A62574D6DC18}" type="presParOf" srcId="{F04D4793-9C9A-4461-A10B-FF37796ADD5F}" destId="{4A8E2CF0-5E91-4A5F-8459-97EB323702B9}" srcOrd="6" destOrd="0" presId="urn:microsoft.com/office/officeart/2008/layout/VerticalCurvedList"/>
    <dgm:cxn modelId="{F60D5CD4-C8C0-429A-9CBD-D1F585BD914C}" type="presParOf" srcId="{4A8E2CF0-5E91-4A5F-8459-97EB323702B9}" destId="{9A8567D1-6B86-4A05-855A-934F480C3D6B}" srcOrd="0" destOrd="0" presId="urn:microsoft.com/office/officeart/2008/layout/VerticalCurvedList"/>
    <dgm:cxn modelId="{1B91B122-F430-4E78-A353-89286519C8E3}" type="presParOf" srcId="{F04D4793-9C9A-4461-A10B-FF37796ADD5F}" destId="{F18979B6-F41E-40B9-B180-7FF39FEEAB4B}" srcOrd="7" destOrd="0" presId="urn:microsoft.com/office/officeart/2008/layout/VerticalCurvedList"/>
    <dgm:cxn modelId="{AD832BA6-A188-429E-B50F-EAF667D779C5}" type="presParOf" srcId="{F04D4793-9C9A-4461-A10B-FF37796ADD5F}" destId="{734C813D-611E-4E38-A802-E6C0A94A2BBA}" srcOrd="8" destOrd="0" presId="urn:microsoft.com/office/officeart/2008/layout/VerticalCurvedList"/>
    <dgm:cxn modelId="{226AEC0E-EF30-466A-A549-09001908C2FF}" type="presParOf" srcId="{734C813D-611E-4E38-A802-E6C0A94A2BBA}" destId="{AD73187C-A028-4C74-9BB9-E2D7442E26D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97C4CA-2AE7-499E-8BF0-E9D29B986D5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CADA717-E990-4DA2-ACBC-D5B4DE27700B}">
      <dgm:prSet phldrT="[文本]"/>
      <dgm:spPr>
        <a:solidFill>
          <a:schemeClr val="accent2">
            <a:lumMod val="60000"/>
            <a:lumOff val="40000"/>
          </a:schemeClr>
        </a:solidFill>
      </dgm:spPr>
      <dgm:t>
        <a:bodyPr/>
        <a:lstStyle/>
        <a:p>
          <a:pPr algn="just" latinLnBrk="1"/>
          <a:r>
            <a:rPr lang="en-US" altLang="zh-CN" dirty="0" smtClean="0">
              <a:solidFill>
                <a:schemeClr val="bg1"/>
              </a:solidFill>
              <a:latin typeface="+mn-ea"/>
            </a:rPr>
            <a:t>Security in Software-Defined Networking: Threats and Countermeasures[16</a:t>
          </a:r>
          <a:r>
            <a:rPr lang="zh-CN" altLang="en-US" dirty="0" smtClean="0">
              <a:solidFill>
                <a:schemeClr val="bg1"/>
              </a:solidFill>
              <a:latin typeface="+mn-ea"/>
            </a:rPr>
            <a:t>年</a:t>
          </a:r>
          <a:r>
            <a:rPr lang="en-US" altLang="zh-CN" dirty="0" smtClean="0">
              <a:solidFill>
                <a:schemeClr val="bg1"/>
              </a:solidFill>
              <a:latin typeface="+mn-ea"/>
            </a:rPr>
            <a:t>SCI]</a:t>
          </a:r>
          <a:r>
            <a:rPr lang="zh-CN" altLang="en-US" dirty="0" smtClean="0">
              <a:solidFill>
                <a:schemeClr val="bg1"/>
              </a:solidFill>
              <a:latin typeface="+mn-ea"/>
            </a:rPr>
            <a:t>全面分析了</a:t>
          </a:r>
          <a:r>
            <a:rPr lang="en-US" altLang="zh-CN" dirty="0" smtClean="0">
              <a:solidFill>
                <a:schemeClr val="bg1"/>
              </a:solidFill>
              <a:latin typeface="+mn-ea"/>
            </a:rPr>
            <a:t>SDN</a:t>
          </a:r>
          <a:r>
            <a:rPr lang="zh-CN" altLang="en-US" dirty="0" smtClean="0">
              <a:solidFill>
                <a:schemeClr val="bg1"/>
              </a:solidFill>
              <a:latin typeface="+mn-ea"/>
            </a:rPr>
            <a:t>网络面临的安全问题，但未给出具体解决方案。</a:t>
          </a:r>
          <a:endParaRPr lang="en-US" dirty="0"/>
        </a:p>
      </dgm:t>
    </dgm:pt>
    <dgm:pt modelId="{D8805FA7-BA61-4F3B-A8AC-0130C82C090A}" type="parTrans" cxnId="{FDBA19F3-A896-49BD-91B8-BA3A17D51631}">
      <dgm:prSet/>
      <dgm:spPr/>
      <dgm:t>
        <a:bodyPr/>
        <a:lstStyle/>
        <a:p>
          <a:endParaRPr lang="en-US"/>
        </a:p>
      </dgm:t>
    </dgm:pt>
    <dgm:pt modelId="{0F7C84E3-F7D1-41CA-866C-8792A6342EBA}" type="sibTrans" cxnId="{FDBA19F3-A896-49BD-91B8-BA3A17D51631}">
      <dgm:prSet/>
      <dgm:spPr/>
      <dgm:t>
        <a:bodyPr/>
        <a:lstStyle/>
        <a:p>
          <a:endParaRPr lang="en-US"/>
        </a:p>
      </dgm:t>
    </dgm:pt>
    <dgm:pt modelId="{82410D74-5CCD-4021-9689-03A4A9AAFF92}">
      <dgm:prSet phldrT="[文本]"/>
      <dgm:spPr>
        <a:solidFill>
          <a:schemeClr val="accent3">
            <a:lumMod val="40000"/>
            <a:lumOff val="60000"/>
          </a:schemeClr>
        </a:solidFill>
      </dgm:spPr>
      <dgm:t>
        <a:bodyPr/>
        <a:lstStyle/>
        <a:p>
          <a:pPr algn="just"/>
          <a:r>
            <a:rPr lang="en-US" altLang="zh-CN" dirty="0" smtClean="0">
              <a:solidFill>
                <a:schemeClr val="bg1"/>
              </a:solidFill>
            </a:rPr>
            <a:t>《</a:t>
          </a:r>
          <a:r>
            <a:rPr lang="zh-CN" altLang="en-US" dirty="0" smtClean="0">
              <a:solidFill>
                <a:schemeClr val="bg1"/>
              </a:solidFill>
            </a:rPr>
            <a:t>软件定义网络 ：安全模型、机制和研究</a:t>
          </a:r>
          <a:r>
            <a:rPr lang="en-US" altLang="zh-CN" dirty="0" smtClean="0">
              <a:solidFill>
                <a:schemeClr val="bg1"/>
              </a:solidFill>
            </a:rPr>
            <a:t>》[16</a:t>
          </a:r>
          <a:r>
            <a:rPr lang="zh-CN" altLang="en-US" dirty="0" smtClean="0">
              <a:solidFill>
                <a:schemeClr val="bg1"/>
              </a:solidFill>
            </a:rPr>
            <a:t>年软件学报</a:t>
          </a:r>
          <a:r>
            <a:rPr lang="en-US" altLang="zh-CN" dirty="0" smtClean="0">
              <a:solidFill>
                <a:schemeClr val="bg1"/>
              </a:solidFill>
            </a:rPr>
            <a:t>]</a:t>
          </a:r>
          <a:r>
            <a:rPr lang="zh-CN" altLang="en-US" dirty="0" smtClean="0">
              <a:solidFill>
                <a:schemeClr val="bg1"/>
              </a:solidFill>
            </a:rPr>
            <a:t>强调了控制器自身的脆弱性并且提出两平面之间的通信安全需要得到保障。</a:t>
          </a:r>
          <a:endParaRPr lang="en-US" dirty="0">
            <a:solidFill>
              <a:schemeClr val="bg1"/>
            </a:solidFill>
          </a:endParaRPr>
        </a:p>
      </dgm:t>
    </dgm:pt>
    <dgm:pt modelId="{391ABADB-FC86-4965-B697-92806CAFD608}" type="parTrans" cxnId="{0B98CBC7-A579-4D71-972F-952628EA8E9C}">
      <dgm:prSet/>
      <dgm:spPr/>
      <dgm:t>
        <a:bodyPr/>
        <a:lstStyle/>
        <a:p>
          <a:endParaRPr lang="en-US"/>
        </a:p>
      </dgm:t>
    </dgm:pt>
    <dgm:pt modelId="{AF342C4C-9261-4956-ACE1-82C7C9FF0254}" type="sibTrans" cxnId="{0B98CBC7-A579-4D71-972F-952628EA8E9C}">
      <dgm:prSet/>
      <dgm:spPr/>
      <dgm:t>
        <a:bodyPr/>
        <a:lstStyle/>
        <a:p>
          <a:endParaRPr lang="en-US"/>
        </a:p>
      </dgm:t>
    </dgm:pt>
    <dgm:pt modelId="{B51B7834-14E9-4D0A-9A92-0F022AACFD32}">
      <dgm:prSet phldrT="[文本]"/>
      <dgm:spPr>
        <a:solidFill>
          <a:schemeClr val="accent5">
            <a:lumMod val="40000"/>
            <a:lumOff val="60000"/>
          </a:schemeClr>
        </a:solidFill>
      </dgm:spPr>
      <dgm:t>
        <a:bodyPr/>
        <a:lstStyle/>
        <a:p>
          <a:pPr algn="just"/>
          <a:r>
            <a:rPr lang="en-US" altLang="zh-CN" dirty="0" smtClean="0">
              <a:solidFill>
                <a:schemeClr val="bg1"/>
              </a:solidFill>
            </a:rPr>
            <a:t>《</a:t>
          </a:r>
          <a:r>
            <a:rPr lang="zh-CN" altLang="en-US" dirty="0" smtClean="0">
              <a:solidFill>
                <a:schemeClr val="bg1"/>
              </a:solidFill>
            </a:rPr>
            <a:t>支持应用层策略下发的 </a:t>
          </a:r>
          <a:r>
            <a:rPr lang="en-US" dirty="0" smtClean="0">
              <a:solidFill>
                <a:schemeClr val="bg1"/>
              </a:solidFill>
            </a:rPr>
            <a:t>OpenFlow </a:t>
          </a:r>
          <a:r>
            <a:rPr lang="zh-CN" altLang="en-US" dirty="0" smtClean="0">
              <a:solidFill>
                <a:schemeClr val="bg1"/>
              </a:solidFill>
            </a:rPr>
            <a:t>控制器设计与实现</a:t>
          </a:r>
          <a:r>
            <a:rPr lang="en-US" altLang="zh-CN" dirty="0" smtClean="0">
              <a:solidFill>
                <a:schemeClr val="bg1"/>
              </a:solidFill>
            </a:rPr>
            <a:t>》[14</a:t>
          </a:r>
          <a:r>
            <a:rPr lang="zh-CN" altLang="en-US" dirty="0" smtClean="0">
              <a:solidFill>
                <a:schemeClr val="bg1"/>
              </a:solidFill>
            </a:rPr>
            <a:t>年核心</a:t>
          </a:r>
          <a:r>
            <a:rPr lang="en-US" altLang="zh-CN" dirty="0" smtClean="0">
              <a:solidFill>
                <a:schemeClr val="bg1"/>
              </a:solidFill>
            </a:rPr>
            <a:t>]</a:t>
          </a:r>
          <a:r>
            <a:rPr lang="zh-CN" altLang="en-US" dirty="0" smtClean="0">
              <a:solidFill>
                <a:schemeClr val="bg1"/>
              </a:solidFill>
            </a:rPr>
            <a:t>尝试使用缓冲池的方式来解决策略冲突问题，但是带来的延迟过大，不适合</a:t>
          </a:r>
          <a:r>
            <a:rPr lang="en-US" altLang="zh-CN" dirty="0" smtClean="0">
              <a:solidFill>
                <a:schemeClr val="bg1"/>
              </a:solidFill>
            </a:rPr>
            <a:t>SDN</a:t>
          </a:r>
          <a:r>
            <a:rPr lang="zh-CN" altLang="en-US" dirty="0" smtClean="0">
              <a:solidFill>
                <a:schemeClr val="bg1"/>
              </a:solidFill>
            </a:rPr>
            <a:t>环境下策略需要即时生效的需求。</a:t>
          </a:r>
          <a:endParaRPr lang="en-US" dirty="0">
            <a:solidFill>
              <a:schemeClr val="bg1"/>
            </a:solidFill>
          </a:endParaRPr>
        </a:p>
      </dgm:t>
    </dgm:pt>
    <dgm:pt modelId="{C3B2ADD8-9B08-4243-B013-2CFCC53F4366}" type="parTrans" cxnId="{7E233986-92A4-4173-911C-E99B04B5748E}">
      <dgm:prSet/>
      <dgm:spPr/>
      <dgm:t>
        <a:bodyPr/>
        <a:lstStyle/>
        <a:p>
          <a:endParaRPr lang="en-US"/>
        </a:p>
      </dgm:t>
    </dgm:pt>
    <dgm:pt modelId="{A83546E4-EFF7-490D-9C31-83210BD69515}" type="sibTrans" cxnId="{7E233986-92A4-4173-911C-E99B04B5748E}">
      <dgm:prSet/>
      <dgm:spPr/>
      <dgm:t>
        <a:bodyPr/>
        <a:lstStyle/>
        <a:p>
          <a:endParaRPr lang="en-US"/>
        </a:p>
      </dgm:t>
    </dgm:pt>
    <dgm:pt modelId="{6D3F0415-D562-4DAB-A158-8474F306991C}">
      <dgm:prSet phldrT="[文本]"/>
      <dgm:spPr>
        <a:solidFill>
          <a:schemeClr val="accent4">
            <a:lumMod val="60000"/>
            <a:lumOff val="40000"/>
          </a:schemeClr>
        </a:solidFill>
      </dgm:spPr>
      <dgm:t>
        <a:bodyPr/>
        <a:lstStyle/>
        <a:p>
          <a:pPr algn="just" latinLnBrk="1"/>
          <a:r>
            <a:rPr lang="en-US" altLang="zh-CN" dirty="0" smtClean="0">
              <a:solidFill>
                <a:schemeClr val="bg1"/>
              </a:solidFill>
            </a:rPr>
            <a:t>《</a:t>
          </a:r>
          <a:r>
            <a:rPr lang="en-US" dirty="0" smtClean="0">
              <a:solidFill>
                <a:schemeClr val="bg1"/>
              </a:solidFill>
            </a:rPr>
            <a:t>FlowChecker: configuration analysis and verification of federated OpenFlow infrastructures</a:t>
          </a:r>
          <a:r>
            <a:rPr lang="en-US" altLang="zh-CN" dirty="0" smtClean="0">
              <a:solidFill>
                <a:schemeClr val="bg1"/>
              </a:solidFill>
            </a:rPr>
            <a:t>》[10</a:t>
          </a:r>
          <a:r>
            <a:rPr lang="zh-CN" altLang="en-US" dirty="0" smtClean="0">
              <a:solidFill>
                <a:schemeClr val="bg1"/>
              </a:solidFill>
            </a:rPr>
            <a:t>年</a:t>
          </a:r>
          <a:r>
            <a:rPr lang="en-US" altLang="zh-CN" dirty="0" smtClean="0">
              <a:solidFill>
                <a:schemeClr val="bg1"/>
              </a:solidFill>
            </a:rPr>
            <a:t>SCI]</a:t>
          </a:r>
          <a:r>
            <a:rPr lang="zh-CN" altLang="en-US" dirty="0" smtClean="0">
              <a:solidFill>
                <a:schemeClr val="bg1"/>
              </a:solidFill>
            </a:rPr>
            <a:t>尝试解决策略一致性问题，但是使用控制器模块对</a:t>
          </a:r>
          <a:r>
            <a:rPr lang="en-US" dirty="0" smtClean="0">
              <a:solidFill>
                <a:schemeClr val="bg1"/>
              </a:solidFill>
            </a:rPr>
            <a:t>switch</a:t>
          </a:r>
          <a:r>
            <a:rPr lang="zh-CN" altLang="en-US" dirty="0" smtClean="0">
              <a:solidFill>
                <a:schemeClr val="bg1"/>
              </a:solidFill>
            </a:rPr>
            <a:t>定期检查流表状态，损耗较大。</a:t>
          </a:r>
          <a:endParaRPr lang="en-US" dirty="0"/>
        </a:p>
      </dgm:t>
    </dgm:pt>
    <dgm:pt modelId="{EB668129-2477-41EB-8214-E29BF095DEB9}" type="sibTrans" cxnId="{29FE3D97-0F5E-405C-84D8-4ADA20AE1CA0}">
      <dgm:prSet/>
      <dgm:spPr/>
      <dgm:t>
        <a:bodyPr/>
        <a:lstStyle/>
        <a:p>
          <a:endParaRPr lang="en-US"/>
        </a:p>
      </dgm:t>
    </dgm:pt>
    <dgm:pt modelId="{33FB63A3-76ED-45BB-93F6-12B28CA53A34}" type="parTrans" cxnId="{29FE3D97-0F5E-405C-84D8-4ADA20AE1CA0}">
      <dgm:prSet/>
      <dgm:spPr/>
      <dgm:t>
        <a:bodyPr/>
        <a:lstStyle/>
        <a:p>
          <a:endParaRPr lang="en-US"/>
        </a:p>
      </dgm:t>
    </dgm:pt>
    <dgm:pt modelId="{D52F8705-E1B4-4073-87FF-8DFDBEA891C8}">
      <dgm:prSet phldrT="[文本]"/>
      <dgm:spPr>
        <a:solidFill>
          <a:schemeClr val="accent6">
            <a:lumMod val="40000"/>
            <a:lumOff val="60000"/>
          </a:schemeClr>
        </a:solidFill>
      </dgm:spPr>
      <dgm:t>
        <a:bodyPr/>
        <a:lstStyle/>
        <a:p>
          <a:pPr algn="just"/>
          <a:r>
            <a:rPr lang="en-US" altLang="zh-CN" dirty="0" smtClean="0">
              <a:solidFill>
                <a:schemeClr val="bg1"/>
              </a:solidFill>
            </a:rPr>
            <a:t>《</a:t>
          </a:r>
          <a:r>
            <a:rPr lang="zh-CN" altLang="en-US" dirty="0" smtClean="0">
              <a:solidFill>
                <a:schemeClr val="bg1"/>
              </a:solidFill>
            </a:rPr>
            <a:t>基于网络时延的</a:t>
          </a:r>
          <a:r>
            <a:rPr lang="en-US" dirty="0" smtClean="0">
              <a:solidFill>
                <a:schemeClr val="bg1"/>
              </a:solidFill>
            </a:rPr>
            <a:t>SDN</a:t>
          </a:r>
          <a:r>
            <a:rPr lang="zh-CN" altLang="en-US" dirty="0" smtClean="0">
              <a:solidFill>
                <a:schemeClr val="bg1"/>
              </a:solidFill>
            </a:rPr>
            <a:t>逻辑一致性策略研究</a:t>
          </a:r>
          <a:r>
            <a:rPr lang="en-US" altLang="zh-CN" dirty="0" smtClean="0">
              <a:solidFill>
                <a:schemeClr val="bg1"/>
              </a:solidFill>
            </a:rPr>
            <a:t>》[14</a:t>
          </a:r>
          <a:r>
            <a:rPr lang="zh-CN" altLang="en-US" dirty="0" smtClean="0">
              <a:solidFill>
                <a:schemeClr val="bg1"/>
              </a:solidFill>
            </a:rPr>
            <a:t>年</a:t>
          </a:r>
          <a:r>
            <a:rPr lang="en-US" altLang="zh-CN" dirty="0" smtClean="0">
              <a:solidFill>
                <a:schemeClr val="bg1"/>
              </a:solidFill>
            </a:rPr>
            <a:t>EI]</a:t>
          </a:r>
          <a:r>
            <a:rPr lang="zh-CN" altLang="en-US" dirty="0" smtClean="0">
              <a:solidFill>
                <a:schemeClr val="bg1"/>
              </a:solidFill>
            </a:rPr>
            <a:t>由于基于时延，因此需要定期采集各个交换机时延情况，所以对控制器的可用性有一定挑战</a:t>
          </a:r>
          <a:endParaRPr lang="en-US" dirty="0">
            <a:solidFill>
              <a:schemeClr val="bg1"/>
            </a:solidFill>
          </a:endParaRPr>
        </a:p>
      </dgm:t>
    </dgm:pt>
    <dgm:pt modelId="{6317D6A4-01C8-4686-880D-FDED2F2B6D4F}" type="parTrans" cxnId="{BA911A81-7008-4C50-8D6C-B7A1AC202061}">
      <dgm:prSet/>
      <dgm:spPr/>
      <dgm:t>
        <a:bodyPr/>
        <a:lstStyle/>
        <a:p>
          <a:endParaRPr lang="en-US"/>
        </a:p>
      </dgm:t>
    </dgm:pt>
    <dgm:pt modelId="{948EA3E0-A99B-40CC-8E8A-1D95043678DD}" type="sibTrans" cxnId="{BA911A81-7008-4C50-8D6C-B7A1AC202061}">
      <dgm:prSet/>
      <dgm:spPr/>
      <dgm:t>
        <a:bodyPr/>
        <a:lstStyle/>
        <a:p>
          <a:endParaRPr lang="en-US"/>
        </a:p>
      </dgm:t>
    </dgm:pt>
    <dgm:pt modelId="{1626F9EC-B361-405B-9435-224253AB64BF}" type="pres">
      <dgm:prSet presAssocID="{3497C4CA-2AE7-499E-8BF0-E9D29B986D55}" presName="diagram" presStyleCnt="0">
        <dgm:presLayoutVars>
          <dgm:dir/>
          <dgm:resizeHandles val="exact"/>
        </dgm:presLayoutVars>
      </dgm:prSet>
      <dgm:spPr/>
      <dgm:t>
        <a:bodyPr/>
        <a:lstStyle/>
        <a:p>
          <a:endParaRPr lang="en-US"/>
        </a:p>
      </dgm:t>
    </dgm:pt>
    <dgm:pt modelId="{F71F89D4-638D-448C-B545-189392C5A2E6}" type="pres">
      <dgm:prSet presAssocID="{ECADA717-E990-4DA2-ACBC-D5B4DE27700B}" presName="node" presStyleLbl="node1" presStyleIdx="0" presStyleCnt="5">
        <dgm:presLayoutVars>
          <dgm:bulletEnabled val="1"/>
        </dgm:presLayoutVars>
      </dgm:prSet>
      <dgm:spPr/>
      <dgm:t>
        <a:bodyPr/>
        <a:lstStyle/>
        <a:p>
          <a:endParaRPr lang="en-US"/>
        </a:p>
      </dgm:t>
    </dgm:pt>
    <dgm:pt modelId="{C00D0C48-F3CF-4F4C-B1A7-3C9565A1095E}" type="pres">
      <dgm:prSet presAssocID="{0F7C84E3-F7D1-41CA-866C-8792A6342EBA}" presName="sibTrans" presStyleCnt="0"/>
      <dgm:spPr/>
    </dgm:pt>
    <dgm:pt modelId="{DC9A1480-D773-4719-8DCE-B9697A07C528}" type="pres">
      <dgm:prSet presAssocID="{82410D74-5CCD-4021-9689-03A4A9AAFF92}" presName="node" presStyleLbl="node1" presStyleIdx="1" presStyleCnt="5">
        <dgm:presLayoutVars>
          <dgm:bulletEnabled val="1"/>
        </dgm:presLayoutVars>
      </dgm:prSet>
      <dgm:spPr/>
      <dgm:t>
        <a:bodyPr/>
        <a:lstStyle/>
        <a:p>
          <a:endParaRPr lang="en-US"/>
        </a:p>
      </dgm:t>
    </dgm:pt>
    <dgm:pt modelId="{BE123D2F-4141-47FF-92E5-50DDB0F59572}" type="pres">
      <dgm:prSet presAssocID="{AF342C4C-9261-4956-ACE1-82C7C9FF0254}" presName="sibTrans" presStyleCnt="0"/>
      <dgm:spPr/>
    </dgm:pt>
    <dgm:pt modelId="{DE801773-82C2-4CF2-AEF0-F05901702727}" type="pres">
      <dgm:prSet presAssocID="{6D3F0415-D562-4DAB-A158-8474F306991C}" presName="node" presStyleLbl="node1" presStyleIdx="2" presStyleCnt="5">
        <dgm:presLayoutVars>
          <dgm:bulletEnabled val="1"/>
        </dgm:presLayoutVars>
      </dgm:prSet>
      <dgm:spPr/>
      <dgm:t>
        <a:bodyPr/>
        <a:lstStyle/>
        <a:p>
          <a:endParaRPr lang="en-US"/>
        </a:p>
      </dgm:t>
    </dgm:pt>
    <dgm:pt modelId="{7CF48196-E905-4EE6-98FB-9DFF349B3804}" type="pres">
      <dgm:prSet presAssocID="{EB668129-2477-41EB-8214-E29BF095DEB9}" presName="sibTrans" presStyleCnt="0"/>
      <dgm:spPr/>
    </dgm:pt>
    <dgm:pt modelId="{00FB2AD8-6559-4AC6-92D4-8A4B10261B41}" type="pres">
      <dgm:prSet presAssocID="{B51B7834-14E9-4D0A-9A92-0F022AACFD32}" presName="node" presStyleLbl="node1" presStyleIdx="3" presStyleCnt="5">
        <dgm:presLayoutVars>
          <dgm:bulletEnabled val="1"/>
        </dgm:presLayoutVars>
      </dgm:prSet>
      <dgm:spPr/>
      <dgm:t>
        <a:bodyPr/>
        <a:lstStyle/>
        <a:p>
          <a:endParaRPr lang="en-US"/>
        </a:p>
      </dgm:t>
    </dgm:pt>
    <dgm:pt modelId="{EF671CD9-9C5E-4C3F-8AC9-0B132120C9FE}" type="pres">
      <dgm:prSet presAssocID="{A83546E4-EFF7-490D-9C31-83210BD69515}" presName="sibTrans" presStyleCnt="0"/>
      <dgm:spPr/>
    </dgm:pt>
    <dgm:pt modelId="{D88CE2EA-936C-4781-88E4-B3F451407261}" type="pres">
      <dgm:prSet presAssocID="{D52F8705-E1B4-4073-87FF-8DFDBEA891C8}" presName="node" presStyleLbl="node1" presStyleIdx="4" presStyleCnt="5">
        <dgm:presLayoutVars>
          <dgm:bulletEnabled val="1"/>
        </dgm:presLayoutVars>
      </dgm:prSet>
      <dgm:spPr/>
      <dgm:t>
        <a:bodyPr/>
        <a:lstStyle/>
        <a:p>
          <a:endParaRPr lang="en-US"/>
        </a:p>
      </dgm:t>
    </dgm:pt>
  </dgm:ptLst>
  <dgm:cxnLst>
    <dgm:cxn modelId="{1795B52F-B8A9-4684-8BAD-19B82019C804}" type="presOf" srcId="{3497C4CA-2AE7-499E-8BF0-E9D29B986D55}" destId="{1626F9EC-B361-405B-9435-224253AB64BF}" srcOrd="0" destOrd="0" presId="urn:microsoft.com/office/officeart/2005/8/layout/default"/>
    <dgm:cxn modelId="{0B98CBC7-A579-4D71-972F-952628EA8E9C}" srcId="{3497C4CA-2AE7-499E-8BF0-E9D29B986D55}" destId="{82410D74-5CCD-4021-9689-03A4A9AAFF92}" srcOrd="1" destOrd="0" parTransId="{391ABADB-FC86-4965-B697-92806CAFD608}" sibTransId="{AF342C4C-9261-4956-ACE1-82C7C9FF0254}"/>
    <dgm:cxn modelId="{7E233986-92A4-4173-911C-E99B04B5748E}" srcId="{3497C4CA-2AE7-499E-8BF0-E9D29B986D55}" destId="{B51B7834-14E9-4D0A-9A92-0F022AACFD32}" srcOrd="3" destOrd="0" parTransId="{C3B2ADD8-9B08-4243-B013-2CFCC53F4366}" sibTransId="{A83546E4-EFF7-490D-9C31-83210BD69515}"/>
    <dgm:cxn modelId="{F415473B-9CD3-4669-B17E-5178F56A149B}" type="presOf" srcId="{82410D74-5CCD-4021-9689-03A4A9AAFF92}" destId="{DC9A1480-D773-4719-8DCE-B9697A07C528}" srcOrd="0" destOrd="0" presId="urn:microsoft.com/office/officeart/2005/8/layout/default"/>
    <dgm:cxn modelId="{6A1CBC16-8C72-4CAE-A11B-69B46A1EE5BC}" type="presOf" srcId="{B51B7834-14E9-4D0A-9A92-0F022AACFD32}" destId="{00FB2AD8-6559-4AC6-92D4-8A4B10261B41}" srcOrd="0" destOrd="0" presId="urn:microsoft.com/office/officeart/2005/8/layout/default"/>
    <dgm:cxn modelId="{BA911A81-7008-4C50-8D6C-B7A1AC202061}" srcId="{3497C4CA-2AE7-499E-8BF0-E9D29B986D55}" destId="{D52F8705-E1B4-4073-87FF-8DFDBEA891C8}" srcOrd="4" destOrd="0" parTransId="{6317D6A4-01C8-4686-880D-FDED2F2B6D4F}" sibTransId="{948EA3E0-A99B-40CC-8E8A-1D95043678DD}"/>
    <dgm:cxn modelId="{29FE3D97-0F5E-405C-84D8-4ADA20AE1CA0}" srcId="{3497C4CA-2AE7-499E-8BF0-E9D29B986D55}" destId="{6D3F0415-D562-4DAB-A158-8474F306991C}" srcOrd="2" destOrd="0" parTransId="{33FB63A3-76ED-45BB-93F6-12B28CA53A34}" sibTransId="{EB668129-2477-41EB-8214-E29BF095DEB9}"/>
    <dgm:cxn modelId="{FDBA19F3-A896-49BD-91B8-BA3A17D51631}" srcId="{3497C4CA-2AE7-499E-8BF0-E9D29B986D55}" destId="{ECADA717-E990-4DA2-ACBC-D5B4DE27700B}" srcOrd="0" destOrd="0" parTransId="{D8805FA7-BA61-4F3B-A8AC-0130C82C090A}" sibTransId="{0F7C84E3-F7D1-41CA-866C-8792A6342EBA}"/>
    <dgm:cxn modelId="{55CACA0D-4B00-4DDD-92E6-978D3C53B2FC}" type="presOf" srcId="{6D3F0415-D562-4DAB-A158-8474F306991C}" destId="{DE801773-82C2-4CF2-AEF0-F05901702727}" srcOrd="0" destOrd="0" presId="urn:microsoft.com/office/officeart/2005/8/layout/default"/>
    <dgm:cxn modelId="{0C9E73F9-CE79-4602-A68F-D377FF66A66B}" type="presOf" srcId="{D52F8705-E1B4-4073-87FF-8DFDBEA891C8}" destId="{D88CE2EA-936C-4781-88E4-B3F451407261}" srcOrd="0" destOrd="0" presId="urn:microsoft.com/office/officeart/2005/8/layout/default"/>
    <dgm:cxn modelId="{BB79ADEF-8701-4581-9807-73D94563A34B}" type="presOf" srcId="{ECADA717-E990-4DA2-ACBC-D5B4DE27700B}" destId="{F71F89D4-638D-448C-B545-189392C5A2E6}" srcOrd="0" destOrd="0" presId="urn:microsoft.com/office/officeart/2005/8/layout/default"/>
    <dgm:cxn modelId="{132ED34D-0467-4383-9DEA-AD548F931681}" type="presParOf" srcId="{1626F9EC-B361-405B-9435-224253AB64BF}" destId="{F71F89D4-638D-448C-B545-189392C5A2E6}" srcOrd="0" destOrd="0" presId="urn:microsoft.com/office/officeart/2005/8/layout/default"/>
    <dgm:cxn modelId="{6C36EF20-E999-480A-81E2-BE24AD4F64FC}" type="presParOf" srcId="{1626F9EC-B361-405B-9435-224253AB64BF}" destId="{C00D0C48-F3CF-4F4C-B1A7-3C9565A1095E}" srcOrd="1" destOrd="0" presId="urn:microsoft.com/office/officeart/2005/8/layout/default"/>
    <dgm:cxn modelId="{D5770E5D-816A-4F45-9199-14A740D60B06}" type="presParOf" srcId="{1626F9EC-B361-405B-9435-224253AB64BF}" destId="{DC9A1480-D773-4719-8DCE-B9697A07C528}" srcOrd="2" destOrd="0" presId="urn:microsoft.com/office/officeart/2005/8/layout/default"/>
    <dgm:cxn modelId="{C0943213-170B-4DA8-AE9E-403930C17B03}" type="presParOf" srcId="{1626F9EC-B361-405B-9435-224253AB64BF}" destId="{BE123D2F-4141-47FF-92E5-50DDB0F59572}" srcOrd="3" destOrd="0" presId="urn:microsoft.com/office/officeart/2005/8/layout/default"/>
    <dgm:cxn modelId="{4E940CBC-D729-4368-AA3F-5417639D36FE}" type="presParOf" srcId="{1626F9EC-B361-405B-9435-224253AB64BF}" destId="{DE801773-82C2-4CF2-AEF0-F05901702727}" srcOrd="4" destOrd="0" presId="urn:microsoft.com/office/officeart/2005/8/layout/default"/>
    <dgm:cxn modelId="{75789B95-201A-4059-8302-F8C7C074DE4D}" type="presParOf" srcId="{1626F9EC-B361-405B-9435-224253AB64BF}" destId="{7CF48196-E905-4EE6-98FB-9DFF349B3804}" srcOrd="5" destOrd="0" presId="urn:microsoft.com/office/officeart/2005/8/layout/default"/>
    <dgm:cxn modelId="{9F318818-C0A6-4AED-AC05-93A7AF4D0ED1}" type="presParOf" srcId="{1626F9EC-B361-405B-9435-224253AB64BF}" destId="{00FB2AD8-6559-4AC6-92D4-8A4B10261B41}" srcOrd="6" destOrd="0" presId="urn:microsoft.com/office/officeart/2005/8/layout/default"/>
    <dgm:cxn modelId="{CEB98D15-7CB6-4920-AC9C-1D8FF44DDC95}" type="presParOf" srcId="{1626F9EC-B361-405B-9435-224253AB64BF}" destId="{EF671CD9-9C5E-4C3F-8AC9-0B132120C9FE}" srcOrd="7" destOrd="0" presId="urn:microsoft.com/office/officeart/2005/8/layout/default"/>
    <dgm:cxn modelId="{9468CB86-08C8-4D73-9430-E42FB62AB4B2}" type="presParOf" srcId="{1626F9EC-B361-405B-9435-224253AB64BF}" destId="{D88CE2EA-936C-4781-88E4-B3F451407261}"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97C4CA-2AE7-499E-8BF0-E9D29B986D5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2410D74-5CCD-4021-9689-03A4A9AAFF92}">
      <dgm:prSet phldrT="[文本]"/>
      <dgm:spPr>
        <a:solidFill>
          <a:schemeClr val="accent3">
            <a:lumMod val="40000"/>
            <a:lumOff val="60000"/>
          </a:schemeClr>
        </a:solidFill>
      </dgm:spPr>
      <dgm:t>
        <a:bodyPr/>
        <a:lstStyle/>
        <a:p>
          <a:pPr algn="just"/>
          <a:r>
            <a:rPr lang="en-US" dirty="0" smtClean="0">
              <a:solidFill>
                <a:schemeClr val="bg1"/>
              </a:solidFill>
            </a:rPr>
            <a:t>H3C</a:t>
          </a:r>
          <a:r>
            <a:rPr lang="zh-CN" altLang="en-US" dirty="0" smtClean="0">
              <a:solidFill>
                <a:schemeClr val="bg1"/>
              </a:solidFill>
            </a:rPr>
            <a:t>和</a:t>
          </a:r>
          <a:r>
            <a:rPr lang="en-US" altLang="zh-CN" dirty="0" smtClean="0">
              <a:solidFill>
                <a:schemeClr val="bg1"/>
              </a:solidFill>
            </a:rPr>
            <a:t>HUAWEI</a:t>
          </a:r>
          <a:r>
            <a:rPr lang="zh-CN" altLang="en-US" dirty="0" smtClean="0">
              <a:solidFill>
                <a:schemeClr val="bg1"/>
              </a:solidFill>
            </a:rPr>
            <a:t>的控制器中的策略编排模块（层）即为北向应用下发的策略进行预处理合理编排下发</a:t>
          </a:r>
          <a:endParaRPr lang="en-US" dirty="0">
            <a:solidFill>
              <a:schemeClr val="bg1"/>
            </a:solidFill>
          </a:endParaRPr>
        </a:p>
      </dgm:t>
    </dgm:pt>
    <dgm:pt modelId="{391ABADB-FC86-4965-B697-92806CAFD608}" type="parTrans" cxnId="{0B98CBC7-A579-4D71-972F-952628EA8E9C}">
      <dgm:prSet/>
      <dgm:spPr/>
      <dgm:t>
        <a:bodyPr/>
        <a:lstStyle/>
        <a:p>
          <a:endParaRPr lang="en-US"/>
        </a:p>
      </dgm:t>
    </dgm:pt>
    <dgm:pt modelId="{AF342C4C-9261-4956-ACE1-82C7C9FF0254}" type="sibTrans" cxnId="{0B98CBC7-A579-4D71-972F-952628EA8E9C}">
      <dgm:prSet/>
      <dgm:spPr/>
      <dgm:t>
        <a:bodyPr/>
        <a:lstStyle/>
        <a:p>
          <a:endParaRPr lang="en-US"/>
        </a:p>
      </dgm:t>
    </dgm:pt>
    <dgm:pt modelId="{6D3F0415-D562-4DAB-A158-8474F306991C}">
      <dgm:prSet phldrT="[文本]"/>
      <dgm:spPr>
        <a:solidFill>
          <a:schemeClr val="accent4">
            <a:lumMod val="60000"/>
            <a:lumOff val="40000"/>
          </a:schemeClr>
        </a:solidFill>
      </dgm:spPr>
      <dgm:t>
        <a:bodyPr/>
        <a:lstStyle/>
        <a:p>
          <a:pPr algn="just"/>
          <a:r>
            <a:rPr lang="zh-CN" altLang="en-US" dirty="0" smtClean="0">
              <a:solidFill>
                <a:schemeClr val="bg1"/>
              </a:solidFill>
              <a:latin typeface="+mn-ea"/>
            </a:rPr>
            <a:t>开源控制器</a:t>
          </a:r>
          <a:r>
            <a:rPr lang="en-US" altLang="zh-CN" dirty="0" smtClean="0">
              <a:solidFill>
                <a:schemeClr val="bg1"/>
              </a:solidFill>
              <a:latin typeface="+mn-lt"/>
            </a:rPr>
            <a:t>Ryu</a:t>
          </a:r>
          <a:r>
            <a:rPr lang="zh-CN" altLang="en-US" dirty="0" smtClean="0">
              <a:solidFill>
                <a:schemeClr val="bg1"/>
              </a:solidFill>
              <a:latin typeface="+mn-ea"/>
            </a:rPr>
            <a:t>中控制平面和数据平面缺乏有效的认证手段，他们之间策略以明文传输。</a:t>
          </a:r>
          <a:endParaRPr lang="en-US" dirty="0"/>
        </a:p>
      </dgm:t>
    </dgm:pt>
    <dgm:pt modelId="{33FB63A3-76ED-45BB-93F6-12B28CA53A34}" type="parTrans" cxnId="{29FE3D97-0F5E-405C-84D8-4ADA20AE1CA0}">
      <dgm:prSet/>
      <dgm:spPr/>
      <dgm:t>
        <a:bodyPr/>
        <a:lstStyle/>
        <a:p>
          <a:endParaRPr lang="en-US"/>
        </a:p>
      </dgm:t>
    </dgm:pt>
    <dgm:pt modelId="{EB668129-2477-41EB-8214-E29BF095DEB9}" type="sibTrans" cxnId="{29FE3D97-0F5E-405C-84D8-4ADA20AE1CA0}">
      <dgm:prSet/>
      <dgm:spPr/>
      <dgm:t>
        <a:bodyPr/>
        <a:lstStyle/>
        <a:p>
          <a:endParaRPr lang="en-US"/>
        </a:p>
      </dgm:t>
    </dgm:pt>
    <dgm:pt modelId="{ECADA717-E990-4DA2-ACBC-D5B4DE27700B}">
      <dgm:prSet phldrT="[文本]"/>
      <dgm:spPr>
        <a:solidFill>
          <a:schemeClr val="accent2">
            <a:lumMod val="60000"/>
            <a:lumOff val="40000"/>
          </a:schemeClr>
        </a:solidFill>
      </dgm:spPr>
      <dgm:t>
        <a:bodyPr/>
        <a:lstStyle/>
        <a:p>
          <a:pPr algn="just"/>
          <a:r>
            <a:rPr lang="zh-CN" altLang="en-US" dirty="0" smtClean="0">
              <a:solidFill>
                <a:schemeClr val="bg1"/>
              </a:solidFill>
              <a:latin typeface="+mn-ea"/>
            </a:rPr>
            <a:t>腾讯游戏云开放控制平面允许第三方开发者应用部署，开放了北向接口，给平台带来了风险。</a:t>
          </a:r>
          <a:endParaRPr lang="en-US" dirty="0"/>
        </a:p>
      </dgm:t>
    </dgm:pt>
    <dgm:pt modelId="{0F7C84E3-F7D1-41CA-866C-8792A6342EBA}" type="sibTrans" cxnId="{FDBA19F3-A896-49BD-91B8-BA3A17D51631}">
      <dgm:prSet/>
      <dgm:spPr/>
      <dgm:t>
        <a:bodyPr/>
        <a:lstStyle/>
        <a:p>
          <a:endParaRPr lang="en-US"/>
        </a:p>
      </dgm:t>
    </dgm:pt>
    <dgm:pt modelId="{D8805FA7-BA61-4F3B-A8AC-0130C82C090A}" type="parTrans" cxnId="{FDBA19F3-A896-49BD-91B8-BA3A17D51631}">
      <dgm:prSet/>
      <dgm:spPr/>
      <dgm:t>
        <a:bodyPr/>
        <a:lstStyle/>
        <a:p>
          <a:endParaRPr lang="en-US"/>
        </a:p>
      </dgm:t>
    </dgm:pt>
    <dgm:pt modelId="{81A5B0B6-BA15-4EB4-BE45-BEEF97A84017}">
      <dgm:prSet phldrT="[文本]"/>
      <dgm:spPr>
        <a:solidFill>
          <a:schemeClr val="accent5">
            <a:lumMod val="40000"/>
            <a:lumOff val="60000"/>
          </a:schemeClr>
        </a:solidFill>
      </dgm:spPr>
      <dgm:t>
        <a:bodyPr/>
        <a:lstStyle/>
        <a:p>
          <a:pPr algn="just"/>
          <a:r>
            <a:rPr lang="zh-CN" altLang="en-US" dirty="0" smtClean="0">
              <a:solidFill>
                <a:schemeClr val="bg1"/>
              </a:solidFill>
            </a:rPr>
            <a:t>思科提出的</a:t>
          </a:r>
          <a:r>
            <a:rPr lang="en-US" altLang="zh-CN" dirty="0" smtClean="0">
              <a:solidFill>
                <a:schemeClr val="bg1"/>
              </a:solidFill>
            </a:rPr>
            <a:t>SDN</a:t>
          </a:r>
          <a:r>
            <a:rPr lang="zh-CN" altLang="en-US" dirty="0" smtClean="0">
              <a:solidFill>
                <a:schemeClr val="bg1"/>
              </a:solidFill>
            </a:rPr>
            <a:t>架构</a:t>
          </a:r>
          <a:r>
            <a:rPr lang="en-US" altLang="zh-CN" dirty="0" smtClean="0">
              <a:solidFill>
                <a:schemeClr val="bg1"/>
              </a:solidFill>
            </a:rPr>
            <a:t>ACI</a:t>
          </a:r>
          <a:r>
            <a:rPr lang="zh-CN" altLang="en-US" dirty="0" smtClean="0">
              <a:solidFill>
                <a:schemeClr val="bg1"/>
              </a:solidFill>
            </a:rPr>
            <a:t>中通过一致性策略驱动自动化实现多个数据中心间设备迁移和热备份时的策略一致性</a:t>
          </a:r>
          <a:endParaRPr lang="en-US" dirty="0">
            <a:solidFill>
              <a:schemeClr val="bg1"/>
            </a:solidFill>
          </a:endParaRPr>
        </a:p>
      </dgm:t>
    </dgm:pt>
    <dgm:pt modelId="{DF1C9637-64AD-447E-8EA5-662F1CEDE55B}" type="parTrans" cxnId="{0D7A3BFC-8BFC-492C-93D1-67D3A9B3B803}">
      <dgm:prSet/>
      <dgm:spPr/>
      <dgm:t>
        <a:bodyPr/>
        <a:lstStyle/>
        <a:p>
          <a:endParaRPr lang="en-US"/>
        </a:p>
      </dgm:t>
    </dgm:pt>
    <dgm:pt modelId="{A1419891-443B-45C1-A743-6EA00EDCA188}" type="sibTrans" cxnId="{0D7A3BFC-8BFC-492C-93D1-67D3A9B3B803}">
      <dgm:prSet/>
      <dgm:spPr/>
      <dgm:t>
        <a:bodyPr/>
        <a:lstStyle/>
        <a:p>
          <a:endParaRPr lang="en-US"/>
        </a:p>
      </dgm:t>
    </dgm:pt>
    <dgm:pt modelId="{7E7A2464-630A-4E3C-9152-31DA6965B5F4}">
      <dgm:prSet/>
      <dgm:spPr>
        <a:solidFill>
          <a:schemeClr val="accent6">
            <a:lumMod val="40000"/>
            <a:lumOff val="60000"/>
          </a:schemeClr>
        </a:solidFill>
      </dgm:spPr>
      <dgm:t>
        <a:bodyPr/>
        <a:lstStyle/>
        <a:p>
          <a:pPr algn="just"/>
          <a:r>
            <a:rPr lang="zh-CN" altLang="en-US" dirty="0" smtClean="0">
              <a:solidFill>
                <a:schemeClr val="bg1"/>
              </a:solidFill>
            </a:rPr>
            <a:t>华</a:t>
          </a:r>
          <a:r>
            <a:rPr lang="zh-CN" altLang="en-US" dirty="0">
              <a:solidFill>
                <a:schemeClr val="bg1"/>
              </a:solidFill>
            </a:rPr>
            <a:t>为云数据中心安全解决方案</a:t>
          </a:r>
          <a:r>
            <a:rPr lang="zh-CN" altLang="en-US" dirty="0" smtClean="0">
              <a:solidFill>
                <a:schemeClr val="bg1"/>
              </a:solidFill>
            </a:rPr>
            <a:t>中</a:t>
          </a:r>
          <a:r>
            <a:rPr lang="en-US" dirty="0" smtClean="0">
              <a:solidFill>
                <a:schemeClr val="bg1"/>
              </a:solidFill>
            </a:rPr>
            <a:t>SDN</a:t>
          </a:r>
          <a:r>
            <a:rPr lang="zh-CN" altLang="en-US" dirty="0">
              <a:solidFill>
                <a:schemeClr val="bg1"/>
              </a:solidFill>
            </a:rPr>
            <a:t>控制器如同整个方案的大</a:t>
          </a:r>
          <a:r>
            <a:rPr lang="zh-CN" altLang="en-US" dirty="0" smtClean="0">
              <a:solidFill>
                <a:schemeClr val="bg1"/>
              </a:solidFill>
            </a:rPr>
            <a:t>脑，减少工作量和运维成本，同时管理员不需要进行特殊的配置就可以保证策略配置的一致性。</a:t>
          </a:r>
          <a:endParaRPr lang="en-US" altLang="en-US" dirty="0" smtClean="0">
            <a:solidFill>
              <a:schemeClr val="bg1"/>
            </a:solidFill>
          </a:endParaRPr>
        </a:p>
        <a:p>
          <a:pPr algn="ctr"/>
          <a:endParaRPr lang="en-US" altLang="en-US" dirty="0" smtClean="0">
            <a:solidFill>
              <a:schemeClr val="bg1"/>
            </a:solidFill>
          </a:endParaRPr>
        </a:p>
        <a:p>
          <a:pPr algn="ctr"/>
          <a:endParaRPr lang="en-US" dirty="0">
            <a:solidFill>
              <a:schemeClr val="bg1"/>
            </a:solidFill>
          </a:endParaRPr>
        </a:p>
      </dgm:t>
    </dgm:pt>
    <dgm:pt modelId="{B2E583CC-A555-4B85-B433-B06A7A5C93DB}" type="parTrans" cxnId="{32942FBA-3698-4024-9EB5-6C5A6FAB8255}">
      <dgm:prSet/>
      <dgm:spPr/>
      <dgm:t>
        <a:bodyPr/>
        <a:lstStyle/>
        <a:p>
          <a:endParaRPr lang="en-US"/>
        </a:p>
      </dgm:t>
    </dgm:pt>
    <dgm:pt modelId="{5912932E-B690-4026-A4E9-E794371EB08F}" type="sibTrans" cxnId="{32942FBA-3698-4024-9EB5-6C5A6FAB8255}">
      <dgm:prSet/>
      <dgm:spPr/>
      <dgm:t>
        <a:bodyPr/>
        <a:lstStyle/>
        <a:p>
          <a:endParaRPr lang="en-US"/>
        </a:p>
      </dgm:t>
    </dgm:pt>
    <dgm:pt modelId="{1626F9EC-B361-405B-9435-224253AB64BF}" type="pres">
      <dgm:prSet presAssocID="{3497C4CA-2AE7-499E-8BF0-E9D29B986D55}" presName="diagram" presStyleCnt="0">
        <dgm:presLayoutVars>
          <dgm:dir/>
          <dgm:resizeHandles val="exact"/>
        </dgm:presLayoutVars>
      </dgm:prSet>
      <dgm:spPr/>
      <dgm:t>
        <a:bodyPr/>
        <a:lstStyle/>
        <a:p>
          <a:endParaRPr lang="en-US"/>
        </a:p>
      </dgm:t>
    </dgm:pt>
    <dgm:pt modelId="{F71F89D4-638D-448C-B545-189392C5A2E6}" type="pres">
      <dgm:prSet presAssocID="{ECADA717-E990-4DA2-ACBC-D5B4DE27700B}" presName="node" presStyleLbl="node1" presStyleIdx="0" presStyleCnt="5">
        <dgm:presLayoutVars>
          <dgm:bulletEnabled val="1"/>
        </dgm:presLayoutVars>
      </dgm:prSet>
      <dgm:spPr/>
      <dgm:t>
        <a:bodyPr/>
        <a:lstStyle/>
        <a:p>
          <a:endParaRPr lang="en-US"/>
        </a:p>
      </dgm:t>
    </dgm:pt>
    <dgm:pt modelId="{C00D0C48-F3CF-4F4C-B1A7-3C9565A1095E}" type="pres">
      <dgm:prSet presAssocID="{0F7C84E3-F7D1-41CA-866C-8792A6342EBA}" presName="sibTrans" presStyleCnt="0"/>
      <dgm:spPr/>
    </dgm:pt>
    <dgm:pt modelId="{DC9A1480-D773-4719-8DCE-B9697A07C528}" type="pres">
      <dgm:prSet presAssocID="{82410D74-5CCD-4021-9689-03A4A9AAFF92}" presName="node" presStyleLbl="node1" presStyleIdx="1" presStyleCnt="5">
        <dgm:presLayoutVars>
          <dgm:bulletEnabled val="1"/>
        </dgm:presLayoutVars>
      </dgm:prSet>
      <dgm:spPr/>
      <dgm:t>
        <a:bodyPr/>
        <a:lstStyle/>
        <a:p>
          <a:endParaRPr lang="en-US"/>
        </a:p>
      </dgm:t>
    </dgm:pt>
    <dgm:pt modelId="{BE123D2F-4141-47FF-92E5-50DDB0F59572}" type="pres">
      <dgm:prSet presAssocID="{AF342C4C-9261-4956-ACE1-82C7C9FF0254}" presName="sibTrans" presStyleCnt="0"/>
      <dgm:spPr/>
    </dgm:pt>
    <dgm:pt modelId="{DE801773-82C2-4CF2-AEF0-F05901702727}" type="pres">
      <dgm:prSet presAssocID="{6D3F0415-D562-4DAB-A158-8474F306991C}" presName="node" presStyleLbl="node1" presStyleIdx="2" presStyleCnt="5">
        <dgm:presLayoutVars>
          <dgm:bulletEnabled val="1"/>
        </dgm:presLayoutVars>
      </dgm:prSet>
      <dgm:spPr/>
      <dgm:t>
        <a:bodyPr/>
        <a:lstStyle/>
        <a:p>
          <a:endParaRPr lang="en-US"/>
        </a:p>
      </dgm:t>
    </dgm:pt>
    <dgm:pt modelId="{7CF48196-E905-4EE6-98FB-9DFF349B3804}" type="pres">
      <dgm:prSet presAssocID="{EB668129-2477-41EB-8214-E29BF095DEB9}" presName="sibTrans" presStyleCnt="0"/>
      <dgm:spPr/>
    </dgm:pt>
    <dgm:pt modelId="{A9BE6ED4-08BE-48AF-A41F-59F1DEB16FA5}" type="pres">
      <dgm:prSet presAssocID="{81A5B0B6-BA15-4EB4-BE45-BEEF97A84017}" presName="node" presStyleLbl="node1" presStyleIdx="3" presStyleCnt="5">
        <dgm:presLayoutVars>
          <dgm:bulletEnabled val="1"/>
        </dgm:presLayoutVars>
      </dgm:prSet>
      <dgm:spPr/>
      <dgm:t>
        <a:bodyPr/>
        <a:lstStyle/>
        <a:p>
          <a:endParaRPr lang="en-US"/>
        </a:p>
      </dgm:t>
    </dgm:pt>
    <dgm:pt modelId="{CF3102EE-1290-40A8-A2BE-919CDCD60AEA}" type="pres">
      <dgm:prSet presAssocID="{A1419891-443B-45C1-A743-6EA00EDCA188}" presName="sibTrans" presStyleCnt="0"/>
      <dgm:spPr/>
    </dgm:pt>
    <dgm:pt modelId="{8C59A4CF-352C-4423-B7AE-830ED220ABCD}" type="pres">
      <dgm:prSet presAssocID="{7E7A2464-630A-4E3C-9152-31DA6965B5F4}" presName="node" presStyleLbl="node1" presStyleIdx="4" presStyleCnt="5">
        <dgm:presLayoutVars>
          <dgm:bulletEnabled val="1"/>
        </dgm:presLayoutVars>
      </dgm:prSet>
      <dgm:spPr/>
      <dgm:t>
        <a:bodyPr/>
        <a:lstStyle/>
        <a:p>
          <a:endParaRPr lang="en-US"/>
        </a:p>
      </dgm:t>
    </dgm:pt>
  </dgm:ptLst>
  <dgm:cxnLst>
    <dgm:cxn modelId="{0D7A3BFC-8BFC-492C-93D1-67D3A9B3B803}" srcId="{3497C4CA-2AE7-499E-8BF0-E9D29B986D55}" destId="{81A5B0B6-BA15-4EB4-BE45-BEEF97A84017}" srcOrd="3" destOrd="0" parTransId="{DF1C9637-64AD-447E-8EA5-662F1CEDE55B}" sibTransId="{A1419891-443B-45C1-A743-6EA00EDCA188}"/>
    <dgm:cxn modelId="{0A3E96E0-AF35-44AA-A093-09E8E93ED9F4}" type="presOf" srcId="{81A5B0B6-BA15-4EB4-BE45-BEEF97A84017}" destId="{A9BE6ED4-08BE-48AF-A41F-59F1DEB16FA5}" srcOrd="0" destOrd="0" presId="urn:microsoft.com/office/officeart/2005/8/layout/default"/>
    <dgm:cxn modelId="{0B98CBC7-A579-4D71-972F-952628EA8E9C}" srcId="{3497C4CA-2AE7-499E-8BF0-E9D29B986D55}" destId="{82410D74-5CCD-4021-9689-03A4A9AAFF92}" srcOrd="1" destOrd="0" parTransId="{391ABADB-FC86-4965-B697-92806CAFD608}" sibTransId="{AF342C4C-9261-4956-ACE1-82C7C9FF0254}"/>
    <dgm:cxn modelId="{2214B2B6-771C-4593-A0C3-1EB863C9306F}" type="presOf" srcId="{ECADA717-E990-4DA2-ACBC-D5B4DE27700B}" destId="{F71F89D4-638D-448C-B545-189392C5A2E6}" srcOrd="0" destOrd="0" presId="urn:microsoft.com/office/officeart/2005/8/layout/default"/>
    <dgm:cxn modelId="{01EE8724-2DE5-4FB9-9A90-1EB628BA5DAC}" type="presOf" srcId="{6D3F0415-D562-4DAB-A158-8474F306991C}" destId="{DE801773-82C2-4CF2-AEF0-F05901702727}" srcOrd="0" destOrd="0" presId="urn:microsoft.com/office/officeart/2005/8/layout/default"/>
    <dgm:cxn modelId="{32942FBA-3698-4024-9EB5-6C5A6FAB8255}" srcId="{3497C4CA-2AE7-499E-8BF0-E9D29B986D55}" destId="{7E7A2464-630A-4E3C-9152-31DA6965B5F4}" srcOrd="4" destOrd="0" parTransId="{B2E583CC-A555-4B85-B433-B06A7A5C93DB}" sibTransId="{5912932E-B690-4026-A4E9-E794371EB08F}"/>
    <dgm:cxn modelId="{29FE3D97-0F5E-405C-84D8-4ADA20AE1CA0}" srcId="{3497C4CA-2AE7-499E-8BF0-E9D29B986D55}" destId="{6D3F0415-D562-4DAB-A158-8474F306991C}" srcOrd="2" destOrd="0" parTransId="{33FB63A3-76ED-45BB-93F6-12B28CA53A34}" sibTransId="{EB668129-2477-41EB-8214-E29BF095DEB9}"/>
    <dgm:cxn modelId="{FDBA19F3-A896-49BD-91B8-BA3A17D51631}" srcId="{3497C4CA-2AE7-499E-8BF0-E9D29B986D55}" destId="{ECADA717-E990-4DA2-ACBC-D5B4DE27700B}" srcOrd="0" destOrd="0" parTransId="{D8805FA7-BA61-4F3B-A8AC-0130C82C090A}" sibTransId="{0F7C84E3-F7D1-41CA-866C-8792A6342EBA}"/>
    <dgm:cxn modelId="{812C5B7C-633E-45AE-A175-B329D76E82D3}" type="presOf" srcId="{3497C4CA-2AE7-499E-8BF0-E9D29B986D55}" destId="{1626F9EC-B361-405B-9435-224253AB64BF}" srcOrd="0" destOrd="0" presId="urn:microsoft.com/office/officeart/2005/8/layout/default"/>
    <dgm:cxn modelId="{4997AFBE-56FF-4E62-9BBD-54290CC0A3C0}" type="presOf" srcId="{82410D74-5CCD-4021-9689-03A4A9AAFF92}" destId="{DC9A1480-D773-4719-8DCE-B9697A07C528}" srcOrd="0" destOrd="0" presId="urn:microsoft.com/office/officeart/2005/8/layout/default"/>
    <dgm:cxn modelId="{16F6DC60-98E2-4EC0-9D34-7AD2AF818ABC}" type="presOf" srcId="{7E7A2464-630A-4E3C-9152-31DA6965B5F4}" destId="{8C59A4CF-352C-4423-B7AE-830ED220ABCD}" srcOrd="0" destOrd="0" presId="urn:microsoft.com/office/officeart/2005/8/layout/default"/>
    <dgm:cxn modelId="{95EE3F21-7F1B-4647-B0B4-925E4C5B400C}" type="presParOf" srcId="{1626F9EC-B361-405B-9435-224253AB64BF}" destId="{F71F89D4-638D-448C-B545-189392C5A2E6}" srcOrd="0" destOrd="0" presId="urn:microsoft.com/office/officeart/2005/8/layout/default"/>
    <dgm:cxn modelId="{A9C5B32F-0CAF-4EB4-9539-617CD0CB188A}" type="presParOf" srcId="{1626F9EC-B361-405B-9435-224253AB64BF}" destId="{C00D0C48-F3CF-4F4C-B1A7-3C9565A1095E}" srcOrd="1" destOrd="0" presId="urn:microsoft.com/office/officeart/2005/8/layout/default"/>
    <dgm:cxn modelId="{7AAB09BE-1F1A-4019-80A6-7057587CB133}" type="presParOf" srcId="{1626F9EC-B361-405B-9435-224253AB64BF}" destId="{DC9A1480-D773-4719-8DCE-B9697A07C528}" srcOrd="2" destOrd="0" presId="urn:microsoft.com/office/officeart/2005/8/layout/default"/>
    <dgm:cxn modelId="{74E4052E-AE00-46A0-9BF8-FDD12B5B8245}" type="presParOf" srcId="{1626F9EC-B361-405B-9435-224253AB64BF}" destId="{BE123D2F-4141-47FF-92E5-50DDB0F59572}" srcOrd="3" destOrd="0" presId="urn:microsoft.com/office/officeart/2005/8/layout/default"/>
    <dgm:cxn modelId="{81EBA995-CDF3-4A69-A2F3-0A9DD0B5BAF5}" type="presParOf" srcId="{1626F9EC-B361-405B-9435-224253AB64BF}" destId="{DE801773-82C2-4CF2-AEF0-F05901702727}" srcOrd="4" destOrd="0" presId="urn:microsoft.com/office/officeart/2005/8/layout/default"/>
    <dgm:cxn modelId="{54F75E33-0977-4963-BD92-E8927E620B7D}" type="presParOf" srcId="{1626F9EC-B361-405B-9435-224253AB64BF}" destId="{7CF48196-E905-4EE6-98FB-9DFF349B3804}" srcOrd="5" destOrd="0" presId="urn:microsoft.com/office/officeart/2005/8/layout/default"/>
    <dgm:cxn modelId="{E6C13997-6946-403C-9742-62670EB15093}" type="presParOf" srcId="{1626F9EC-B361-405B-9435-224253AB64BF}" destId="{A9BE6ED4-08BE-48AF-A41F-59F1DEB16FA5}" srcOrd="6" destOrd="0" presId="urn:microsoft.com/office/officeart/2005/8/layout/default"/>
    <dgm:cxn modelId="{1614FB7D-0DF6-41A5-AD9E-18D97C5C7394}" type="presParOf" srcId="{1626F9EC-B361-405B-9435-224253AB64BF}" destId="{CF3102EE-1290-40A8-A2BE-919CDCD60AEA}" srcOrd="7" destOrd="0" presId="urn:microsoft.com/office/officeart/2005/8/layout/default"/>
    <dgm:cxn modelId="{57D5CE47-6461-420B-9AD2-F7D7100F0DA0}" type="presParOf" srcId="{1626F9EC-B361-405B-9435-224253AB64BF}" destId="{8C59A4CF-352C-4423-B7AE-830ED220ABC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7F9012-AA46-42B0-B168-68077E063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354554B-E938-4283-85EE-FC5DF8B3BFF2}">
      <dgm:prSet phldrT="[文本]" custT="1"/>
      <dgm:spPr/>
      <dgm:t>
        <a:bodyPr/>
        <a:lstStyle/>
        <a:p>
          <a:r>
            <a:rPr lang="zh-CN" altLang="en-US" sz="2400" dirty="0" smtClean="0"/>
            <a:t>创</a:t>
          </a:r>
          <a:r>
            <a:rPr lang="zh-CN" altLang="en-US" sz="2400" dirty="0"/>
            <a:t>新点</a:t>
          </a:r>
        </a:p>
      </dgm:t>
    </dgm:pt>
    <dgm:pt modelId="{F5624E78-994A-45CE-8B10-307E4BFB5799}" type="parTrans" cxnId="{9EA76775-FED2-4F28-B7F2-BB8F56550DD1}">
      <dgm:prSet/>
      <dgm:spPr/>
      <dgm:t>
        <a:bodyPr/>
        <a:lstStyle/>
        <a:p>
          <a:endParaRPr lang="zh-CN" altLang="en-US"/>
        </a:p>
      </dgm:t>
    </dgm:pt>
    <dgm:pt modelId="{D1D1F771-C8CC-4FA8-A279-686BABEB97C2}" type="sibTrans" cxnId="{9EA76775-FED2-4F28-B7F2-BB8F56550DD1}">
      <dgm:prSet/>
      <dgm:spPr/>
      <dgm:t>
        <a:bodyPr/>
        <a:lstStyle/>
        <a:p>
          <a:endParaRPr lang="zh-CN" altLang="en-US"/>
        </a:p>
      </dgm:t>
    </dgm:pt>
    <dgm:pt modelId="{0FA0917E-FA96-4C58-9DBC-587A832A61DB}">
      <dgm:prSet phldrT="[文本]" custT="1"/>
      <dgm:spPr/>
      <dgm:t>
        <a:bodyPr/>
        <a:lstStyle/>
        <a:p>
          <a:r>
            <a:rPr lang="zh-CN" altLang="en-US" sz="2400" dirty="0" smtClean="0">
              <a:solidFill>
                <a:schemeClr val="bg1"/>
              </a:solidFill>
            </a:rPr>
            <a:t>研究内容和技</a:t>
          </a:r>
          <a:r>
            <a:rPr lang="zh-CN" altLang="en-US" sz="2400" dirty="0">
              <a:solidFill>
                <a:schemeClr val="bg1"/>
              </a:solidFill>
            </a:rPr>
            <a:t>术路线</a:t>
          </a:r>
        </a:p>
      </dgm:t>
    </dgm:pt>
    <dgm:pt modelId="{AF47FC50-601D-4704-A2DC-17ABA75D3960}" type="sibTrans" cxnId="{BB3CF697-CE7A-40BB-A00E-FCEAB070B1A7}">
      <dgm:prSet/>
      <dgm:spPr/>
      <dgm:t>
        <a:bodyPr/>
        <a:lstStyle/>
        <a:p>
          <a:endParaRPr lang="zh-CN" altLang="en-US"/>
        </a:p>
      </dgm:t>
    </dgm:pt>
    <dgm:pt modelId="{CAE5712F-A166-4651-980F-FD4CD9E24988}" type="parTrans" cxnId="{BB3CF697-CE7A-40BB-A00E-FCEAB070B1A7}">
      <dgm:prSet/>
      <dgm:spPr/>
      <dgm:t>
        <a:bodyPr/>
        <a:lstStyle/>
        <a:p>
          <a:endParaRPr lang="zh-CN" altLang="en-US"/>
        </a:p>
      </dgm:t>
    </dgm:pt>
    <dgm:pt modelId="{87BC5138-CB79-47C1-A170-62CCF94AF08C}">
      <dgm:prSet phldrT="[文本]" custT="1"/>
      <dgm:spPr/>
      <dgm:t>
        <a:bodyPr/>
        <a:lstStyle/>
        <a:p>
          <a:r>
            <a:rPr lang="zh-CN" altLang="en-US" sz="2400" dirty="0">
              <a:solidFill>
                <a:schemeClr val="tx1"/>
              </a:solidFill>
            </a:rPr>
            <a:t>研究现</a:t>
          </a:r>
          <a:r>
            <a:rPr lang="zh-CN" altLang="en-US" sz="2400" dirty="0" smtClean="0">
              <a:solidFill>
                <a:schemeClr val="tx1"/>
              </a:solidFill>
            </a:rPr>
            <a:t>状</a:t>
          </a:r>
          <a:endParaRPr lang="zh-CN" altLang="en-US" sz="2400" dirty="0">
            <a:solidFill>
              <a:schemeClr val="tx1"/>
            </a:solidFill>
          </a:endParaRPr>
        </a:p>
      </dgm:t>
    </dgm:pt>
    <dgm:pt modelId="{47D9FEA4-E7B9-41D5-9C71-4341E28D9E7F}" type="sibTrans" cxnId="{2435F508-E8DC-4F74-8BEA-66273E1A6805}">
      <dgm:prSet/>
      <dgm:spPr/>
      <dgm:t>
        <a:bodyPr/>
        <a:lstStyle/>
        <a:p>
          <a:endParaRPr lang="zh-CN" altLang="en-US" sz="2400"/>
        </a:p>
      </dgm:t>
    </dgm:pt>
    <dgm:pt modelId="{5157E04C-4D5F-4C04-B9E0-8E73E9F051AD}" type="parTrans" cxnId="{2435F508-E8DC-4F74-8BEA-66273E1A6805}">
      <dgm:prSet/>
      <dgm:spPr/>
      <dgm:t>
        <a:bodyPr/>
        <a:lstStyle/>
        <a:p>
          <a:endParaRPr lang="zh-CN" altLang="en-US" sz="2400"/>
        </a:p>
      </dgm:t>
    </dgm:pt>
    <dgm:pt modelId="{FB2AA0CD-F336-4AB5-919D-3B6C7E9A6399}">
      <dgm:prSet phldrT="[文本]" custT="1"/>
      <dgm:spPr/>
      <dgm:t>
        <a:bodyPr/>
        <a:lstStyle/>
        <a:p>
          <a:r>
            <a:rPr lang="zh-CN" altLang="en-US" sz="2400" dirty="0" smtClean="0">
              <a:solidFill>
                <a:schemeClr val="tx1"/>
              </a:solidFill>
            </a:rPr>
            <a:t>研究背</a:t>
          </a:r>
          <a:r>
            <a:rPr lang="zh-CN" altLang="en-US" sz="2400" dirty="0">
              <a:solidFill>
                <a:schemeClr val="tx1"/>
              </a:solidFill>
            </a:rPr>
            <a:t>景</a:t>
          </a:r>
        </a:p>
      </dgm:t>
    </dgm:pt>
    <dgm:pt modelId="{99124C6C-C0C5-45EE-B907-2AB42CA5A40E}" type="sibTrans" cxnId="{A2EF4B43-FF13-48C0-9202-DDFDF697E7A5}">
      <dgm:prSet/>
      <dgm:spPr/>
      <dgm:t>
        <a:bodyPr/>
        <a:lstStyle/>
        <a:p>
          <a:endParaRPr lang="zh-CN" altLang="en-US" sz="2400"/>
        </a:p>
      </dgm:t>
    </dgm:pt>
    <dgm:pt modelId="{8E958041-D9D9-494B-9B2F-F7F13DAF04DA}" type="parTrans" cxnId="{A2EF4B43-FF13-48C0-9202-DDFDF697E7A5}">
      <dgm:prSet/>
      <dgm:spPr/>
      <dgm:t>
        <a:bodyPr/>
        <a:lstStyle/>
        <a:p>
          <a:endParaRPr lang="zh-CN" altLang="en-US" sz="2400"/>
        </a:p>
      </dgm:t>
    </dgm:pt>
    <dgm:pt modelId="{8D9E3185-7844-46E2-8F8A-E870751DD0F7}" type="pres">
      <dgm:prSet presAssocID="{997F9012-AA46-42B0-B168-68077E063180}" presName="Name0" presStyleCnt="0">
        <dgm:presLayoutVars>
          <dgm:chMax val="7"/>
          <dgm:chPref val="7"/>
          <dgm:dir/>
        </dgm:presLayoutVars>
      </dgm:prSet>
      <dgm:spPr/>
      <dgm:t>
        <a:bodyPr/>
        <a:lstStyle/>
        <a:p>
          <a:endParaRPr lang="zh-CN" altLang="en-US"/>
        </a:p>
      </dgm:t>
    </dgm:pt>
    <dgm:pt modelId="{F04D4793-9C9A-4461-A10B-FF37796ADD5F}" type="pres">
      <dgm:prSet presAssocID="{997F9012-AA46-42B0-B168-68077E063180}" presName="Name1" presStyleCnt="0"/>
      <dgm:spPr/>
    </dgm:pt>
    <dgm:pt modelId="{298A704B-258F-4B02-AF8F-ACB2B3326F41}" type="pres">
      <dgm:prSet presAssocID="{997F9012-AA46-42B0-B168-68077E063180}" presName="cycle" presStyleCnt="0"/>
      <dgm:spPr/>
    </dgm:pt>
    <dgm:pt modelId="{8FBDB27B-744B-4016-B513-31121775768B}" type="pres">
      <dgm:prSet presAssocID="{997F9012-AA46-42B0-B168-68077E063180}" presName="srcNode" presStyleLbl="node1" presStyleIdx="0" presStyleCnt="4"/>
      <dgm:spPr/>
    </dgm:pt>
    <dgm:pt modelId="{75F39D85-F035-47E9-823A-A6DDE2D5D5C6}" type="pres">
      <dgm:prSet presAssocID="{997F9012-AA46-42B0-B168-68077E063180}" presName="conn" presStyleLbl="parChTrans1D2" presStyleIdx="0" presStyleCnt="1"/>
      <dgm:spPr/>
      <dgm:t>
        <a:bodyPr/>
        <a:lstStyle/>
        <a:p>
          <a:endParaRPr lang="zh-CN" altLang="en-US"/>
        </a:p>
      </dgm:t>
    </dgm:pt>
    <dgm:pt modelId="{506D5714-CB7E-4FE7-B7C8-8DC18130FD3D}" type="pres">
      <dgm:prSet presAssocID="{997F9012-AA46-42B0-B168-68077E063180}" presName="extraNode" presStyleLbl="node1" presStyleIdx="0" presStyleCnt="4"/>
      <dgm:spPr/>
    </dgm:pt>
    <dgm:pt modelId="{F7F3FD9A-C6F4-4987-9E81-B66DACCF6242}" type="pres">
      <dgm:prSet presAssocID="{997F9012-AA46-42B0-B168-68077E063180}" presName="dstNode" presStyleLbl="node1" presStyleIdx="0" presStyleCnt="4"/>
      <dgm:spPr/>
    </dgm:pt>
    <dgm:pt modelId="{245A76EB-F826-48CE-A515-3F8D582C5BA3}" type="pres">
      <dgm:prSet presAssocID="{FB2AA0CD-F336-4AB5-919D-3B6C7E9A6399}" presName="text_1" presStyleLbl="node1" presStyleIdx="0" presStyleCnt="4">
        <dgm:presLayoutVars>
          <dgm:bulletEnabled val="1"/>
        </dgm:presLayoutVars>
      </dgm:prSet>
      <dgm:spPr/>
      <dgm:t>
        <a:bodyPr/>
        <a:lstStyle/>
        <a:p>
          <a:endParaRPr lang="zh-CN" altLang="en-US"/>
        </a:p>
      </dgm:t>
    </dgm:pt>
    <dgm:pt modelId="{CC9D16E4-23DB-4E86-804E-11BB94A72DF2}" type="pres">
      <dgm:prSet presAssocID="{FB2AA0CD-F336-4AB5-919D-3B6C7E9A6399}" presName="accent_1" presStyleCnt="0"/>
      <dgm:spPr/>
    </dgm:pt>
    <dgm:pt modelId="{D3A6061C-F249-40EB-9438-8C8719118ED1}" type="pres">
      <dgm:prSet presAssocID="{FB2AA0CD-F336-4AB5-919D-3B6C7E9A6399}" presName="accentRepeatNode" presStyleLbl="solidFgAcc1" presStyleIdx="0" presStyleCnt="4"/>
      <dgm:spPr/>
    </dgm:pt>
    <dgm:pt modelId="{8FCDFD85-93E8-4C18-ABB3-2E42CF101A95}" type="pres">
      <dgm:prSet presAssocID="{87BC5138-CB79-47C1-A170-62CCF94AF08C}" presName="text_2" presStyleLbl="node1" presStyleIdx="1" presStyleCnt="4">
        <dgm:presLayoutVars>
          <dgm:bulletEnabled val="1"/>
        </dgm:presLayoutVars>
      </dgm:prSet>
      <dgm:spPr/>
      <dgm:t>
        <a:bodyPr/>
        <a:lstStyle/>
        <a:p>
          <a:endParaRPr lang="zh-CN" altLang="en-US"/>
        </a:p>
      </dgm:t>
    </dgm:pt>
    <dgm:pt modelId="{CBB7F17D-758C-4117-BD3F-E73B2588C8CB}" type="pres">
      <dgm:prSet presAssocID="{87BC5138-CB79-47C1-A170-62CCF94AF08C}" presName="accent_2" presStyleCnt="0"/>
      <dgm:spPr/>
    </dgm:pt>
    <dgm:pt modelId="{DDE60330-49C0-43B6-8EDF-D69E2FBF1FFE}" type="pres">
      <dgm:prSet presAssocID="{87BC5138-CB79-47C1-A170-62CCF94AF08C}" presName="accentRepeatNode" presStyleLbl="solidFgAcc1" presStyleIdx="1" presStyleCnt="4"/>
      <dgm:spPr/>
    </dgm:pt>
    <dgm:pt modelId="{F3E05BCE-045C-448A-937C-570707F281FC}" type="pres">
      <dgm:prSet presAssocID="{0FA0917E-FA96-4C58-9DBC-587A832A61DB}" presName="text_3" presStyleLbl="node1" presStyleIdx="2" presStyleCnt="4">
        <dgm:presLayoutVars>
          <dgm:bulletEnabled val="1"/>
        </dgm:presLayoutVars>
      </dgm:prSet>
      <dgm:spPr/>
      <dgm:t>
        <a:bodyPr/>
        <a:lstStyle/>
        <a:p>
          <a:endParaRPr lang="zh-CN" altLang="en-US"/>
        </a:p>
      </dgm:t>
    </dgm:pt>
    <dgm:pt modelId="{4A8E2CF0-5E91-4A5F-8459-97EB323702B9}" type="pres">
      <dgm:prSet presAssocID="{0FA0917E-FA96-4C58-9DBC-587A832A61DB}" presName="accent_3" presStyleCnt="0"/>
      <dgm:spPr/>
    </dgm:pt>
    <dgm:pt modelId="{9A8567D1-6B86-4A05-855A-934F480C3D6B}" type="pres">
      <dgm:prSet presAssocID="{0FA0917E-FA96-4C58-9DBC-587A832A61DB}" presName="accentRepeatNode" presStyleLbl="solidFgAcc1" presStyleIdx="2" presStyleCnt="4"/>
      <dgm:spPr/>
    </dgm:pt>
    <dgm:pt modelId="{F18979B6-F41E-40B9-B180-7FF39FEEAB4B}" type="pres">
      <dgm:prSet presAssocID="{3354554B-E938-4283-85EE-FC5DF8B3BFF2}" presName="text_4" presStyleLbl="node1" presStyleIdx="3" presStyleCnt="4">
        <dgm:presLayoutVars>
          <dgm:bulletEnabled val="1"/>
        </dgm:presLayoutVars>
      </dgm:prSet>
      <dgm:spPr/>
      <dgm:t>
        <a:bodyPr/>
        <a:lstStyle/>
        <a:p>
          <a:endParaRPr lang="zh-CN" altLang="en-US"/>
        </a:p>
      </dgm:t>
    </dgm:pt>
    <dgm:pt modelId="{734C813D-611E-4E38-A802-E6C0A94A2BBA}" type="pres">
      <dgm:prSet presAssocID="{3354554B-E938-4283-85EE-FC5DF8B3BFF2}" presName="accent_4" presStyleCnt="0"/>
      <dgm:spPr/>
    </dgm:pt>
    <dgm:pt modelId="{AD73187C-A028-4C74-9BB9-E2D7442E26DB}" type="pres">
      <dgm:prSet presAssocID="{3354554B-E938-4283-85EE-FC5DF8B3BFF2}" presName="accentRepeatNode" presStyleLbl="solidFgAcc1" presStyleIdx="3" presStyleCnt="4"/>
      <dgm:spPr/>
    </dgm:pt>
  </dgm:ptLst>
  <dgm:cxnLst>
    <dgm:cxn modelId="{2435F508-E8DC-4F74-8BEA-66273E1A6805}" srcId="{997F9012-AA46-42B0-B168-68077E063180}" destId="{87BC5138-CB79-47C1-A170-62CCF94AF08C}" srcOrd="1" destOrd="0" parTransId="{5157E04C-4D5F-4C04-B9E0-8E73E9F051AD}" sibTransId="{47D9FEA4-E7B9-41D5-9C71-4341E28D9E7F}"/>
    <dgm:cxn modelId="{B24A252A-2B03-4C97-9A85-6D43DBBBDD29}" type="presOf" srcId="{0FA0917E-FA96-4C58-9DBC-587A832A61DB}" destId="{F3E05BCE-045C-448A-937C-570707F281FC}" srcOrd="0" destOrd="0" presId="urn:microsoft.com/office/officeart/2008/layout/VerticalCurvedList"/>
    <dgm:cxn modelId="{F7318CD5-9ED1-4741-B1A8-169F758DF0A1}" type="presOf" srcId="{3354554B-E938-4283-85EE-FC5DF8B3BFF2}" destId="{F18979B6-F41E-40B9-B180-7FF39FEEAB4B}" srcOrd="0" destOrd="0" presId="urn:microsoft.com/office/officeart/2008/layout/VerticalCurvedList"/>
    <dgm:cxn modelId="{9EA76775-FED2-4F28-B7F2-BB8F56550DD1}" srcId="{997F9012-AA46-42B0-B168-68077E063180}" destId="{3354554B-E938-4283-85EE-FC5DF8B3BFF2}" srcOrd="3" destOrd="0" parTransId="{F5624E78-994A-45CE-8B10-307E4BFB5799}" sibTransId="{D1D1F771-C8CC-4FA8-A279-686BABEB97C2}"/>
    <dgm:cxn modelId="{A2EF4B43-FF13-48C0-9202-DDFDF697E7A5}" srcId="{997F9012-AA46-42B0-B168-68077E063180}" destId="{FB2AA0CD-F336-4AB5-919D-3B6C7E9A6399}" srcOrd="0" destOrd="0" parTransId="{8E958041-D9D9-494B-9B2F-F7F13DAF04DA}" sibTransId="{99124C6C-C0C5-45EE-B907-2AB42CA5A40E}"/>
    <dgm:cxn modelId="{F4939B64-96B3-4EC1-A2D2-107F5810E3F7}" type="presOf" srcId="{87BC5138-CB79-47C1-A170-62CCF94AF08C}" destId="{8FCDFD85-93E8-4C18-ABB3-2E42CF101A95}" srcOrd="0" destOrd="0" presId="urn:microsoft.com/office/officeart/2008/layout/VerticalCurvedList"/>
    <dgm:cxn modelId="{5F9D5A9F-1383-44B0-9FEC-2D9BFC831B93}" type="presOf" srcId="{99124C6C-C0C5-45EE-B907-2AB42CA5A40E}" destId="{75F39D85-F035-47E9-823A-A6DDE2D5D5C6}" srcOrd="0" destOrd="0" presId="urn:microsoft.com/office/officeart/2008/layout/VerticalCurvedList"/>
    <dgm:cxn modelId="{4AFC69AA-4098-4668-AED0-A3035A0D5F31}" type="presOf" srcId="{FB2AA0CD-F336-4AB5-919D-3B6C7E9A6399}" destId="{245A76EB-F826-48CE-A515-3F8D582C5BA3}" srcOrd="0" destOrd="0" presId="urn:microsoft.com/office/officeart/2008/layout/VerticalCurvedList"/>
    <dgm:cxn modelId="{FDEE51EE-46CB-420D-89A4-F0C1FCC8E078}" type="presOf" srcId="{997F9012-AA46-42B0-B168-68077E063180}" destId="{8D9E3185-7844-46E2-8F8A-E870751DD0F7}" srcOrd="0" destOrd="0" presId="urn:microsoft.com/office/officeart/2008/layout/VerticalCurvedList"/>
    <dgm:cxn modelId="{BB3CF697-CE7A-40BB-A00E-FCEAB070B1A7}" srcId="{997F9012-AA46-42B0-B168-68077E063180}" destId="{0FA0917E-FA96-4C58-9DBC-587A832A61DB}" srcOrd="2" destOrd="0" parTransId="{CAE5712F-A166-4651-980F-FD4CD9E24988}" sibTransId="{AF47FC50-601D-4704-A2DC-17ABA75D3960}"/>
    <dgm:cxn modelId="{7C8AAE92-5806-4FAC-A489-1AAF81321B2F}" type="presParOf" srcId="{8D9E3185-7844-46E2-8F8A-E870751DD0F7}" destId="{F04D4793-9C9A-4461-A10B-FF37796ADD5F}" srcOrd="0" destOrd="0" presId="urn:microsoft.com/office/officeart/2008/layout/VerticalCurvedList"/>
    <dgm:cxn modelId="{5BCF0EF0-562B-404D-ADB9-E4D2308821D0}" type="presParOf" srcId="{F04D4793-9C9A-4461-A10B-FF37796ADD5F}" destId="{298A704B-258F-4B02-AF8F-ACB2B3326F41}" srcOrd="0" destOrd="0" presId="urn:microsoft.com/office/officeart/2008/layout/VerticalCurvedList"/>
    <dgm:cxn modelId="{823E1B1B-E9E9-4F2B-9BB8-33C878950D87}" type="presParOf" srcId="{298A704B-258F-4B02-AF8F-ACB2B3326F41}" destId="{8FBDB27B-744B-4016-B513-31121775768B}" srcOrd="0" destOrd="0" presId="urn:microsoft.com/office/officeart/2008/layout/VerticalCurvedList"/>
    <dgm:cxn modelId="{1BD1D8D5-E889-4F54-BC72-D4ED4D27456D}" type="presParOf" srcId="{298A704B-258F-4B02-AF8F-ACB2B3326F41}" destId="{75F39D85-F035-47E9-823A-A6DDE2D5D5C6}" srcOrd="1" destOrd="0" presId="urn:microsoft.com/office/officeart/2008/layout/VerticalCurvedList"/>
    <dgm:cxn modelId="{2FEDF75A-E845-49B2-B692-B73F51708E14}" type="presParOf" srcId="{298A704B-258F-4B02-AF8F-ACB2B3326F41}" destId="{506D5714-CB7E-4FE7-B7C8-8DC18130FD3D}" srcOrd="2" destOrd="0" presId="urn:microsoft.com/office/officeart/2008/layout/VerticalCurvedList"/>
    <dgm:cxn modelId="{98423177-868F-45D0-8CD6-BA0C928FC8BA}" type="presParOf" srcId="{298A704B-258F-4B02-AF8F-ACB2B3326F41}" destId="{F7F3FD9A-C6F4-4987-9E81-B66DACCF6242}" srcOrd="3" destOrd="0" presId="urn:microsoft.com/office/officeart/2008/layout/VerticalCurvedList"/>
    <dgm:cxn modelId="{E891CD61-8F67-413B-A157-0BAA83B2E33A}" type="presParOf" srcId="{F04D4793-9C9A-4461-A10B-FF37796ADD5F}" destId="{245A76EB-F826-48CE-A515-3F8D582C5BA3}" srcOrd="1" destOrd="0" presId="urn:microsoft.com/office/officeart/2008/layout/VerticalCurvedList"/>
    <dgm:cxn modelId="{45C4ECDF-076D-41C9-A2C4-1EA73A6FA165}" type="presParOf" srcId="{F04D4793-9C9A-4461-A10B-FF37796ADD5F}" destId="{CC9D16E4-23DB-4E86-804E-11BB94A72DF2}" srcOrd="2" destOrd="0" presId="urn:microsoft.com/office/officeart/2008/layout/VerticalCurvedList"/>
    <dgm:cxn modelId="{F7287379-F4CE-4DBB-95A1-13ABC4DF6D9F}" type="presParOf" srcId="{CC9D16E4-23DB-4E86-804E-11BB94A72DF2}" destId="{D3A6061C-F249-40EB-9438-8C8719118ED1}" srcOrd="0" destOrd="0" presId="urn:microsoft.com/office/officeart/2008/layout/VerticalCurvedList"/>
    <dgm:cxn modelId="{814BBF79-25B7-4FE9-8FF5-D61827EC2A5B}" type="presParOf" srcId="{F04D4793-9C9A-4461-A10B-FF37796ADD5F}" destId="{8FCDFD85-93E8-4C18-ABB3-2E42CF101A95}" srcOrd="3" destOrd="0" presId="urn:microsoft.com/office/officeart/2008/layout/VerticalCurvedList"/>
    <dgm:cxn modelId="{1CB07C95-4C0B-4BA1-A2E3-575A9386FCCB}" type="presParOf" srcId="{F04D4793-9C9A-4461-A10B-FF37796ADD5F}" destId="{CBB7F17D-758C-4117-BD3F-E73B2588C8CB}" srcOrd="4" destOrd="0" presId="urn:microsoft.com/office/officeart/2008/layout/VerticalCurvedList"/>
    <dgm:cxn modelId="{A34BE82C-850A-44C0-8816-6B9BD7E27EB1}" type="presParOf" srcId="{CBB7F17D-758C-4117-BD3F-E73B2588C8CB}" destId="{DDE60330-49C0-43B6-8EDF-D69E2FBF1FFE}" srcOrd="0" destOrd="0" presId="urn:microsoft.com/office/officeart/2008/layout/VerticalCurvedList"/>
    <dgm:cxn modelId="{EFADD5B3-191E-4AAB-9724-2013C8BAFA03}" type="presParOf" srcId="{F04D4793-9C9A-4461-A10B-FF37796ADD5F}" destId="{F3E05BCE-045C-448A-937C-570707F281FC}" srcOrd="5" destOrd="0" presId="urn:microsoft.com/office/officeart/2008/layout/VerticalCurvedList"/>
    <dgm:cxn modelId="{3B3EECAC-4C6B-42D7-B54A-F4C6D4B61285}" type="presParOf" srcId="{F04D4793-9C9A-4461-A10B-FF37796ADD5F}" destId="{4A8E2CF0-5E91-4A5F-8459-97EB323702B9}" srcOrd="6" destOrd="0" presId="urn:microsoft.com/office/officeart/2008/layout/VerticalCurvedList"/>
    <dgm:cxn modelId="{6077CA0C-6C35-4F99-9F53-539BE2AF5D00}" type="presParOf" srcId="{4A8E2CF0-5E91-4A5F-8459-97EB323702B9}" destId="{9A8567D1-6B86-4A05-855A-934F480C3D6B}" srcOrd="0" destOrd="0" presId="urn:microsoft.com/office/officeart/2008/layout/VerticalCurvedList"/>
    <dgm:cxn modelId="{06FD7CB8-25A5-42C5-9CC9-09A86B4844C0}" type="presParOf" srcId="{F04D4793-9C9A-4461-A10B-FF37796ADD5F}" destId="{F18979B6-F41E-40B9-B180-7FF39FEEAB4B}" srcOrd="7" destOrd="0" presId="urn:microsoft.com/office/officeart/2008/layout/VerticalCurvedList"/>
    <dgm:cxn modelId="{1C5BABC7-3079-4C0D-9086-43B0A32DF103}" type="presParOf" srcId="{F04D4793-9C9A-4461-A10B-FF37796ADD5F}" destId="{734C813D-611E-4E38-A802-E6C0A94A2BBA}" srcOrd="8" destOrd="0" presId="urn:microsoft.com/office/officeart/2008/layout/VerticalCurvedList"/>
    <dgm:cxn modelId="{A0E9FEE6-64A1-4AC5-892F-56A5D4316D6C}" type="presParOf" srcId="{734C813D-611E-4E38-A802-E6C0A94A2BBA}" destId="{AD73187C-A028-4C74-9BB9-E2D7442E26D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7F9012-AA46-42B0-B168-68077E063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354554B-E938-4283-85EE-FC5DF8B3BFF2}">
      <dgm:prSet phldrT="[文本]" custT="1"/>
      <dgm:spPr/>
      <dgm:t>
        <a:bodyPr/>
        <a:lstStyle/>
        <a:p>
          <a:r>
            <a:rPr lang="zh-CN" altLang="en-US" sz="2400" dirty="0" smtClean="0">
              <a:solidFill>
                <a:schemeClr val="bg1"/>
              </a:solidFill>
            </a:rPr>
            <a:t>创</a:t>
          </a:r>
          <a:r>
            <a:rPr lang="zh-CN" altLang="en-US" sz="2400" dirty="0">
              <a:solidFill>
                <a:schemeClr val="bg1"/>
              </a:solidFill>
            </a:rPr>
            <a:t>新点</a:t>
          </a:r>
        </a:p>
      </dgm:t>
    </dgm:pt>
    <dgm:pt modelId="{F5624E78-994A-45CE-8B10-307E4BFB5799}" type="parTrans" cxnId="{9EA76775-FED2-4F28-B7F2-BB8F56550DD1}">
      <dgm:prSet/>
      <dgm:spPr/>
      <dgm:t>
        <a:bodyPr/>
        <a:lstStyle/>
        <a:p>
          <a:endParaRPr lang="zh-CN" altLang="en-US"/>
        </a:p>
      </dgm:t>
    </dgm:pt>
    <dgm:pt modelId="{D1D1F771-C8CC-4FA8-A279-686BABEB97C2}" type="sibTrans" cxnId="{9EA76775-FED2-4F28-B7F2-BB8F56550DD1}">
      <dgm:prSet/>
      <dgm:spPr/>
      <dgm:t>
        <a:bodyPr/>
        <a:lstStyle/>
        <a:p>
          <a:endParaRPr lang="zh-CN" altLang="en-US"/>
        </a:p>
      </dgm:t>
    </dgm:pt>
    <dgm:pt modelId="{0FA0917E-FA96-4C58-9DBC-587A832A61DB}">
      <dgm:prSet phldrT="[文本]" custT="1"/>
      <dgm:spPr/>
      <dgm:t>
        <a:bodyPr/>
        <a:lstStyle/>
        <a:p>
          <a:r>
            <a:rPr lang="zh-CN" altLang="en-US" sz="2400" dirty="0" smtClean="0"/>
            <a:t>研究内容和技</a:t>
          </a:r>
          <a:r>
            <a:rPr lang="zh-CN" altLang="en-US" sz="2400" dirty="0"/>
            <a:t>术路线</a:t>
          </a:r>
        </a:p>
      </dgm:t>
    </dgm:pt>
    <dgm:pt modelId="{AF47FC50-601D-4704-A2DC-17ABA75D3960}" type="sibTrans" cxnId="{BB3CF697-CE7A-40BB-A00E-FCEAB070B1A7}">
      <dgm:prSet/>
      <dgm:spPr/>
      <dgm:t>
        <a:bodyPr/>
        <a:lstStyle/>
        <a:p>
          <a:endParaRPr lang="zh-CN" altLang="en-US"/>
        </a:p>
      </dgm:t>
    </dgm:pt>
    <dgm:pt modelId="{CAE5712F-A166-4651-980F-FD4CD9E24988}" type="parTrans" cxnId="{BB3CF697-CE7A-40BB-A00E-FCEAB070B1A7}">
      <dgm:prSet/>
      <dgm:spPr/>
      <dgm:t>
        <a:bodyPr/>
        <a:lstStyle/>
        <a:p>
          <a:endParaRPr lang="zh-CN" altLang="en-US"/>
        </a:p>
      </dgm:t>
    </dgm:pt>
    <dgm:pt modelId="{87BC5138-CB79-47C1-A170-62CCF94AF08C}">
      <dgm:prSet phldrT="[文本]" custT="1"/>
      <dgm:spPr/>
      <dgm:t>
        <a:bodyPr/>
        <a:lstStyle/>
        <a:p>
          <a:r>
            <a:rPr lang="zh-CN" altLang="en-US" sz="2400" dirty="0">
              <a:solidFill>
                <a:schemeClr val="tx1"/>
              </a:solidFill>
            </a:rPr>
            <a:t>研究现</a:t>
          </a:r>
          <a:r>
            <a:rPr lang="zh-CN" altLang="en-US" sz="2400" dirty="0" smtClean="0">
              <a:solidFill>
                <a:schemeClr val="tx1"/>
              </a:solidFill>
            </a:rPr>
            <a:t>状</a:t>
          </a:r>
          <a:endParaRPr lang="zh-CN" altLang="en-US" sz="2400" dirty="0">
            <a:solidFill>
              <a:schemeClr val="tx1"/>
            </a:solidFill>
          </a:endParaRPr>
        </a:p>
      </dgm:t>
    </dgm:pt>
    <dgm:pt modelId="{47D9FEA4-E7B9-41D5-9C71-4341E28D9E7F}" type="sibTrans" cxnId="{2435F508-E8DC-4F74-8BEA-66273E1A6805}">
      <dgm:prSet/>
      <dgm:spPr/>
      <dgm:t>
        <a:bodyPr/>
        <a:lstStyle/>
        <a:p>
          <a:endParaRPr lang="zh-CN" altLang="en-US" sz="2400"/>
        </a:p>
      </dgm:t>
    </dgm:pt>
    <dgm:pt modelId="{5157E04C-4D5F-4C04-B9E0-8E73E9F051AD}" type="parTrans" cxnId="{2435F508-E8DC-4F74-8BEA-66273E1A6805}">
      <dgm:prSet/>
      <dgm:spPr/>
      <dgm:t>
        <a:bodyPr/>
        <a:lstStyle/>
        <a:p>
          <a:endParaRPr lang="zh-CN" altLang="en-US" sz="2400"/>
        </a:p>
      </dgm:t>
    </dgm:pt>
    <dgm:pt modelId="{FB2AA0CD-F336-4AB5-919D-3B6C7E9A6399}">
      <dgm:prSet phldrT="[文本]" custT="1"/>
      <dgm:spPr/>
      <dgm:t>
        <a:bodyPr/>
        <a:lstStyle/>
        <a:p>
          <a:r>
            <a:rPr lang="zh-CN" altLang="en-US" sz="2400" dirty="0" smtClean="0">
              <a:solidFill>
                <a:schemeClr val="tx1"/>
              </a:solidFill>
            </a:rPr>
            <a:t>研究背景</a:t>
          </a:r>
          <a:endParaRPr lang="zh-CN" altLang="en-US" sz="2400" dirty="0">
            <a:solidFill>
              <a:schemeClr val="tx1"/>
            </a:solidFill>
          </a:endParaRPr>
        </a:p>
      </dgm:t>
    </dgm:pt>
    <dgm:pt modelId="{99124C6C-C0C5-45EE-B907-2AB42CA5A40E}" type="sibTrans" cxnId="{A2EF4B43-FF13-48C0-9202-DDFDF697E7A5}">
      <dgm:prSet/>
      <dgm:spPr/>
      <dgm:t>
        <a:bodyPr/>
        <a:lstStyle/>
        <a:p>
          <a:endParaRPr lang="zh-CN" altLang="en-US" sz="2400"/>
        </a:p>
      </dgm:t>
    </dgm:pt>
    <dgm:pt modelId="{8E958041-D9D9-494B-9B2F-F7F13DAF04DA}" type="parTrans" cxnId="{A2EF4B43-FF13-48C0-9202-DDFDF697E7A5}">
      <dgm:prSet/>
      <dgm:spPr/>
      <dgm:t>
        <a:bodyPr/>
        <a:lstStyle/>
        <a:p>
          <a:endParaRPr lang="zh-CN" altLang="en-US" sz="2400"/>
        </a:p>
      </dgm:t>
    </dgm:pt>
    <dgm:pt modelId="{8D9E3185-7844-46E2-8F8A-E870751DD0F7}" type="pres">
      <dgm:prSet presAssocID="{997F9012-AA46-42B0-B168-68077E063180}" presName="Name0" presStyleCnt="0">
        <dgm:presLayoutVars>
          <dgm:chMax val="7"/>
          <dgm:chPref val="7"/>
          <dgm:dir/>
        </dgm:presLayoutVars>
      </dgm:prSet>
      <dgm:spPr/>
      <dgm:t>
        <a:bodyPr/>
        <a:lstStyle/>
        <a:p>
          <a:endParaRPr lang="zh-CN" altLang="en-US"/>
        </a:p>
      </dgm:t>
    </dgm:pt>
    <dgm:pt modelId="{F04D4793-9C9A-4461-A10B-FF37796ADD5F}" type="pres">
      <dgm:prSet presAssocID="{997F9012-AA46-42B0-B168-68077E063180}" presName="Name1" presStyleCnt="0"/>
      <dgm:spPr/>
    </dgm:pt>
    <dgm:pt modelId="{298A704B-258F-4B02-AF8F-ACB2B3326F41}" type="pres">
      <dgm:prSet presAssocID="{997F9012-AA46-42B0-B168-68077E063180}" presName="cycle" presStyleCnt="0"/>
      <dgm:spPr/>
    </dgm:pt>
    <dgm:pt modelId="{8FBDB27B-744B-4016-B513-31121775768B}" type="pres">
      <dgm:prSet presAssocID="{997F9012-AA46-42B0-B168-68077E063180}" presName="srcNode" presStyleLbl="node1" presStyleIdx="0" presStyleCnt="4"/>
      <dgm:spPr/>
    </dgm:pt>
    <dgm:pt modelId="{75F39D85-F035-47E9-823A-A6DDE2D5D5C6}" type="pres">
      <dgm:prSet presAssocID="{997F9012-AA46-42B0-B168-68077E063180}" presName="conn" presStyleLbl="parChTrans1D2" presStyleIdx="0" presStyleCnt="1"/>
      <dgm:spPr/>
      <dgm:t>
        <a:bodyPr/>
        <a:lstStyle/>
        <a:p>
          <a:endParaRPr lang="zh-CN" altLang="en-US"/>
        </a:p>
      </dgm:t>
    </dgm:pt>
    <dgm:pt modelId="{506D5714-CB7E-4FE7-B7C8-8DC18130FD3D}" type="pres">
      <dgm:prSet presAssocID="{997F9012-AA46-42B0-B168-68077E063180}" presName="extraNode" presStyleLbl="node1" presStyleIdx="0" presStyleCnt="4"/>
      <dgm:spPr/>
    </dgm:pt>
    <dgm:pt modelId="{F7F3FD9A-C6F4-4987-9E81-B66DACCF6242}" type="pres">
      <dgm:prSet presAssocID="{997F9012-AA46-42B0-B168-68077E063180}" presName="dstNode" presStyleLbl="node1" presStyleIdx="0" presStyleCnt="4"/>
      <dgm:spPr/>
    </dgm:pt>
    <dgm:pt modelId="{245A76EB-F826-48CE-A515-3F8D582C5BA3}" type="pres">
      <dgm:prSet presAssocID="{FB2AA0CD-F336-4AB5-919D-3B6C7E9A6399}" presName="text_1" presStyleLbl="node1" presStyleIdx="0" presStyleCnt="4">
        <dgm:presLayoutVars>
          <dgm:bulletEnabled val="1"/>
        </dgm:presLayoutVars>
      </dgm:prSet>
      <dgm:spPr/>
      <dgm:t>
        <a:bodyPr/>
        <a:lstStyle/>
        <a:p>
          <a:endParaRPr lang="zh-CN" altLang="en-US"/>
        </a:p>
      </dgm:t>
    </dgm:pt>
    <dgm:pt modelId="{CC9D16E4-23DB-4E86-804E-11BB94A72DF2}" type="pres">
      <dgm:prSet presAssocID="{FB2AA0CD-F336-4AB5-919D-3B6C7E9A6399}" presName="accent_1" presStyleCnt="0"/>
      <dgm:spPr/>
    </dgm:pt>
    <dgm:pt modelId="{D3A6061C-F249-40EB-9438-8C8719118ED1}" type="pres">
      <dgm:prSet presAssocID="{FB2AA0CD-F336-4AB5-919D-3B6C7E9A6399}" presName="accentRepeatNode" presStyleLbl="solidFgAcc1" presStyleIdx="0" presStyleCnt="4"/>
      <dgm:spPr/>
    </dgm:pt>
    <dgm:pt modelId="{8FCDFD85-93E8-4C18-ABB3-2E42CF101A95}" type="pres">
      <dgm:prSet presAssocID="{87BC5138-CB79-47C1-A170-62CCF94AF08C}" presName="text_2" presStyleLbl="node1" presStyleIdx="1" presStyleCnt="4">
        <dgm:presLayoutVars>
          <dgm:bulletEnabled val="1"/>
        </dgm:presLayoutVars>
      </dgm:prSet>
      <dgm:spPr/>
      <dgm:t>
        <a:bodyPr/>
        <a:lstStyle/>
        <a:p>
          <a:endParaRPr lang="zh-CN" altLang="en-US"/>
        </a:p>
      </dgm:t>
    </dgm:pt>
    <dgm:pt modelId="{CBB7F17D-758C-4117-BD3F-E73B2588C8CB}" type="pres">
      <dgm:prSet presAssocID="{87BC5138-CB79-47C1-A170-62CCF94AF08C}" presName="accent_2" presStyleCnt="0"/>
      <dgm:spPr/>
    </dgm:pt>
    <dgm:pt modelId="{DDE60330-49C0-43B6-8EDF-D69E2FBF1FFE}" type="pres">
      <dgm:prSet presAssocID="{87BC5138-CB79-47C1-A170-62CCF94AF08C}" presName="accentRepeatNode" presStyleLbl="solidFgAcc1" presStyleIdx="1" presStyleCnt="4"/>
      <dgm:spPr/>
    </dgm:pt>
    <dgm:pt modelId="{F3E05BCE-045C-448A-937C-570707F281FC}" type="pres">
      <dgm:prSet presAssocID="{0FA0917E-FA96-4C58-9DBC-587A832A61DB}" presName="text_3" presStyleLbl="node1" presStyleIdx="2" presStyleCnt="4">
        <dgm:presLayoutVars>
          <dgm:bulletEnabled val="1"/>
        </dgm:presLayoutVars>
      </dgm:prSet>
      <dgm:spPr/>
      <dgm:t>
        <a:bodyPr/>
        <a:lstStyle/>
        <a:p>
          <a:endParaRPr lang="zh-CN" altLang="en-US"/>
        </a:p>
      </dgm:t>
    </dgm:pt>
    <dgm:pt modelId="{4A8E2CF0-5E91-4A5F-8459-97EB323702B9}" type="pres">
      <dgm:prSet presAssocID="{0FA0917E-FA96-4C58-9DBC-587A832A61DB}" presName="accent_3" presStyleCnt="0"/>
      <dgm:spPr/>
    </dgm:pt>
    <dgm:pt modelId="{9A8567D1-6B86-4A05-855A-934F480C3D6B}" type="pres">
      <dgm:prSet presAssocID="{0FA0917E-FA96-4C58-9DBC-587A832A61DB}" presName="accentRepeatNode" presStyleLbl="solidFgAcc1" presStyleIdx="2" presStyleCnt="4"/>
      <dgm:spPr/>
    </dgm:pt>
    <dgm:pt modelId="{F18979B6-F41E-40B9-B180-7FF39FEEAB4B}" type="pres">
      <dgm:prSet presAssocID="{3354554B-E938-4283-85EE-FC5DF8B3BFF2}" presName="text_4" presStyleLbl="node1" presStyleIdx="3" presStyleCnt="4">
        <dgm:presLayoutVars>
          <dgm:bulletEnabled val="1"/>
        </dgm:presLayoutVars>
      </dgm:prSet>
      <dgm:spPr/>
      <dgm:t>
        <a:bodyPr/>
        <a:lstStyle/>
        <a:p>
          <a:endParaRPr lang="zh-CN" altLang="en-US"/>
        </a:p>
      </dgm:t>
    </dgm:pt>
    <dgm:pt modelId="{734C813D-611E-4E38-A802-E6C0A94A2BBA}" type="pres">
      <dgm:prSet presAssocID="{3354554B-E938-4283-85EE-FC5DF8B3BFF2}" presName="accent_4" presStyleCnt="0"/>
      <dgm:spPr/>
    </dgm:pt>
    <dgm:pt modelId="{AD73187C-A028-4C74-9BB9-E2D7442E26DB}" type="pres">
      <dgm:prSet presAssocID="{3354554B-E938-4283-85EE-FC5DF8B3BFF2}" presName="accentRepeatNode" presStyleLbl="solidFgAcc1" presStyleIdx="3" presStyleCnt="4"/>
      <dgm:spPr/>
    </dgm:pt>
  </dgm:ptLst>
  <dgm:cxnLst>
    <dgm:cxn modelId="{2435F508-E8DC-4F74-8BEA-66273E1A6805}" srcId="{997F9012-AA46-42B0-B168-68077E063180}" destId="{87BC5138-CB79-47C1-A170-62CCF94AF08C}" srcOrd="1" destOrd="0" parTransId="{5157E04C-4D5F-4C04-B9E0-8E73E9F051AD}" sibTransId="{47D9FEA4-E7B9-41D5-9C71-4341E28D9E7F}"/>
    <dgm:cxn modelId="{9F753C6C-82F8-445B-B5A1-DEF30D15F0BA}" type="presOf" srcId="{997F9012-AA46-42B0-B168-68077E063180}" destId="{8D9E3185-7844-46E2-8F8A-E870751DD0F7}" srcOrd="0" destOrd="0" presId="urn:microsoft.com/office/officeart/2008/layout/VerticalCurvedList"/>
    <dgm:cxn modelId="{9EA76775-FED2-4F28-B7F2-BB8F56550DD1}" srcId="{997F9012-AA46-42B0-B168-68077E063180}" destId="{3354554B-E938-4283-85EE-FC5DF8B3BFF2}" srcOrd="3" destOrd="0" parTransId="{F5624E78-994A-45CE-8B10-307E4BFB5799}" sibTransId="{D1D1F771-C8CC-4FA8-A279-686BABEB97C2}"/>
    <dgm:cxn modelId="{A2EF4B43-FF13-48C0-9202-DDFDF697E7A5}" srcId="{997F9012-AA46-42B0-B168-68077E063180}" destId="{FB2AA0CD-F336-4AB5-919D-3B6C7E9A6399}" srcOrd="0" destOrd="0" parTransId="{8E958041-D9D9-494B-9B2F-F7F13DAF04DA}" sibTransId="{99124C6C-C0C5-45EE-B907-2AB42CA5A40E}"/>
    <dgm:cxn modelId="{25C05912-443C-4B67-A585-1F2558A15D66}" type="presOf" srcId="{0FA0917E-FA96-4C58-9DBC-587A832A61DB}" destId="{F3E05BCE-045C-448A-937C-570707F281FC}" srcOrd="0" destOrd="0" presId="urn:microsoft.com/office/officeart/2008/layout/VerticalCurvedList"/>
    <dgm:cxn modelId="{2DC843C0-F7DE-40EC-8090-296413D91FE5}" type="presOf" srcId="{FB2AA0CD-F336-4AB5-919D-3B6C7E9A6399}" destId="{245A76EB-F826-48CE-A515-3F8D582C5BA3}" srcOrd="0" destOrd="0" presId="urn:microsoft.com/office/officeart/2008/layout/VerticalCurvedList"/>
    <dgm:cxn modelId="{FFC6536D-66C3-44C1-9C48-139C4C217076}" type="presOf" srcId="{3354554B-E938-4283-85EE-FC5DF8B3BFF2}" destId="{F18979B6-F41E-40B9-B180-7FF39FEEAB4B}" srcOrd="0" destOrd="0" presId="urn:microsoft.com/office/officeart/2008/layout/VerticalCurvedList"/>
    <dgm:cxn modelId="{BB3CF697-CE7A-40BB-A00E-FCEAB070B1A7}" srcId="{997F9012-AA46-42B0-B168-68077E063180}" destId="{0FA0917E-FA96-4C58-9DBC-587A832A61DB}" srcOrd="2" destOrd="0" parTransId="{CAE5712F-A166-4651-980F-FD4CD9E24988}" sibTransId="{AF47FC50-601D-4704-A2DC-17ABA75D3960}"/>
    <dgm:cxn modelId="{A1525ABD-FB8E-4B2D-A945-3B131BDFCC8C}" type="presOf" srcId="{87BC5138-CB79-47C1-A170-62CCF94AF08C}" destId="{8FCDFD85-93E8-4C18-ABB3-2E42CF101A95}" srcOrd="0" destOrd="0" presId="urn:microsoft.com/office/officeart/2008/layout/VerticalCurvedList"/>
    <dgm:cxn modelId="{8F83309C-0D72-41A6-ACF1-18C6F353B94D}" type="presOf" srcId="{99124C6C-C0C5-45EE-B907-2AB42CA5A40E}" destId="{75F39D85-F035-47E9-823A-A6DDE2D5D5C6}" srcOrd="0" destOrd="0" presId="urn:microsoft.com/office/officeart/2008/layout/VerticalCurvedList"/>
    <dgm:cxn modelId="{25C35275-6856-4698-A481-73A4039866CB}" type="presParOf" srcId="{8D9E3185-7844-46E2-8F8A-E870751DD0F7}" destId="{F04D4793-9C9A-4461-A10B-FF37796ADD5F}" srcOrd="0" destOrd="0" presId="urn:microsoft.com/office/officeart/2008/layout/VerticalCurvedList"/>
    <dgm:cxn modelId="{0958951D-5C3A-4856-84A8-CAC5865219BB}" type="presParOf" srcId="{F04D4793-9C9A-4461-A10B-FF37796ADD5F}" destId="{298A704B-258F-4B02-AF8F-ACB2B3326F41}" srcOrd="0" destOrd="0" presId="urn:microsoft.com/office/officeart/2008/layout/VerticalCurvedList"/>
    <dgm:cxn modelId="{4DF6F1B8-79D3-44E4-92BB-C47F870D7555}" type="presParOf" srcId="{298A704B-258F-4B02-AF8F-ACB2B3326F41}" destId="{8FBDB27B-744B-4016-B513-31121775768B}" srcOrd="0" destOrd="0" presId="urn:microsoft.com/office/officeart/2008/layout/VerticalCurvedList"/>
    <dgm:cxn modelId="{596F47DC-834D-49CC-BEBC-D9206B732C14}" type="presParOf" srcId="{298A704B-258F-4B02-AF8F-ACB2B3326F41}" destId="{75F39D85-F035-47E9-823A-A6DDE2D5D5C6}" srcOrd="1" destOrd="0" presId="urn:microsoft.com/office/officeart/2008/layout/VerticalCurvedList"/>
    <dgm:cxn modelId="{C66C3154-5CDD-41D4-9B9B-369435808F9D}" type="presParOf" srcId="{298A704B-258F-4B02-AF8F-ACB2B3326F41}" destId="{506D5714-CB7E-4FE7-B7C8-8DC18130FD3D}" srcOrd="2" destOrd="0" presId="urn:microsoft.com/office/officeart/2008/layout/VerticalCurvedList"/>
    <dgm:cxn modelId="{79090936-AF43-49BE-BD13-B7A060CADAFD}" type="presParOf" srcId="{298A704B-258F-4B02-AF8F-ACB2B3326F41}" destId="{F7F3FD9A-C6F4-4987-9E81-B66DACCF6242}" srcOrd="3" destOrd="0" presId="urn:microsoft.com/office/officeart/2008/layout/VerticalCurvedList"/>
    <dgm:cxn modelId="{64A5E409-9A91-43CC-814A-2DEC256DCA06}" type="presParOf" srcId="{F04D4793-9C9A-4461-A10B-FF37796ADD5F}" destId="{245A76EB-F826-48CE-A515-3F8D582C5BA3}" srcOrd="1" destOrd="0" presId="urn:microsoft.com/office/officeart/2008/layout/VerticalCurvedList"/>
    <dgm:cxn modelId="{E7C5F42E-C162-46DA-8A98-30AF59AA7151}" type="presParOf" srcId="{F04D4793-9C9A-4461-A10B-FF37796ADD5F}" destId="{CC9D16E4-23DB-4E86-804E-11BB94A72DF2}" srcOrd="2" destOrd="0" presId="urn:microsoft.com/office/officeart/2008/layout/VerticalCurvedList"/>
    <dgm:cxn modelId="{C9F319EC-953A-4DBB-9374-8C622A11CF4A}" type="presParOf" srcId="{CC9D16E4-23DB-4E86-804E-11BB94A72DF2}" destId="{D3A6061C-F249-40EB-9438-8C8719118ED1}" srcOrd="0" destOrd="0" presId="urn:microsoft.com/office/officeart/2008/layout/VerticalCurvedList"/>
    <dgm:cxn modelId="{64CBC51D-1F52-496F-A4FC-E5B8C8C6A6D6}" type="presParOf" srcId="{F04D4793-9C9A-4461-A10B-FF37796ADD5F}" destId="{8FCDFD85-93E8-4C18-ABB3-2E42CF101A95}" srcOrd="3" destOrd="0" presId="urn:microsoft.com/office/officeart/2008/layout/VerticalCurvedList"/>
    <dgm:cxn modelId="{A142E4BF-445B-4960-947D-6E1CF9F6EE42}" type="presParOf" srcId="{F04D4793-9C9A-4461-A10B-FF37796ADD5F}" destId="{CBB7F17D-758C-4117-BD3F-E73B2588C8CB}" srcOrd="4" destOrd="0" presId="urn:microsoft.com/office/officeart/2008/layout/VerticalCurvedList"/>
    <dgm:cxn modelId="{D69DDD9E-A6F6-4E8C-BB16-0A9C4EDE54C1}" type="presParOf" srcId="{CBB7F17D-758C-4117-BD3F-E73B2588C8CB}" destId="{DDE60330-49C0-43B6-8EDF-D69E2FBF1FFE}" srcOrd="0" destOrd="0" presId="urn:microsoft.com/office/officeart/2008/layout/VerticalCurvedList"/>
    <dgm:cxn modelId="{092CD079-9A0C-48EC-9B95-DC5F0B964168}" type="presParOf" srcId="{F04D4793-9C9A-4461-A10B-FF37796ADD5F}" destId="{F3E05BCE-045C-448A-937C-570707F281FC}" srcOrd="5" destOrd="0" presId="urn:microsoft.com/office/officeart/2008/layout/VerticalCurvedList"/>
    <dgm:cxn modelId="{B68A1736-4FB8-4B80-B5DF-3AEE0376CF5A}" type="presParOf" srcId="{F04D4793-9C9A-4461-A10B-FF37796ADD5F}" destId="{4A8E2CF0-5E91-4A5F-8459-97EB323702B9}" srcOrd="6" destOrd="0" presId="urn:microsoft.com/office/officeart/2008/layout/VerticalCurvedList"/>
    <dgm:cxn modelId="{68605741-F161-4839-A89A-5DF4CD6C29EB}" type="presParOf" srcId="{4A8E2CF0-5E91-4A5F-8459-97EB323702B9}" destId="{9A8567D1-6B86-4A05-855A-934F480C3D6B}" srcOrd="0" destOrd="0" presId="urn:microsoft.com/office/officeart/2008/layout/VerticalCurvedList"/>
    <dgm:cxn modelId="{D11776FF-DD98-484D-9BCA-DB4041C9F3D3}" type="presParOf" srcId="{F04D4793-9C9A-4461-A10B-FF37796ADD5F}" destId="{F18979B6-F41E-40B9-B180-7FF39FEEAB4B}" srcOrd="7" destOrd="0" presId="urn:microsoft.com/office/officeart/2008/layout/VerticalCurvedList"/>
    <dgm:cxn modelId="{00E90034-C492-4CA1-BAEB-368CC845472F}" type="presParOf" srcId="{F04D4793-9C9A-4461-A10B-FF37796ADD5F}" destId="{734C813D-611E-4E38-A802-E6C0A94A2BBA}" srcOrd="8" destOrd="0" presId="urn:microsoft.com/office/officeart/2008/layout/VerticalCurvedList"/>
    <dgm:cxn modelId="{CEF2E296-27CD-48D5-88A8-E700042F1572}" type="presParOf" srcId="{734C813D-611E-4E38-A802-E6C0A94A2BBA}" destId="{AD73187C-A028-4C74-9BB9-E2D7442E26D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39D85-F035-47E9-823A-A6DDE2D5D5C6}">
      <dsp:nvSpPr>
        <dsp:cNvPr id="0" name=""/>
        <dsp:cNvSpPr/>
      </dsp:nvSpPr>
      <dsp:spPr>
        <a:xfrm>
          <a:off x="-4594335" y="-704407"/>
          <a:ext cx="5472816" cy="5472816"/>
        </a:xfrm>
        <a:prstGeom prst="blockArc">
          <a:avLst>
            <a:gd name="adj1" fmla="val 18900000"/>
            <a:gd name="adj2" fmla="val 2700000"/>
            <a:gd name="adj3" fmla="val 395"/>
          </a:avLst>
        </a:pr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A76EB-F826-48CE-A515-3F8D582C5BA3}">
      <dsp:nvSpPr>
        <dsp:cNvPr id="0" name=""/>
        <dsp:cNvSpPr/>
      </dsp:nvSpPr>
      <dsp:spPr>
        <a:xfrm>
          <a:off x="460128" y="312440"/>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研究背</a:t>
          </a:r>
          <a:r>
            <a:rPr lang="zh-CN" altLang="en-US" sz="2400" kern="1200" dirty="0">
              <a:solidFill>
                <a:schemeClr val="bg1"/>
              </a:solidFill>
            </a:rPr>
            <a:t>景</a:t>
          </a:r>
        </a:p>
      </dsp:txBody>
      <dsp:txXfrm>
        <a:off x="460128" y="312440"/>
        <a:ext cx="5580684" cy="625205"/>
      </dsp:txXfrm>
    </dsp:sp>
    <dsp:sp modelId="{D3A6061C-F249-40EB-9438-8C8719118ED1}">
      <dsp:nvSpPr>
        <dsp:cNvPr id="0" name=""/>
        <dsp:cNvSpPr/>
      </dsp:nvSpPr>
      <dsp:spPr>
        <a:xfrm>
          <a:off x="69375" y="234289"/>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DFD85-93E8-4C18-ABB3-2E42CF101A95}">
      <dsp:nvSpPr>
        <dsp:cNvPr id="0" name=""/>
        <dsp:cNvSpPr/>
      </dsp:nvSpPr>
      <dsp:spPr>
        <a:xfrm>
          <a:off x="818573" y="1250411"/>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tx1"/>
              </a:solidFill>
            </a:rPr>
            <a:t>研究现</a:t>
          </a:r>
          <a:r>
            <a:rPr lang="zh-CN" altLang="en-US" sz="2400" kern="1200" dirty="0" smtClean="0">
              <a:solidFill>
                <a:schemeClr val="tx1"/>
              </a:solidFill>
            </a:rPr>
            <a:t>状</a:t>
          </a:r>
          <a:endParaRPr lang="zh-CN" altLang="en-US" sz="2400" kern="1200" dirty="0">
            <a:solidFill>
              <a:schemeClr val="tx1"/>
            </a:solidFill>
          </a:endParaRPr>
        </a:p>
      </dsp:txBody>
      <dsp:txXfrm>
        <a:off x="818573" y="1250411"/>
        <a:ext cx="5222240" cy="625205"/>
      </dsp:txXfrm>
    </dsp:sp>
    <dsp:sp modelId="{DDE60330-49C0-43B6-8EDF-D69E2FBF1FFE}">
      <dsp:nvSpPr>
        <dsp:cNvPr id="0" name=""/>
        <dsp:cNvSpPr/>
      </dsp:nvSpPr>
      <dsp:spPr>
        <a:xfrm>
          <a:off x="427819" y="1172260"/>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E05BCE-045C-448A-937C-570707F281FC}">
      <dsp:nvSpPr>
        <dsp:cNvPr id="0" name=""/>
        <dsp:cNvSpPr/>
      </dsp:nvSpPr>
      <dsp:spPr>
        <a:xfrm>
          <a:off x="818573" y="2188382"/>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研究内容和技</a:t>
          </a:r>
          <a:r>
            <a:rPr lang="zh-CN" altLang="en-US" sz="2400" kern="1200" dirty="0"/>
            <a:t>术路线</a:t>
          </a:r>
        </a:p>
      </dsp:txBody>
      <dsp:txXfrm>
        <a:off x="818573" y="2188382"/>
        <a:ext cx="5222240" cy="625205"/>
      </dsp:txXfrm>
    </dsp:sp>
    <dsp:sp modelId="{9A8567D1-6B86-4A05-855A-934F480C3D6B}">
      <dsp:nvSpPr>
        <dsp:cNvPr id="0" name=""/>
        <dsp:cNvSpPr/>
      </dsp:nvSpPr>
      <dsp:spPr>
        <a:xfrm>
          <a:off x="427819" y="2110232"/>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8979B6-F41E-40B9-B180-7FF39FEEAB4B}">
      <dsp:nvSpPr>
        <dsp:cNvPr id="0" name=""/>
        <dsp:cNvSpPr/>
      </dsp:nvSpPr>
      <dsp:spPr>
        <a:xfrm>
          <a:off x="460128" y="3126353"/>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创</a:t>
          </a:r>
          <a:r>
            <a:rPr lang="zh-CN" altLang="en-US" sz="2400" kern="1200" dirty="0"/>
            <a:t>新点</a:t>
          </a:r>
        </a:p>
      </dsp:txBody>
      <dsp:txXfrm>
        <a:off x="460128" y="3126353"/>
        <a:ext cx="5580684" cy="625205"/>
      </dsp:txXfrm>
    </dsp:sp>
    <dsp:sp modelId="{AD73187C-A028-4C74-9BB9-E2D7442E26DB}">
      <dsp:nvSpPr>
        <dsp:cNvPr id="0" name=""/>
        <dsp:cNvSpPr/>
      </dsp:nvSpPr>
      <dsp:spPr>
        <a:xfrm>
          <a:off x="69375" y="3048203"/>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39D85-F035-47E9-823A-A6DDE2D5D5C6}">
      <dsp:nvSpPr>
        <dsp:cNvPr id="0" name=""/>
        <dsp:cNvSpPr/>
      </dsp:nvSpPr>
      <dsp:spPr>
        <a:xfrm>
          <a:off x="-4594335" y="-704407"/>
          <a:ext cx="5472816" cy="5472816"/>
        </a:xfrm>
        <a:prstGeom prst="blockArc">
          <a:avLst>
            <a:gd name="adj1" fmla="val 18900000"/>
            <a:gd name="adj2" fmla="val 2700000"/>
            <a:gd name="adj3" fmla="val 395"/>
          </a:avLst>
        </a:pr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A76EB-F826-48CE-A515-3F8D582C5BA3}">
      <dsp:nvSpPr>
        <dsp:cNvPr id="0" name=""/>
        <dsp:cNvSpPr/>
      </dsp:nvSpPr>
      <dsp:spPr>
        <a:xfrm>
          <a:off x="460128" y="312440"/>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研究背</a:t>
          </a:r>
          <a:r>
            <a:rPr lang="zh-CN" altLang="en-US" sz="2400" kern="1200" dirty="0">
              <a:solidFill>
                <a:schemeClr val="tx1"/>
              </a:solidFill>
            </a:rPr>
            <a:t>景</a:t>
          </a:r>
        </a:p>
      </dsp:txBody>
      <dsp:txXfrm>
        <a:off x="460128" y="312440"/>
        <a:ext cx="5580684" cy="625205"/>
      </dsp:txXfrm>
    </dsp:sp>
    <dsp:sp modelId="{D3A6061C-F249-40EB-9438-8C8719118ED1}">
      <dsp:nvSpPr>
        <dsp:cNvPr id="0" name=""/>
        <dsp:cNvSpPr/>
      </dsp:nvSpPr>
      <dsp:spPr>
        <a:xfrm>
          <a:off x="69375" y="234289"/>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DFD85-93E8-4C18-ABB3-2E42CF101A95}">
      <dsp:nvSpPr>
        <dsp:cNvPr id="0" name=""/>
        <dsp:cNvSpPr/>
      </dsp:nvSpPr>
      <dsp:spPr>
        <a:xfrm>
          <a:off x="818573" y="1250411"/>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研究现</a:t>
          </a:r>
          <a:r>
            <a:rPr lang="zh-CN" altLang="en-US" sz="2400" kern="1200" dirty="0" smtClean="0">
              <a:solidFill>
                <a:schemeClr val="bg1"/>
              </a:solidFill>
            </a:rPr>
            <a:t>状</a:t>
          </a:r>
          <a:endParaRPr lang="zh-CN" altLang="en-US" sz="2400" kern="1200" dirty="0">
            <a:solidFill>
              <a:schemeClr val="bg1"/>
            </a:solidFill>
          </a:endParaRPr>
        </a:p>
      </dsp:txBody>
      <dsp:txXfrm>
        <a:off x="818573" y="1250411"/>
        <a:ext cx="5222240" cy="625205"/>
      </dsp:txXfrm>
    </dsp:sp>
    <dsp:sp modelId="{DDE60330-49C0-43B6-8EDF-D69E2FBF1FFE}">
      <dsp:nvSpPr>
        <dsp:cNvPr id="0" name=""/>
        <dsp:cNvSpPr/>
      </dsp:nvSpPr>
      <dsp:spPr>
        <a:xfrm>
          <a:off x="427819" y="1172260"/>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E05BCE-045C-448A-937C-570707F281FC}">
      <dsp:nvSpPr>
        <dsp:cNvPr id="0" name=""/>
        <dsp:cNvSpPr/>
      </dsp:nvSpPr>
      <dsp:spPr>
        <a:xfrm>
          <a:off x="818573" y="2188382"/>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研究内容和技</a:t>
          </a:r>
          <a:r>
            <a:rPr lang="zh-CN" altLang="en-US" sz="2400" kern="1200" dirty="0"/>
            <a:t>术路线</a:t>
          </a:r>
        </a:p>
      </dsp:txBody>
      <dsp:txXfrm>
        <a:off x="818573" y="2188382"/>
        <a:ext cx="5222240" cy="625205"/>
      </dsp:txXfrm>
    </dsp:sp>
    <dsp:sp modelId="{9A8567D1-6B86-4A05-855A-934F480C3D6B}">
      <dsp:nvSpPr>
        <dsp:cNvPr id="0" name=""/>
        <dsp:cNvSpPr/>
      </dsp:nvSpPr>
      <dsp:spPr>
        <a:xfrm>
          <a:off x="427819" y="2110232"/>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8979B6-F41E-40B9-B180-7FF39FEEAB4B}">
      <dsp:nvSpPr>
        <dsp:cNvPr id="0" name=""/>
        <dsp:cNvSpPr/>
      </dsp:nvSpPr>
      <dsp:spPr>
        <a:xfrm>
          <a:off x="460128" y="3126353"/>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创</a:t>
          </a:r>
          <a:r>
            <a:rPr lang="zh-CN" altLang="en-US" sz="2400" kern="1200" dirty="0"/>
            <a:t>新点</a:t>
          </a:r>
        </a:p>
      </dsp:txBody>
      <dsp:txXfrm>
        <a:off x="460128" y="3126353"/>
        <a:ext cx="5580684" cy="625205"/>
      </dsp:txXfrm>
    </dsp:sp>
    <dsp:sp modelId="{AD73187C-A028-4C74-9BB9-E2D7442E26DB}">
      <dsp:nvSpPr>
        <dsp:cNvPr id="0" name=""/>
        <dsp:cNvSpPr/>
      </dsp:nvSpPr>
      <dsp:spPr>
        <a:xfrm>
          <a:off x="69375" y="3048203"/>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F89D4-638D-448C-B545-189392C5A2E6}">
      <dsp:nvSpPr>
        <dsp:cNvPr id="0" name=""/>
        <dsp:cNvSpPr/>
      </dsp:nvSpPr>
      <dsp:spPr>
        <a:xfrm>
          <a:off x="0" y="275016"/>
          <a:ext cx="2623390" cy="1574033"/>
        </a:xfrm>
        <a:prstGeom prst="rect">
          <a:avLst/>
        </a:prstGeom>
        <a:solidFill>
          <a:schemeClr val="accent2">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latinLnBrk="1">
            <a:lnSpc>
              <a:spcPct val="90000"/>
            </a:lnSpc>
            <a:spcBef>
              <a:spcPct val="0"/>
            </a:spcBef>
            <a:spcAft>
              <a:spcPct val="35000"/>
            </a:spcAft>
          </a:pPr>
          <a:r>
            <a:rPr lang="en-US" altLang="zh-CN" sz="1400" kern="1200" dirty="0" smtClean="0">
              <a:solidFill>
                <a:schemeClr val="bg1"/>
              </a:solidFill>
              <a:latin typeface="+mn-ea"/>
            </a:rPr>
            <a:t>Security in Software-Defined Networking: Threats and Countermeasures[16</a:t>
          </a:r>
          <a:r>
            <a:rPr lang="zh-CN" altLang="en-US" sz="1400" kern="1200" dirty="0" smtClean="0">
              <a:solidFill>
                <a:schemeClr val="bg1"/>
              </a:solidFill>
              <a:latin typeface="+mn-ea"/>
            </a:rPr>
            <a:t>年</a:t>
          </a:r>
          <a:r>
            <a:rPr lang="en-US" altLang="zh-CN" sz="1400" kern="1200" dirty="0" smtClean="0">
              <a:solidFill>
                <a:schemeClr val="bg1"/>
              </a:solidFill>
              <a:latin typeface="+mn-ea"/>
            </a:rPr>
            <a:t>SCI]</a:t>
          </a:r>
          <a:r>
            <a:rPr lang="zh-CN" altLang="en-US" sz="1400" kern="1200" dirty="0" smtClean="0">
              <a:solidFill>
                <a:schemeClr val="bg1"/>
              </a:solidFill>
              <a:latin typeface="+mn-ea"/>
            </a:rPr>
            <a:t>全面分析了</a:t>
          </a:r>
          <a:r>
            <a:rPr lang="en-US" altLang="zh-CN" sz="1400" kern="1200" dirty="0" smtClean="0">
              <a:solidFill>
                <a:schemeClr val="bg1"/>
              </a:solidFill>
              <a:latin typeface="+mn-ea"/>
            </a:rPr>
            <a:t>SDN</a:t>
          </a:r>
          <a:r>
            <a:rPr lang="zh-CN" altLang="en-US" sz="1400" kern="1200" dirty="0" smtClean="0">
              <a:solidFill>
                <a:schemeClr val="bg1"/>
              </a:solidFill>
              <a:latin typeface="+mn-ea"/>
            </a:rPr>
            <a:t>网络面临的安全问题，但未给出具体解决方案。</a:t>
          </a:r>
          <a:endParaRPr lang="en-US" sz="1400" kern="1200" dirty="0"/>
        </a:p>
      </dsp:txBody>
      <dsp:txXfrm>
        <a:off x="0" y="275016"/>
        <a:ext cx="2623390" cy="1574033"/>
      </dsp:txXfrm>
    </dsp:sp>
    <dsp:sp modelId="{DC9A1480-D773-4719-8DCE-B9697A07C528}">
      <dsp:nvSpPr>
        <dsp:cNvPr id="0" name=""/>
        <dsp:cNvSpPr/>
      </dsp:nvSpPr>
      <dsp:spPr>
        <a:xfrm>
          <a:off x="2885728" y="275016"/>
          <a:ext cx="2623390" cy="1574033"/>
        </a:xfrm>
        <a:prstGeom prst="rect">
          <a:avLst/>
        </a:prstGeom>
        <a:solidFill>
          <a:schemeClr val="accent3">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n-US" altLang="zh-CN" sz="1400" kern="1200" dirty="0" smtClean="0">
              <a:solidFill>
                <a:schemeClr val="bg1"/>
              </a:solidFill>
            </a:rPr>
            <a:t>《</a:t>
          </a:r>
          <a:r>
            <a:rPr lang="zh-CN" altLang="en-US" sz="1400" kern="1200" dirty="0" smtClean="0">
              <a:solidFill>
                <a:schemeClr val="bg1"/>
              </a:solidFill>
            </a:rPr>
            <a:t>软件定义网络 ：安全模型、机制和研究</a:t>
          </a:r>
          <a:r>
            <a:rPr lang="en-US" altLang="zh-CN" sz="1400" kern="1200" dirty="0" smtClean="0">
              <a:solidFill>
                <a:schemeClr val="bg1"/>
              </a:solidFill>
            </a:rPr>
            <a:t>》[16</a:t>
          </a:r>
          <a:r>
            <a:rPr lang="zh-CN" altLang="en-US" sz="1400" kern="1200" dirty="0" smtClean="0">
              <a:solidFill>
                <a:schemeClr val="bg1"/>
              </a:solidFill>
            </a:rPr>
            <a:t>年软件学报</a:t>
          </a:r>
          <a:r>
            <a:rPr lang="en-US" altLang="zh-CN" sz="1400" kern="1200" dirty="0" smtClean="0">
              <a:solidFill>
                <a:schemeClr val="bg1"/>
              </a:solidFill>
            </a:rPr>
            <a:t>]</a:t>
          </a:r>
          <a:r>
            <a:rPr lang="zh-CN" altLang="en-US" sz="1400" kern="1200" dirty="0" smtClean="0">
              <a:solidFill>
                <a:schemeClr val="bg1"/>
              </a:solidFill>
            </a:rPr>
            <a:t>强调了控制器自身的脆弱性并且提出两平面之间的通信安全需要得到保障。</a:t>
          </a:r>
          <a:endParaRPr lang="en-US" sz="1400" kern="1200" dirty="0">
            <a:solidFill>
              <a:schemeClr val="bg1"/>
            </a:solidFill>
          </a:endParaRPr>
        </a:p>
      </dsp:txBody>
      <dsp:txXfrm>
        <a:off x="2885728" y="275016"/>
        <a:ext cx="2623390" cy="1574033"/>
      </dsp:txXfrm>
    </dsp:sp>
    <dsp:sp modelId="{DE801773-82C2-4CF2-AEF0-F05901702727}">
      <dsp:nvSpPr>
        <dsp:cNvPr id="0" name=""/>
        <dsp:cNvSpPr/>
      </dsp:nvSpPr>
      <dsp:spPr>
        <a:xfrm>
          <a:off x="5771458" y="275016"/>
          <a:ext cx="2623390" cy="1574033"/>
        </a:xfrm>
        <a:prstGeom prst="rect">
          <a:avLst/>
        </a:prstGeom>
        <a:solidFill>
          <a:schemeClr val="accent4">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latinLnBrk="1">
            <a:lnSpc>
              <a:spcPct val="90000"/>
            </a:lnSpc>
            <a:spcBef>
              <a:spcPct val="0"/>
            </a:spcBef>
            <a:spcAft>
              <a:spcPct val="35000"/>
            </a:spcAft>
          </a:pPr>
          <a:r>
            <a:rPr lang="en-US" altLang="zh-CN" sz="1400" kern="1200" dirty="0" smtClean="0">
              <a:solidFill>
                <a:schemeClr val="bg1"/>
              </a:solidFill>
            </a:rPr>
            <a:t>《</a:t>
          </a:r>
          <a:r>
            <a:rPr lang="en-US" sz="1400" kern="1200" dirty="0" smtClean="0">
              <a:solidFill>
                <a:schemeClr val="bg1"/>
              </a:solidFill>
            </a:rPr>
            <a:t>FlowChecker: configuration analysis and verification of federated OpenFlow infrastructures</a:t>
          </a:r>
          <a:r>
            <a:rPr lang="en-US" altLang="zh-CN" sz="1400" kern="1200" dirty="0" smtClean="0">
              <a:solidFill>
                <a:schemeClr val="bg1"/>
              </a:solidFill>
            </a:rPr>
            <a:t>》[10</a:t>
          </a:r>
          <a:r>
            <a:rPr lang="zh-CN" altLang="en-US" sz="1400" kern="1200" dirty="0" smtClean="0">
              <a:solidFill>
                <a:schemeClr val="bg1"/>
              </a:solidFill>
            </a:rPr>
            <a:t>年</a:t>
          </a:r>
          <a:r>
            <a:rPr lang="en-US" altLang="zh-CN" sz="1400" kern="1200" dirty="0" smtClean="0">
              <a:solidFill>
                <a:schemeClr val="bg1"/>
              </a:solidFill>
            </a:rPr>
            <a:t>SCI]</a:t>
          </a:r>
          <a:r>
            <a:rPr lang="zh-CN" altLang="en-US" sz="1400" kern="1200" dirty="0" smtClean="0">
              <a:solidFill>
                <a:schemeClr val="bg1"/>
              </a:solidFill>
            </a:rPr>
            <a:t>尝试解决策略一致性问题，但是使用控制器模块对</a:t>
          </a:r>
          <a:r>
            <a:rPr lang="en-US" sz="1400" kern="1200" dirty="0" smtClean="0">
              <a:solidFill>
                <a:schemeClr val="bg1"/>
              </a:solidFill>
            </a:rPr>
            <a:t>switch</a:t>
          </a:r>
          <a:r>
            <a:rPr lang="zh-CN" altLang="en-US" sz="1400" kern="1200" dirty="0" smtClean="0">
              <a:solidFill>
                <a:schemeClr val="bg1"/>
              </a:solidFill>
            </a:rPr>
            <a:t>定期检查流表状态，损耗较大。</a:t>
          </a:r>
          <a:endParaRPr lang="en-US" sz="1400" kern="1200" dirty="0"/>
        </a:p>
      </dsp:txBody>
      <dsp:txXfrm>
        <a:off x="5771458" y="275016"/>
        <a:ext cx="2623390" cy="1574033"/>
      </dsp:txXfrm>
    </dsp:sp>
    <dsp:sp modelId="{00FB2AD8-6559-4AC6-92D4-8A4B10261B41}">
      <dsp:nvSpPr>
        <dsp:cNvPr id="0" name=""/>
        <dsp:cNvSpPr/>
      </dsp:nvSpPr>
      <dsp:spPr>
        <a:xfrm>
          <a:off x="1442864" y="2111389"/>
          <a:ext cx="2623390" cy="1574033"/>
        </a:xfrm>
        <a:prstGeom prst="rect">
          <a:avLst/>
        </a:prstGeom>
        <a:solidFill>
          <a:schemeClr val="accent5">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n-US" altLang="zh-CN" sz="1400" kern="1200" dirty="0" smtClean="0">
              <a:solidFill>
                <a:schemeClr val="bg1"/>
              </a:solidFill>
            </a:rPr>
            <a:t>《</a:t>
          </a:r>
          <a:r>
            <a:rPr lang="zh-CN" altLang="en-US" sz="1400" kern="1200" dirty="0" smtClean="0">
              <a:solidFill>
                <a:schemeClr val="bg1"/>
              </a:solidFill>
            </a:rPr>
            <a:t>支持应用层策略下发的 </a:t>
          </a:r>
          <a:r>
            <a:rPr lang="en-US" sz="1400" kern="1200" dirty="0" smtClean="0">
              <a:solidFill>
                <a:schemeClr val="bg1"/>
              </a:solidFill>
            </a:rPr>
            <a:t>OpenFlow </a:t>
          </a:r>
          <a:r>
            <a:rPr lang="zh-CN" altLang="en-US" sz="1400" kern="1200" dirty="0" smtClean="0">
              <a:solidFill>
                <a:schemeClr val="bg1"/>
              </a:solidFill>
            </a:rPr>
            <a:t>控制器设计与实现</a:t>
          </a:r>
          <a:r>
            <a:rPr lang="en-US" altLang="zh-CN" sz="1400" kern="1200" dirty="0" smtClean="0">
              <a:solidFill>
                <a:schemeClr val="bg1"/>
              </a:solidFill>
            </a:rPr>
            <a:t>》[14</a:t>
          </a:r>
          <a:r>
            <a:rPr lang="zh-CN" altLang="en-US" sz="1400" kern="1200" dirty="0" smtClean="0">
              <a:solidFill>
                <a:schemeClr val="bg1"/>
              </a:solidFill>
            </a:rPr>
            <a:t>年核心</a:t>
          </a:r>
          <a:r>
            <a:rPr lang="en-US" altLang="zh-CN" sz="1400" kern="1200" dirty="0" smtClean="0">
              <a:solidFill>
                <a:schemeClr val="bg1"/>
              </a:solidFill>
            </a:rPr>
            <a:t>]</a:t>
          </a:r>
          <a:r>
            <a:rPr lang="zh-CN" altLang="en-US" sz="1400" kern="1200" dirty="0" smtClean="0">
              <a:solidFill>
                <a:schemeClr val="bg1"/>
              </a:solidFill>
            </a:rPr>
            <a:t>尝试使用缓冲池的方式来解决策略冲突问题，但是带来的延迟过大，不适合</a:t>
          </a:r>
          <a:r>
            <a:rPr lang="en-US" altLang="zh-CN" sz="1400" kern="1200" dirty="0" smtClean="0">
              <a:solidFill>
                <a:schemeClr val="bg1"/>
              </a:solidFill>
            </a:rPr>
            <a:t>SDN</a:t>
          </a:r>
          <a:r>
            <a:rPr lang="zh-CN" altLang="en-US" sz="1400" kern="1200" dirty="0" smtClean="0">
              <a:solidFill>
                <a:schemeClr val="bg1"/>
              </a:solidFill>
            </a:rPr>
            <a:t>环境下策略需要即时生效的需求。</a:t>
          </a:r>
          <a:endParaRPr lang="en-US" sz="1400" kern="1200" dirty="0">
            <a:solidFill>
              <a:schemeClr val="bg1"/>
            </a:solidFill>
          </a:endParaRPr>
        </a:p>
      </dsp:txBody>
      <dsp:txXfrm>
        <a:off x="1442864" y="2111389"/>
        <a:ext cx="2623390" cy="1574033"/>
      </dsp:txXfrm>
    </dsp:sp>
    <dsp:sp modelId="{D88CE2EA-936C-4781-88E4-B3F451407261}">
      <dsp:nvSpPr>
        <dsp:cNvPr id="0" name=""/>
        <dsp:cNvSpPr/>
      </dsp:nvSpPr>
      <dsp:spPr>
        <a:xfrm>
          <a:off x="4328593" y="2111389"/>
          <a:ext cx="2623390" cy="1574033"/>
        </a:xfrm>
        <a:prstGeom prst="rect">
          <a:avLst/>
        </a:prstGeom>
        <a:solidFill>
          <a:schemeClr val="accent6">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n-US" altLang="zh-CN" sz="1400" kern="1200" dirty="0" smtClean="0">
              <a:solidFill>
                <a:schemeClr val="bg1"/>
              </a:solidFill>
            </a:rPr>
            <a:t>《</a:t>
          </a:r>
          <a:r>
            <a:rPr lang="zh-CN" altLang="en-US" sz="1400" kern="1200" dirty="0" smtClean="0">
              <a:solidFill>
                <a:schemeClr val="bg1"/>
              </a:solidFill>
            </a:rPr>
            <a:t>基于网络时延的</a:t>
          </a:r>
          <a:r>
            <a:rPr lang="en-US" sz="1400" kern="1200" dirty="0" smtClean="0">
              <a:solidFill>
                <a:schemeClr val="bg1"/>
              </a:solidFill>
            </a:rPr>
            <a:t>SDN</a:t>
          </a:r>
          <a:r>
            <a:rPr lang="zh-CN" altLang="en-US" sz="1400" kern="1200" dirty="0" smtClean="0">
              <a:solidFill>
                <a:schemeClr val="bg1"/>
              </a:solidFill>
            </a:rPr>
            <a:t>逻辑一致性策略研究</a:t>
          </a:r>
          <a:r>
            <a:rPr lang="en-US" altLang="zh-CN" sz="1400" kern="1200" dirty="0" smtClean="0">
              <a:solidFill>
                <a:schemeClr val="bg1"/>
              </a:solidFill>
            </a:rPr>
            <a:t>》[14</a:t>
          </a:r>
          <a:r>
            <a:rPr lang="zh-CN" altLang="en-US" sz="1400" kern="1200" dirty="0" smtClean="0">
              <a:solidFill>
                <a:schemeClr val="bg1"/>
              </a:solidFill>
            </a:rPr>
            <a:t>年</a:t>
          </a:r>
          <a:r>
            <a:rPr lang="en-US" altLang="zh-CN" sz="1400" kern="1200" dirty="0" smtClean="0">
              <a:solidFill>
                <a:schemeClr val="bg1"/>
              </a:solidFill>
            </a:rPr>
            <a:t>EI]</a:t>
          </a:r>
          <a:r>
            <a:rPr lang="zh-CN" altLang="en-US" sz="1400" kern="1200" dirty="0" smtClean="0">
              <a:solidFill>
                <a:schemeClr val="bg1"/>
              </a:solidFill>
            </a:rPr>
            <a:t>由于基于时延，因此需要定期采集各个交换机时延情况，所以对控制器的可用性有一定挑战</a:t>
          </a:r>
          <a:endParaRPr lang="en-US" sz="1400" kern="1200" dirty="0">
            <a:solidFill>
              <a:schemeClr val="bg1"/>
            </a:solidFill>
          </a:endParaRPr>
        </a:p>
      </dsp:txBody>
      <dsp:txXfrm>
        <a:off x="4328593" y="2111389"/>
        <a:ext cx="2623390" cy="1574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F89D4-638D-448C-B545-189392C5A2E6}">
      <dsp:nvSpPr>
        <dsp:cNvPr id="0" name=""/>
        <dsp:cNvSpPr/>
      </dsp:nvSpPr>
      <dsp:spPr>
        <a:xfrm>
          <a:off x="0" y="824257"/>
          <a:ext cx="2553874" cy="1532325"/>
        </a:xfrm>
        <a:prstGeom prst="rect">
          <a:avLst/>
        </a:prstGeom>
        <a:solidFill>
          <a:schemeClr val="accent2">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zh-CN" altLang="en-US" sz="1200" kern="1200" dirty="0" smtClean="0">
              <a:solidFill>
                <a:schemeClr val="bg1"/>
              </a:solidFill>
              <a:latin typeface="+mn-ea"/>
            </a:rPr>
            <a:t>腾讯游戏云开放控制平面允许第三方开发者应用部署，开放了北向接口，给平台带来了风险。</a:t>
          </a:r>
          <a:endParaRPr lang="en-US" sz="1200" kern="1200" dirty="0"/>
        </a:p>
      </dsp:txBody>
      <dsp:txXfrm>
        <a:off x="0" y="824257"/>
        <a:ext cx="2553874" cy="1532325"/>
      </dsp:txXfrm>
    </dsp:sp>
    <dsp:sp modelId="{DC9A1480-D773-4719-8DCE-B9697A07C528}">
      <dsp:nvSpPr>
        <dsp:cNvPr id="0" name=""/>
        <dsp:cNvSpPr/>
      </dsp:nvSpPr>
      <dsp:spPr>
        <a:xfrm>
          <a:off x="2809262" y="824257"/>
          <a:ext cx="2553874" cy="1532325"/>
        </a:xfrm>
        <a:prstGeom prst="rect">
          <a:avLst/>
        </a:prstGeom>
        <a:solidFill>
          <a:schemeClr val="accent3">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en-US" sz="1200" kern="1200" dirty="0" smtClean="0">
              <a:solidFill>
                <a:schemeClr val="bg1"/>
              </a:solidFill>
            </a:rPr>
            <a:t>H3C</a:t>
          </a:r>
          <a:r>
            <a:rPr lang="zh-CN" altLang="en-US" sz="1200" kern="1200" dirty="0" smtClean="0">
              <a:solidFill>
                <a:schemeClr val="bg1"/>
              </a:solidFill>
            </a:rPr>
            <a:t>和</a:t>
          </a:r>
          <a:r>
            <a:rPr lang="en-US" altLang="zh-CN" sz="1200" kern="1200" dirty="0" smtClean="0">
              <a:solidFill>
                <a:schemeClr val="bg1"/>
              </a:solidFill>
            </a:rPr>
            <a:t>HUAWEI</a:t>
          </a:r>
          <a:r>
            <a:rPr lang="zh-CN" altLang="en-US" sz="1200" kern="1200" dirty="0" smtClean="0">
              <a:solidFill>
                <a:schemeClr val="bg1"/>
              </a:solidFill>
            </a:rPr>
            <a:t>的控制器中的策略编排模块（层）即为北向应用下发的策略进行预处理合理编排下发</a:t>
          </a:r>
          <a:endParaRPr lang="en-US" sz="1200" kern="1200" dirty="0">
            <a:solidFill>
              <a:schemeClr val="bg1"/>
            </a:solidFill>
          </a:endParaRPr>
        </a:p>
      </dsp:txBody>
      <dsp:txXfrm>
        <a:off x="2809262" y="824257"/>
        <a:ext cx="2553874" cy="1532325"/>
      </dsp:txXfrm>
    </dsp:sp>
    <dsp:sp modelId="{DE801773-82C2-4CF2-AEF0-F05901702727}">
      <dsp:nvSpPr>
        <dsp:cNvPr id="0" name=""/>
        <dsp:cNvSpPr/>
      </dsp:nvSpPr>
      <dsp:spPr>
        <a:xfrm>
          <a:off x="5618525" y="824257"/>
          <a:ext cx="2553874" cy="1532325"/>
        </a:xfrm>
        <a:prstGeom prst="rect">
          <a:avLst/>
        </a:prstGeom>
        <a:solidFill>
          <a:schemeClr val="accent4">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zh-CN" altLang="en-US" sz="1200" kern="1200" dirty="0" smtClean="0">
              <a:solidFill>
                <a:schemeClr val="bg1"/>
              </a:solidFill>
              <a:latin typeface="+mn-ea"/>
            </a:rPr>
            <a:t>开源控制器</a:t>
          </a:r>
          <a:r>
            <a:rPr lang="en-US" altLang="zh-CN" sz="1200" kern="1200" dirty="0" smtClean="0">
              <a:solidFill>
                <a:schemeClr val="bg1"/>
              </a:solidFill>
              <a:latin typeface="+mn-lt"/>
            </a:rPr>
            <a:t>Ryu</a:t>
          </a:r>
          <a:r>
            <a:rPr lang="zh-CN" altLang="en-US" sz="1200" kern="1200" dirty="0" smtClean="0">
              <a:solidFill>
                <a:schemeClr val="bg1"/>
              </a:solidFill>
              <a:latin typeface="+mn-ea"/>
            </a:rPr>
            <a:t>中控制平面和数据平面缺乏有效的认证手段，他们之间策略以明文传输。</a:t>
          </a:r>
          <a:endParaRPr lang="en-US" sz="1200" kern="1200" dirty="0"/>
        </a:p>
      </dsp:txBody>
      <dsp:txXfrm>
        <a:off x="5618525" y="824257"/>
        <a:ext cx="2553874" cy="1532325"/>
      </dsp:txXfrm>
    </dsp:sp>
    <dsp:sp modelId="{A9BE6ED4-08BE-48AF-A41F-59F1DEB16FA5}">
      <dsp:nvSpPr>
        <dsp:cNvPr id="0" name=""/>
        <dsp:cNvSpPr/>
      </dsp:nvSpPr>
      <dsp:spPr>
        <a:xfrm>
          <a:off x="1404631" y="2611969"/>
          <a:ext cx="2553874" cy="1532325"/>
        </a:xfrm>
        <a:prstGeom prst="rect">
          <a:avLst/>
        </a:prstGeom>
        <a:solidFill>
          <a:schemeClr val="accent5">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zh-CN" altLang="en-US" sz="1200" kern="1200" dirty="0" smtClean="0">
              <a:solidFill>
                <a:schemeClr val="bg1"/>
              </a:solidFill>
            </a:rPr>
            <a:t>思科提出的</a:t>
          </a:r>
          <a:r>
            <a:rPr lang="en-US" altLang="zh-CN" sz="1200" kern="1200" dirty="0" smtClean="0">
              <a:solidFill>
                <a:schemeClr val="bg1"/>
              </a:solidFill>
            </a:rPr>
            <a:t>SDN</a:t>
          </a:r>
          <a:r>
            <a:rPr lang="zh-CN" altLang="en-US" sz="1200" kern="1200" dirty="0" smtClean="0">
              <a:solidFill>
                <a:schemeClr val="bg1"/>
              </a:solidFill>
            </a:rPr>
            <a:t>架构</a:t>
          </a:r>
          <a:r>
            <a:rPr lang="en-US" altLang="zh-CN" sz="1200" kern="1200" dirty="0" smtClean="0">
              <a:solidFill>
                <a:schemeClr val="bg1"/>
              </a:solidFill>
            </a:rPr>
            <a:t>ACI</a:t>
          </a:r>
          <a:r>
            <a:rPr lang="zh-CN" altLang="en-US" sz="1200" kern="1200" dirty="0" smtClean="0">
              <a:solidFill>
                <a:schemeClr val="bg1"/>
              </a:solidFill>
            </a:rPr>
            <a:t>中通过一致性策略驱动自动化实现多个数据中心间设备迁移和热备份时的策略一致性</a:t>
          </a:r>
          <a:endParaRPr lang="en-US" sz="1200" kern="1200" dirty="0">
            <a:solidFill>
              <a:schemeClr val="bg1"/>
            </a:solidFill>
          </a:endParaRPr>
        </a:p>
      </dsp:txBody>
      <dsp:txXfrm>
        <a:off x="1404631" y="2611969"/>
        <a:ext cx="2553874" cy="1532325"/>
      </dsp:txXfrm>
    </dsp:sp>
    <dsp:sp modelId="{8C59A4CF-352C-4423-B7AE-830ED220ABCD}">
      <dsp:nvSpPr>
        <dsp:cNvPr id="0" name=""/>
        <dsp:cNvSpPr/>
      </dsp:nvSpPr>
      <dsp:spPr>
        <a:xfrm>
          <a:off x="4213893" y="2611969"/>
          <a:ext cx="2553874" cy="1532325"/>
        </a:xfrm>
        <a:prstGeom prst="rect">
          <a:avLst/>
        </a:prstGeom>
        <a:solidFill>
          <a:schemeClr val="accent6">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zh-CN" altLang="en-US" sz="1200" kern="1200" dirty="0" smtClean="0">
              <a:solidFill>
                <a:schemeClr val="bg1"/>
              </a:solidFill>
            </a:rPr>
            <a:t>华</a:t>
          </a:r>
          <a:r>
            <a:rPr lang="zh-CN" altLang="en-US" sz="1200" kern="1200" dirty="0">
              <a:solidFill>
                <a:schemeClr val="bg1"/>
              </a:solidFill>
            </a:rPr>
            <a:t>为云数据中心安全解决方案</a:t>
          </a:r>
          <a:r>
            <a:rPr lang="zh-CN" altLang="en-US" sz="1200" kern="1200" dirty="0" smtClean="0">
              <a:solidFill>
                <a:schemeClr val="bg1"/>
              </a:solidFill>
            </a:rPr>
            <a:t>中</a:t>
          </a:r>
          <a:r>
            <a:rPr lang="en-US" sz="1200" kern="1200" dirty="0" smtClean="0">
              <a:solidFill>
                <a:schemeClr val="bg1"/>
              </a:solidFill>
            </a:rPr>
            <a:t>SDN</a:t>
          </a:r>
          <a:r>
            <a:rPr lang="zh-CN" altLang="en-US" sz="1200" kern="1200" dirty="0">
              <a:solidFill>
                <a:schemeClr val="bg1"/>
              </a:solidFill>
            </a:rPr>
            <a:t>控制器如同整个方案的大</a:t>
          </a:r>
          <a:r>
            <a:rPr lang="zh-CN" altLang="en-US" sz="1200" kern="1200" dirty="0" smtClean="0">
              <a:solidFill>
                <a:schemeClr val="bg1"/>
              </a:solidFill>
            </a:rPr>
            <a:t>脑，减少工作量和运维成本，同时管理员不需要进行特殊的配置就可以保证策略配置的一致性。</a:t>
          </a:r>
          <a:endParaRPr lang="en-US" altLang="en-US" sz="1200" kern="1200" dirty="0" smtClean="0">
            <a:solidFill>
              <a:schemeClr val="bg1"/>
            </a:solidFill>
          </a:endParaRPr>
        </a:p>
        <a:p>
          <a:pPr lvl="0" algn="ctr" defTabSz="533400">
            <a:lnSpc>
              <a:spcPct val="90000"/>
            </a:lnSpc>
            <a:spcBef>
              <a:spcPct val="0"/>
            </a:spcBef>
            <a:spcAft>
              <a:spcPct val="35000"/>
            </a:spcAft>
          </a:pPr>
          <a:endParaRPr lang="en-US" altLang="en-US" sz="1200" kern="1200" dirty="0" smtClean="0">
            <a:solidFill>
              <a:schemeClr val="bg1"/>
            </a:solidFill>
          </a:endParaRPr>
        </a:p>
        <a:p>
          <a:pPr lvl="0" algn="ctr" defTabSz="533400">
            <a:lnSpc>
              <a:spcPct val="90000"/>
            </a:lnSpc>
            <a:spcBef>
              <a:spcPct val="0"/>
            </a:spcBef>
            <a:spcAft>
              <a:spcPct val="35000"/>
            </a:spcAft>
          </a:pPr>
          <a:endParaRPr lang="en-US" sz="1200" kern="1200" dirty="0">
            <a:solidFill>
              <a:schemeClr val="bg1"/>
            </a:solidFill>
          </a:endParaRPr>
        </a:p>
      </dsp:txBody>
      <dsp:txXfrm>
        <a:off x="4213893" y="2611969"/>
        <a:ext cx="2553874" cy="1532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39D85-F035-47E9-823A-A6DDE2D5D5C6}">
      <dsp:nvSpPr>
        <dsp:cNvPr id="0" name=""/>
        <dsp:cNvSpPr/>
      </dsp:nvSpPr>
      <dsp:spPr>
        <a:xfrm>
          <a:off x="-4594335" y="-704407"/>
          <a:ext cx="5472816" cy="5472816"/>
        </a:xfrm>
        <a:prstGeom prst="blockArc">
          <a:avLst>
            <a:gd name="adj1" fmla="val 18900000"/>
            <a:gd name="adj2" fmla="val 2700000"/>
            <a:gd name="adj3" fmla="val 395"/>
          </a:avLst>
        </a:pr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A76EB-F826-48CE-A515-3F8D582C5BA3}">
      <dsp:nvSpPr>
        <dsp:cNvPr id="0" name=""/>
        <dsp:cNvSpPr/>
      </dsp:nvSpPr>
      <dsp:spPr>
        <a:xfrm>
          <a:off x="460128" y="312440"/>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研究背</a:t>
          </a:r>
          <a:r>
            <a:rPr lang="zh-CN" altLang="en-US" sz="2400" kern="1200" dirty="0">
              <a:solidFill>
                <a:schemeClr val="tx1"/>
              </a:solidFill>
            </a:rPr>
            <a:t>景</a:t>
          </a:r>
        </a:p>
      </dsp:txBody>
      <dsp:txXfrm>
        <a:off x="460128" y="312440"/>
        <a:ext cx="5580684" cy="625205"/>
      </dsp:txXfrm>
    </dsp:sp>
    <dsp:sp modelId="{D3A6061C-F249-40EB-9438-8C8719118ED1}">
      <dsp:nvSpPr>
        <dsp:cNvPr id="0" name=""/>
        <dsp:cNvSpPr/>
      </dsp:nvSpPr>
      <dsp:spPr>
        <a:xfrm>
          <a:off x="69375" y="234289"/>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DFD85-93E8-4C18-ABB3-2E42CF101A95}">
      <dsp:nvSpPr>
        <dsp:cNvPr id="0" name=""/>
        <dsp:cNvSpPr/>
      </dsp:nvSpPr>
      <dsp:spPr>
        <a:xfrm>
          <a:off x="818573" y="1250411"/>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tx1"/>
              </a:solidFill>
            </a:rPr>
            <a:t>研究现</a:t>
          </a:r>
          <a:r>
            <a:rPr lang="zh-CN" altLang="en-US" sz="2400" kern="1200" dirty="0" smtClean="0">
              <a:solidFill>
                <a:schemeClr val="tx1"/>
              </a:solidFill>
            </a:rPr>
            <a:t>状</a:t>
          </a:r>
          <a:endParaRPr lang="zh-CN" altLang="en-US" sz="2400" kern="1200" dirty="0">
            <a:solidFill>
              <a:schemeClr val="tx1"/>
            </a:solidFill>
          </a:endParaRPr>
        </a:p>
      </dsp:txBody>
      <dsp:txXfrm>
        <a:off x="818573" y="1250411"/>
        <a:ext cx="5222240" cy="625205"/>
      </dsp:txXfrm>
    </dsp:sp>
    <dsp:sp modelId="{DDE60330-49C0-43B6-8EDF-D69E2FBF1FFE}">
      <dsp:nvSpPr>
        <dsp:cNvPr id="0" name=""/>
        <dsp:cNvSpPr/>
      </dsp:nvSpPr>
      <dsp:spPr>
        <a:xfrm>
          <a:off x="427819" y="1172260"/>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E05BCE-045C-448A-937C-570707F281FC}">
      <dsp:nvSpPr>
        <dsp:cNvPr id="0" name=""/>
        <dsp:cNvSpPr/>
      </dsp:nvSpPr>
      <dsp:spPr>
        <a:xfrm>
          <a:off x="818573" y="2188382"/>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研究内容和技</a:t>
          </a:r>
          <a:r>
            <a:rPr lang="zh-CN" altLang="en-US" sz="2400" kern="1200" dirty="0">
              <a:solidFill>
                <a:schemeClr val="bg1"/>
              </a:solidFill>
            </a:rPr>
            <a:t>术路线</a:t>
          </a:r>
        </a:p>
      </dsp:txBody>
      <dsp:txXfrm>
        <a:off x="818573" y="2188382"/>
        <a:ext cx="5222240" cy="625205"/>
      </dsp:txXfrm>
    </dsp:sp>
    <dsp:sp modelId="{9A8567D1-6B86-4A05-855A-934F480C3D6B}">
      <dsp:nvSpPr>
        <dsp:cNvPr id="0" name=""/>
        <dsp:cNvSpPr/>
      </dsp:nvSpPr>
      <dsp:spPr>
        <a:xfrm>
          <a:off x="427819" y="2110232"/>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8979B6-F41E-40B9-B180-7FF39FEEAB4B}">
      <dsp:nvSpPr>
        <dsp:cNvPr id="0" name=""/>
        <dsp:cNvSpPr/>
      </dsp:nvSpPr>
      <dsp:spPr>
        <a:xfrm>
          <a:off x="460128" y="3126353"/>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创</a:t>
          </a:r>
          <a:r>
            <a:rPr lang="zh-CN" altLang="en-US" sz="2400" kern="1200" dirty="0"/>
            <a:t>新点</a:t>
          </a:r>
        </a:p>
      </dsp:txBody>
      <dsp:txXfrm>
        <a:off x="460128" y="3126353"/>
        <a:ext cx="5580684" cy="625205"/>
      </dsp:txXfrm>
    </dsp:sp>
    <dsp:sp modelId="{AD73187C-A028-4C74-9BB9-E2D7442E26DB}">
      <dsp:nvSpPr>
        <dsp:cNvPr id="0" name=""/>
        <dsp:cNvSpPr/>
      </dsp:nvSpPr>
      <dsp:spPr>
        <a:xfrm>
          <a:off x="69375" y="3048203"/>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39D85-F035-47E9-823A-A6DDE2D5D5C6}">
      <dsp:nvSpPr>
        <dsp:cNvPr id="0" name=""/>
        <dsp:cNvSpPr/>
      </dsp:nvSpPr>
      <dsp:spPr>
        <a:xfrm>
          <a:off x="-4594335" y="-704407"/>
          <a:ext cx="5472816" cy="5472816"/>
        </a:xfrm>
        <a:prstGeom prst="blockArc">
          <a:avLst>
            <a:gd name="adj1" fmla="val 18900000"/>
            <a:gd name="adj2" fmla="val 2700000"/>
            <a:gd name="adj3" fmla="val 395"/>
          </a:avLst>
        </a:pr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A76EB-F826-48CE-A515-3F8D582C5BA3}">
      <dsp:nvSpPr>
        <dsp:cNvPr id="0" name=""/>
        <dsp:cNvSpPr/>
      </dsp:nvSpPr>
      <dsp:spPr>
        <a:xfrm>
          <a:off x="460128" y="312440"/>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研究背景</a:t>
          </a:r>
          <a:endParaRPr lang="zh-CN" altLang="en-US" sz="2400" kern="1200" dirty="0">
            <a:solidFill>
              <a:schemeClr val="tx1"/>
            </a:solidFill>
          </a:endParaRPr>
        </a:p>
      </dsp:txBody>
      <dsp:txXfrm>
        <a:off x="460128" y="312440"/>
        <a:ext cx="5580684" cy="625205"/>
      </dsp:txXfrm>
    </dsp:sp>
    <dsp:sp modelId="{D3A6061C-F249-40EB-9438-8C8719118ED1}">
      <dsp:nvSpPr>
        <dsp:cNvPr id="0" name=""/>
        <dsp:cNvSpPr/>
      </dsp:nvSpPr>
      <dsp:spPr>
        <a:xfrm>
          <a:off x="69375" y="234289"/>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DFD85-93E8-4C18-ABB3-2E42CF101A95}">
      <dsp:nvSpPr>
        <dsp:cNvPr id="0" name=""/>
        <dsp:cNvSpPr/>
      </dsp:nvSpPr>
      <dsp:spPr>
        <a:xfrm>
          <a:off x="818573" y="1250411"/>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tx1"/>
              </a:solidFill>
            </a:rPr>
            <a:t>研究现</a:t>
          </a:r>
          <a:r>
            <a:rPr lang="zh-CN" altLang="en-US" sz="2400" kern="1200" dirty="0" smtClean="0">
              <a:solidFill>
                <a:schemeClr val="tx1"/>
              </a:solidFill>
            </a:rPr>
            <a:t>状</a:t>
          </a:r>
          <a:endParaRPr lang="zh-CN" altLang="en-US" sz="2400" kern="1200" dirty="0">
            <a:solidFill>
              <a:schemeClr val="tx1"/>
            </a:solidFill>
          </a:endParaRPr>
        </a:p>
      </dsp:txBody>
      <dsp:txXfrm>
        <a:off x="818573" y="1250411"/>
        <a:ext cx="5222240" cy="625205"/>
      </dsp:txXfrm>
    </dsp:sp>
    <dsp:sp modelId="{DDE60330-49C0-43B6-8EDF-D69E2FBF1FFE}">
      <dsp:nvSpPr>
        <dsp:cNvPr id="0" name=""/>
        <dsp:cNvSpPr/>
      </dsp:nvSpPr>
      <dsp:spPr>
        <a:xfrm>
          <a:off x="427819" y="1172260"/>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E05BCE-045C-448A-937C-570707F281FC}">
      <dsp:nvSpPr>
        <dsp:cNvPr id="0" name=""/>
        <dsp:cNvSpPr/>
      </dsp:nvSpPr>
      <dsp:spPr>
        <a:xfrm>
          <a:off x="818573" y="2188382"/>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研究内容和技</a:t>
          </a:r>
          <a:r>
            <a:rPr lang="zh-CN" altLang="en-US" sz="2400" kern="1200" dirty="0"/>
            <a:t>术路线</a:t>
          </a:r>
        </a:p>
      </dsp:txBody>
      <dsp:txXfrm>
        <a:off x="818573" y="2188382"/>
        <a:ext cx="5222240" cy="625205"/>
      </dsp:txXfrm>
    </dsp:sp>
    <dsp:sp modelId="{9A8567D1-6B86-4A05-855A-934F480C3D6B}">
      <dsp:nvSpPr>
        <dsp:cNvPr id="0" name=""/>
        <dsp:cNvSpPr/>
      </dsp:nvSpPr>
      <dsp:spPr>
        <a:xfrm>
          <a:off x="427819" y="2110232"/>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8979B6-F41E-40B9-B180-7FF39FEEAB4B}">
      <dsp:nvSpPr>
        <dsp:cNvPr id="0" name=""/>
        <dsp:cNvSpPr/>
      </dsp:nvSpPr>
      <dsp:spPr>
        <a:xfrm>
          <a:off x="460128" y="3126353"/>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创</a:t>
          </a:r>
          <a:r>
            <a:rPr lang="zh-CN" altLang="en-US" sz="2400" kern="1200" dirty="0">
              <a:solidFill>
                <a:schemeClr val="bg1"/>
              </a:solidFill>
            </a:rPr>
            <a:t>新点</a:t>
          </a:r>
        </a:p>
      </dsp:txBody>
      <dsp:txXfrm>
        <a:off x="460128" y="3126353"/>
        <a:ext cx="5580684" cy="625205"/>
      </dsp:txXfrm>
    </dsp:sp>
    <dsp:sp modelId="{AD73187C-A028-4C74-9BB9-E2D7442E26DB}">
      <dsp:nvSpPr>
        <dsp:cNvPr id="0" name=""/>
        <dsp:cNvSpPr/>
      </dsp:nvSpPr>
      <dsp:spPr>
        <a:xfrm>
          <a:off x="69375" y="3048203"/>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09900" cy="461963"/>
          </a:xfrm>
          <a:prstGeom prst="rect">
            <a:avLst/>
          </a:prstGeom>
          <a:noFill/>
          <a:ln>
            <a:noFill/>
          </a:ln>
          <a:effectLst/>
          <a:extLst/>
        </p:spPr>
        <p:txBody>
          <a:bodyPr vert="horz" wrap="square" lIns="92455" tIns="46227" rIns="92455" bIns="46227" numCol="1" anchor="t" anchorCtr="0" compatLnSpc="1">
            <a:prstTxWarp prst="textNoShape">
              <a:avLst/>
            </a:prstTxWarp>
          </a:bodyPr>
          <a:lstStyle>
            <a:lvl1pPr defTabSz="923925">
              <a:defRPr sz="1200">
                <a:latin typeface="Arial" charset="0"/>
                <a:cs typeface="Arial" charset="0"/>
              </a:defRPr>
            </a:lvl1pPr>
          </a:lstStyle>
          <a:p>
            <a:pPr>
              <a:defRPr/>
            </a:pPr>
            <a:endParaRPr lang="en-US" altLang="zh-CN"/>
          </a:p>
        </p:txBody>
      </p:sp>
      <p:sp>
        <p:nvSpPr>
          <p:cNvPr id="542723" name="Rectangle 3"/>
          <p:cNvSpPr>
            <a:spLocks noGrp="1" noChangeArrowheads="1"/>
          </p:cNvSpPr>
          <p:nvPr>
            <p:ph type="dt" sz="quarter" idx="1"/>
          </p:nvPr>
        </p:nvSpPr>
        <p:spPr bwMode="auto">
          <a:xfrm>
            <a:off x="3935413" y="0"/>
            <a:ext cx="3009900" cy="461963"/>
          </a:xfrm>
          <a:prstGeom prst="rect">
            <a:avLst/>
          </a:prstGeom>
          <a:noFill/>
          <a:ln>
            <a:noFill/>
          </a:ln>
          <a:effectLst/>
          <a:extLst/>
        </p:spPr>
        <p:txBody>
          <a:bodyPr vert="horz" wrap="square" lIns="92455" tIns="46227" rIns="92455" bIns="46227" numCol="1" anchor="t" anchorCtr="0" compatLnSpc="1">
            <a:prstTxWarp prst="textNoShape">
              <a:avLst/>
            </a:prstTxWarp>
          </a:bodyPr>
          <a:lstStyle>
            <a:lvl1pPr algn="r" defTabSz="923925">
              <a:defRPr sz="1200">
                <a:latin typeface="Arial" charset="0"/>
                <a:cs typeface="Arial" charset="0"/>
              </a:defRPr>
            </a:lvl1pPr>
          </a:lstStyle>
          <a:p>
            <a:pPr>
              <a:defRPr/>
            </a:pPr>
            <a:endParaRPr lang="en-US" altLang="zh-CN"/>
          </a:p>
        </p:txBody>
      </p:sp>
      <p:sp>
        <p:nvSpPr>
          <p:cNvPr id="542724" name="Rectangle 4"/>
          <p:cNvSpPr>
            <a:spLocks noGrp="1" noChangeArrowheads="1"/>
          </p:cNvSpPr>
          <p:nvPr>
            <p:ph type="ftr" sz="quarter" idx="2"/>
          </p:nvPr>
        </p:nvSpPr>
        <p:spPr bwMode="auto">
          <a:xfrm>
            <a:off x="0" y="8769350"/>
            <a:ext cx="3009900" cy="461963"/>
          </a:xfrm>
          <a:prstGeom prst="rect">
            <a:avLst/>
          </a:prstGeom>
          <a:noFill/>
          <a:ln>
            <a:noFill/>
          </a:ln>
          <a:effectLst/>
          <a:extLst/>
        </p:spPr>
        <p:txBody>
          <a:bodyPr vert="horz" wrap="square" lIns="92455" tIns="46227" rIns="92455" bIns="46227" numCol="1" anchor="b" anchorCtr="0" compatLnSpc="1">
            <a:prstTxWarp prst="textNoShape">
              <a:avLst/>
            </a:prstTxWarp>
          </a:bodyPr>
          <a:lstStyle>
            <a:lvl1pPr defTabSz="923925">
              <a:defRPr sz="1200">
                <a:latin typeface="Arial" charset="0"/>
                <a:cs typeface="Arial" charset="0"/>
              </a:defRPr>
            </a:lvl1pPr>
          </a:lstStyle>
          <a:p>
            <a:pPr>
              <a:defRPr/>
            </a:pPr>
            <a:endParaRPr lang="en-US" altLang="zh-CN"/>
          </a:p>
        </p:txBody>
      </p:sp>
      <p:sp>
        <p:nvSpPr>
          <p:cNvPr id="542725" name="Rectangle 5"/>
          <p:cNvSpPr>
            <a:spLocks noGrp="1" noChangeArrowheads="1"/>
          </p:cNvSpPr>
          <p:nvPr>
            <p:ph type="sldNum" sz="quarter" idx="3"/>
          </p:nvPr>
        </p:nvSpPr>
        <p:spPr bwMode="auto">
          <a:xfrm>
            <a:off x="3935413" y="8769350"/>
            <a:ext cx="3009900" cy="461963"/>
          </a:xfrm>
          <a:prstGeom prst="rect">
            <a:avLst/>
          </a:prstGeom>
          <a:noFill/>
          <a:ln>
            <a:noFill/>
          </a:ln>
          <a:effectLst/>
          <a:extLst/>
        </p:spPr>
        <p:txBody>
          <a:bodyPr vert="horz" wrap="square" lIns="92455" tIns="46227" rIns="92455" bIns="46227" numCol="1" anchor="b" anchorCtr="0" compatLnSpc="1">
            <a:prstTxWarp prst="textNoShape">
              <a:avLst/>
            </a:prstTxWarp>
          </a:bodyPr>
          <a:lstStyle>
            <a:lvl1pPr algn="r" defTabSz="923925">
              <a:defRPr sz="1200">
                <a:latin typeface="Arial" charset="0"/>
                <a:cs typeface="Arial" charset="0"/>
              </a:defRPr>
            </a:lvl1pPr>
          </a:lstStyle>
          <a:p>
            <a:pPr>
              <a:defRPr/>
            </a:pPr>
            <a:fld id="{78B214DE-79B8-433D-9AB0-79ED10674698}" type="slidenum">
              <a:rPr lang="en-US" altLang="zh-CN"/>
              <a:pPr>
                <a:defRPr/>
              </a:pPr>
              <a:t>‹#›</a:t>
            </a:fld>
            <a:endParaRPr lang="en-US" altLang="zh-CN"/>
          </a:p>
        </p:txBody>
      </p:sp>
    </p:spTree>
    <p:extLst>
      <p:ext uri="{BB962C8B-B14F-4D97-AF65-F5344CB8AC3E}">
        <p14:creationId xmlns:p14="http://schemas.microsoft.com/office/powerpoint/2010/main" val="9547396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09900" cy="461963"/>
          </a:xfrm>
          <a:prstGeom prst="rect">
            <a:avLst/>
          </a:prstGeom>
          <a:noFill/>
          <a:ln>
            <a:noFill/>
          </a:ln>
          <a:effectLst/>
          <a:extLst/>
        </p:spPr>
        <p:txBody>
          <a:bodyPr vert="horz" wrap="square" lIns="92455" tIns="46227" rIns="92455" bIns="46227" numCol="1" anchor="t" anchorCtr="0" compatLnSpc="1">
            <a:prstTxWarp prst="textNoShape">
              <a:avLst/>
            </a:prstTxWarp>
          </a:bodyPr>
          <a:lstStyle>
            <a:lvl1pPr defTabSz="923925">
              <a:defRPr sz="1200">
                <a:latin typeface="Arial" charset="0"/>
                <a:cs typeface="Arial" charset="0"/>
              </a:defRPr>
            </a:lvl1pPr>
          </a:lstStyle>
          <a:p>
            <a:pPr>
              <a:defRPr/>
            </a:pPr>
            <a:endParaRPr lang="en-US" altLang="zh-CN"/>
          </a:p>
        </p:txBody>
      </p:sp>
      <p:sp>
        <p:nvSpPr>
          <p:cNvPr id="105475" name="Rectangle 3"/>
          <p:cNvSpPr>
            <a:spLocks noGrp="1" noChangeArrowheads="1"/>
          </p:cNvSpPr>
          <p:nvPr>
            <p:ph type="dt" idx="1"/>
          </p:nvPr>
        </p:nvSpPr>
        <p:spPr bwMode="auto">
          <a:xfrm>
            <a:off x="3935413" y="0"/>
            <a:ext cx="3009900" cy="461963"/>
          </a:xfrm>
          <a:prstGeom prst="rect">
            <a:avLst/>
          </a:prstGeom>
          <a:noFill/>
          <a:ln>
            <a:noFill/>
          </a:ln>
          <a:effectLst/>
          <a:extLst/>
        </p:spPr>
        <p:txBody>
          <a:bodyPr vert="horz" wrap="square" lIns="92455" tIns="46227" rIns="92455" bIns="46227" numCol="1" anchor="t" anchorCtr="0" compatLnSpc="1">
            <a:prstTxWarp prst="textNoShape">
              <a:avLst/>
            </a:prstTxWarp>
          </a:bodyPr>
          <a:lstStyle>
            <a:lvl1pPr algn="r" defTabSz="923925">
              <a:defRPr sz="1200">
                <a:latin typeface="Arial" charset="0"/>
                <a:cs typeface="Arial" charset="0"/>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65225" y="692150"/>
            <a:ext cx="4616450" cy="3462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p:cNvSpPr>
            <a:spLocks noGrp="1" noChangeArrowheads="1"/>
          </p:cNvSpPr>
          <p:nvPr>
            <p:ph type="body" sz="quarter" idx="3"/>
          </p:nvPr>
        </p:nvSpPr>
        <p:spPr bwMode="auto">
          <a:xfrm>
            <a:off x="695325" y="4386263"/>
            <a:ext cx="5556250" cy="4154487"/>
          </a:xfrm>
          <a:prstGeom prst="rect">
            <a:avLst/>
          </a:prstGeom>
          <a:noFill/>
          <a:ln>
            <a:noFill/>
          </a:ln>
          <a:effectLst/>
          <a:extLst/>
        </p:spPr>
        <p:txBody>
          <a:bodyPr vert="horz" wrap="square" lIns="92455" tIns="46227" rIns="92455" bIns="4622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5478" name="Rectangle 6"/>
          <p:cNvSpPr>
            <a:spLocks noGrp="1" noChangeArrowheads="1"/>
          </p:cNvSpPr>
          <p:nvPr>
            <p:ph type="ftr" sz="quarter" idx="4"/>
          </p:nvPr>
        </p:nvSpPr>
        <p:spPr bwMode="auto">
          <a:xfrm>
            <a:off x="0" y="8769350"/>
            <a:ext cx="3009900" cy="461963"/>
          </a:xfrm>
          <a:prstGeom prst="rect">
            <a:avLst/>
          </a:prstGeom>
          <a:noFill/>
          <a:ln>
            <a:noFill/>
          </a:ln>
          <a:effectLst/>
          <a:extLst/>
        </p:spPr>
        <p:txBody>
          <a:bodyPr vert="horz" wrap="square" lIns="92455" tIns="46227" rIns="92455" bIns="46227" numCol="1" anchor="b" anchorCtr="0" compatLnSpc="1">
            <a:prstTxWarp prst="textNoShape">
              <a:avLst/>
            </a:prstTxWarp>
          </a:bodyPr>
          <a:lstStyle>
            <a:lvl1pPr defTabSz="923925">
              <a:defRPr sz="1200">
                <a:latin typeface="Arial" charset="0"/>
                <a:cs typeface="Arial" charset="0"/>
              </a:defRPr>
            </a:lvl1pPr>
          </a:lstStyle>
          <a:p>
            <a:pPr>
              <a:defRPr/>
            </a:pPr>
            <a:endParaRPr lang="en-US" altLang="zh-CN"/>
          </a:p>
        </p:txBody>
      </p:sp>
      <p:sp>
        <p:nvSpPr>
          <p:cNvPr id="105479" name="Rectangle 7"/>
          <p:cNvSpPr>
            <a:spLocks noGrp="1" noChangeArrowheads="1"/>
          </p:cNvSpPr>
          <p:nvPr>
            <p:ph type="sldNum" sz="quarter" idx="5"/>
          </p:nvPr>
        </p:nvSpPr>
        <p:spPr bwMode="auto">
          <a:xfrm>
            <a:off x="3935413" y="8769350"/>
            <a:ext cx="3009900" cy="461963"/>
          </a:xfrm>
          <a:prstGeom prst="rect">
            <a:avLst/>
          </a:prstGeom>
          <a:noFill/>
          <a:ln>
            <a:noFill/>
          </a:ln>
          <a:effectLst/>
          <a:extLst/>
        </p:spPr>
        <p:txBody>
          <a:bodyPr vert="horz" wrap="square" lIns="92455" tIns="46227" rIns="92455" bIns="46227" numCol="1" anchor="b" anchorCtr="0" compatLnSpc="1">
            <a:prstTxWarp prst="textNoShape">
              <a:avLst/>
            </a:prstTxWarp>
          </a:bodyPr>
          <a:lstStyle>
            <a:lvl1pPr algn="r" defTabSz="923925">
              <a:defRPr sz="1200">
                <a:latin typeface="Arial" charset="0"/>
                <a:cs typeface="Arial" charset="0"/>
              </a:defRPr>
            </a:lvl1pPr>
          </a:lstStyle>
          <a:p>
            <a:pPr>
              <a:defRPr/>
            </a:pPr>
            <a:fld id="{B62F64C9-B934-47EC-897D-8F14286B83E3}" type="slidenum">
              <a:rPr lang="en-US" altLang="zh-CN"/>
              <a:pPr>
                <a:defRPr/>
              </a:pPr>
              <a:t>‹#›</a:t>
            </a:fld>
            <a:endParaRPr lang="en-US" altLang="zh-CN"/>
          </a:p>
        </p:txBody>
      </p:sp>
    </p:spTree>
    <p:extLst>
      <p:ext uri="{BB962C8B-B14F-4D97-AF65-F5344CB8AC3E}">
        <p14:creationId xmlns:p14="http://schemas.microsoft.com/office/powerpoint/2010/main" val="20359047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charset="0"/>
                <a:cs typeface="Arial" charset="0"/>
              </a:defRPr>
            </a:lvl1pPr>
            <a:lvl2pPr marL="742950" indent="-285750" defTabSz="923925" eaLnBrk="0" hangingPunct="0">
              <a:defRPr>
                <a:solidFill>
                  <a:schemeClr val="tx1"/>
                </a:solidFill>
                <a:latin typeface="Arial" charset="0"/>
                <a:cs typeface="Arial" charset="0"/>
              </a:defRPr>
            </a:lvl2pPr>
            <a:lvl3pPr marL="1143000" indent="-228600" defTabSz="923925" eaLnBrk="0" hangingPunct="0">
              <a:defRPr>
                <a:solidFill>
                  <a:schemeClr val="tx1"/>
                </a:solidFill>
                <a:latin typeface="Arial" charset="0"/>
                <a:cs typeface="Arial" charset="0"/>
              </a:defRPr>
            </a:lvl3pPr>
            <a:lvl4pPr marL="1600200" indent="-228600" defTabSz="923925" eaLnBrk="0" hangingPunct="0">
              <a:defRPr>
                <a:solidFill>
                  <a:schemeClr val="tx1"/>
                </a:solidFill>
                <a:latin typeface="Arial" charset="0"/>
                <a:cs typeface="Arial" charset="0"/>
              </a:defRPr>
            </a:lvl4pPr>
            <a:lvl5pPr marL="2057400" indent="-228600" defTabSz="923925" eaLnBrk="0" hangingPunct="0">
              <a:defRPr>
                <a:solidFill>
                  <a:schemeClr val="tx1"/>
                </a:solidFill>
                <a:latin typeface="Arial" charset="0"/>
                <a:cs typeface="Arial" charset="0"/>
              </a:defRPr>
            </a:lvl5pPr>
            <a:lvl6pPr marL="2514600" indent="-228600" defTabSz="923925" eaLnBrk="0" fontAlgn="base" hangingPunct="0">
              <a:spcBef>
                <a:spcPct val="0"/>
              </a:spcBef>
              <a:spcAft>
                <a:spcPct val="0"/>
              </a:spcAft>
              <a:defRPr>
                <a:solidFill>
                  <a:schemeClr val="tx1"/>
                </a:solidFill>
                <a:latin typeface="Arial" charset="0"/>
                <a:cs typeface="Arial" charset="0"/>
              </a:defRPr>
            </a:lvl6pPr>
            <a:lvl7pPr marL="2971800" indent="-228600" defTabSz="923925" eaLnBrk="0" fontAlgn="base" hangingPunct="0">
              <a:spcBef>
                <a:spcPct val="0"/>
              </a:spcBef>
              <a:spcAft>
                <a:spcPct val="0"/>
              </a:spcAft>
              <a:defRPr>
                <a:solidFill>
                  <a:schemeClr val="tx1"/>
                </a:solidFill>
                <a:latin typeface="Arial" charset="0"/>
                <a:cs typeface="Arial" charset="0"/>
              </a:defRPr>
            </a:lvl7pPr>
            <a:lvl8pPr marL="3429000" indent="-228600" defTabSz="923925" eaLnBrk="0" fontAlgn="base" hangingPunct="0">
              <a:spcBef>
                <a:spcPct val="0"/>
              </a:spcBef>
              <a:spcAft>
                <a:spcPct val="0"/>
              </a:spcAft>
              <a:defRPr>
                <a:solidFill>
                  <a:schemeClr val="tx1"/>
                </a:solidFill>
                <a:latin typeface="Arial" charset="0"/>
                <a:cs typeface="Arial" charset="0"/>
              </a:defRPr>
            </a:lvl8pPr>
            <a:lvl9pPr marL="3886200" indent="-228600" defTabSz="923925" eaLnBrk="0" fontAlgn="base" hangingPunct="0">
              <a:spcBef>
                <a:spcPct val="0"/>
              </a:spcBef>
              <a:spcAft>
                <a:spcPct val="0"/>
              </a:spcAft>
              <a:defRPr>
                <a:solidFill>
                  <a:schemeClr val="tx1"/>
                </a:solidFill>
                <a:latin typeface="Arial" charset="0"/>
                <a:cs typeface="Arial" charset="0"/>
              </a:defRPr>
            </a:lvl9pPr>
          </a:lstStyle>
          <a:p>
            <a:pPr eaLnBrk="1" hangingPunct="1"/>
            <a:fld id="{EDA65F2B-53C5-4EEB-A68A-7A2C62476F97}" type="slidenum">
              <a:rPr lang="en-US" altLang="zh-CN" smtClean="0"/>
              <a:pPr eaLnBrk="1" hangingPunct="1"/>
              <a:t>1</a:t>
            </a:fld>
            <a:endParaRPr lang="en-US" altLang="zh-CN"/>
          </a:p>
        </p:txBody>
      </p:sp>
      <p:sp>
        <p:nvSpPr>
          <p:cNvPr id="112643" name="Rectangle 2"/>
          <p:cNvSpPr>
            <a:spLocks noGrp="1" noRot="1" noChangeAspect="1" noChangeArrowheads="1" noTextEdit="1"/>
          </p:cNvSpPr>
          <p:nvPr>
            <p:ph type="sldImg"/>
          </p:nvPr>
        </p:nvSpPr>
        <p:spPr>
          <a:xfrm>
            <a:off x="1168400" y="693738"/>
            <a:ext cx="4611688" cy="3459162"/>
          </a:xfrm>
          <a:ln w="12700" cap="flat"/>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15" tIns="46608" rIns="93215" bIns="46608"/>
          <a:lstStyle/>
          <a:p>
            <a:pPr eaLnBrk="1" hangingPunct="1"/>
            <a:endParaRPr lang="zh-CN" altLang="zh-CN" dirty="0"/>
          </a:p>
        </p:txBody>
      </p:sp>
    </p:spTree>
    <p:extLst>
      <p:ext uri="{BB962C8B-B14F-4D97-AF65-F5344CB8AC3E}">
        <p14:creationId xmlns:p14="http://schemas.microsoft.com/office/powerpoint/2010/main" val="297629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被动下发保证了虚拟机在新的数据平面上第一次通信时会请求策略。</a:t>
            </a:r>
            <a:endParaRPr lang="en-US" altLang="zh-CN" dirty="0" smtClean="0"/>
          </a:p>
          <a:p>
            <a:r>
              <a:rPr lang="en-US" altLang="zh-CN" dirty="0" smtClean="0"/>
              <a:t>2.</a:t>
            </a:r>
            <a:r>
              <a:rPr lang="zh-CN" altLang="en-US" dirty="0" smtClean="0"/>
              <a:t>修改</a:t>
            </a:r>
            <a:r>
              <a:rPr lang="en-US" altLang="zh-CN" dirty="0" smtClean="0"/>
              <a:t>OpenStack</a:t>
            </a:r>
            <a:r>
              <a:rPr lang="zh-CN" altLang="en-US" dirty="0" smtClean="0"/>
              <a:t>源码，虚拟机迁移时对本地关于虚拟机的策略删除。</a:t>
            </a:r>
            <a:endParaRPr lang="en-US" altLang="zh-CN" dirty="0" smtClean="0"/>
          </a:p>
          <a:p>
            <a:r>
              <a:rPr lang="en-US" altLang="zh-CN" dirty="0" smtClean="0"/>
              <a:t>3.</a:t>
            </a:r>
            <a:r>
              <a:rPr lang="zh-CN" altLang="en-US" dirty="0" smtClean="0"/>
              <a:t>控制器感知到</a:t>
            </a:r>
            <a:r>
              <a:rPr lang="en-US" altLang="zh-CN" dirty="0" smtClean="0"/>
              <a:t>2</a:t>
            </a:r>
            <a:r>
              <a:rPr lang="zh-CN" altLang="en-US" dirty="0" smtClean="0"/>
              <a:t>后对自己的策略库进行更新。</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13</a:t>
            </a:fld>
            <a:endParaRPr lang="en-US" altLang="zh-CN"/>
          </a:p>
        </p:txBody>
      </p:sp>
    </p:spTree>
    <p:extLst>
      <p:ext uri="{BB962C8B-B14F-4D97-AF65-F5344CB8AC3E}">
        <p14:creationId xmlns:p14="http://schemas.microsoft.com/office/powerpoint/2010/main" val="14844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15</a:t>
            </a:fld>
            <a:endParaRPr lang="en-US" altLang="zh-CN"/>
          </a:p>
        </p:txBody>
      </p:sp>
    </p:spTree>
    <p:extLst>
      <p:ext uri="{BB962C8B-B14F-4D97-AF65-F5344CB8AC3E}">
        <p14:creationId xmlns:p14="http://schemas.microsoft.com/office/powerpoint/2010/main" val="3878537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51197" indent="-288922">
              <a:defRPr>
                <a:solidFill>
                  <a:schemeClr val="tx1"/>
                </a:solidFill>
                <a:latin typeface="Arial" charset="0"/>
                <a:ea typeface="宋体" pitchFamily="2" charset="-122"/>
              </a:defRPr>
            </a:lvl2pPr>
            <a:lvl3pPr marL="1155687" indent="-231137">
              <a:defRPr>
                <a:solidFill>
                  <a:schemeClr val="tx1"/>
                </a:solidFill>
                <a:latin typeface="Arial" charset="0"/>
                <a:ea typeface="宋体" pitchFamily="2" charset="-122"/>
              </a:defRPr>
            </a:lvl3pPr>
            <a:lvl4pPr marL="1617962" indent="-231137">
              <a:defRPr>
                <a:solidFill>
                  <a:schemeClr val="tx1"/>
                </a:solidFill>
                <a:latin typeface="Arial" charset="0"/>
                <a:ea typeface="宋体" pitchFamily="2" charset="-122"/>
              </a:defRPr>
            </a:lvl4pPr>
            <a:lvl5pPr marL="2080237" indent="-231137">
              <a:defRPr>
                <a:solidFill>
                  <a:schemeClr val="tx1"/>
                </a:solidFill>
                <a:latin typeface="Arial" charset="0"/>
                <a:ea typeface="宋体" pitchFamily="2" charset="-122"/>
              </a:defRPr>
            </a:lvl5pPr>
            <a:lvl6pPr marL="2542512" indent="-231137" eaLnBrk="0" fontAlgn="base" hangingPunct="0">
              <a:spcBef>
                <a:spcPct val="0"/>
              </a:spcBef>
              <a:spcAft>
                <a:spcPct val="0"/>
              </a:spcAft>
              <a:defRPr>
                <a:solidFill>
                  <a:schemeClr val="tx1"/>
                </a:solidFill>
                <a:latin typeface="Arial" charset="0"/>
                <a:ea typeface="宋体" pitchFamily="2" charset="-122"/>
              </a:defRPr>
            </a:lvl6pPr>
            <a:lvl7pPr marL="3004787" indent="-231137" eaLnBrk="0" fontAlgn="base" hangingPunct="0">
              <a:spcBef>
                <a:spcPct val="0"/>
              </a:spcBef>
              <a:spcAft>
                <a:spcPct val="0"/>
              </a:spcAft>
              <a:defRPr>
                <a:solidFill>
                  <a:schemeClr val="tx1"/>
                </a:solidFill>
                <a:latin typeface="Arial" charset="0"/>
                <a:ea typeface="宋体" pitchFamily="2" charset="-122"/>
              </a:defRPr>
            </a:lvl7pPr>
            <a:lvl8pPr marL="3467062" indent="-231137" eaLnBrk="0" fontAlgn="base" hangingPunct="0">
              <a:spcBef>
                <a:spcPct val="0"/>
              </a:spcBef>
              <a:spcAft>
                <a:spcPct val="0"/>
              </a:spcAft>
              <a:defRPr>
                <a:solidFill>
                  <a:schemeClr val="tx1"/>
                </a:solidFill>
                <a:latin typeface="Arial" charset="0"/>
                <a:ea typeface="宋体" pitchFamily="2" charset="-122"/>
              </a:defRPr>
            </a:lvl8pPr>
            <a:lvl9pPr marL="3929337" indent="-231137" eaLnBrk="0" fontAlgn="base" hangingPunct="0">
              <a:spcBef>
                <a:spcPct val="0"/>
              </a:spcBef>
              <a:spcAft>
                <a:spcPct val="0"/>
              </a:spcAft>
              <a:defRPr>
                <a:solidFill>
                  <a:schemeClr val="tx1"/>
                </a:solidFill>
                <a:latin typeface="Arial" charset="0"/>
                <a:ea typeface="宋体" pitchFamily="2" charset="-122"/>
              </a:defRPr>
            </a:lvl9pPr>
          </a:lstStyle>
          <a:p>
            <a:fld id="{7FA4DDA3-27F0-44D3-B7B6-9BA72ACD7170}" type="slidenum">
              <a:rPr lang="zh-CN" altLang="en-US">
                <a:latin typeface="Calibri" pitchFamily="34" charset="0"/>
              </a:rPr>
              <a:pPr/>
              <a:t>16</a:t>
            </a:fld>
            <a:endParaRPr lang="zh-CN" altLang="en-US">
              <a:latin typeface="Calibri" pitchFamily="34" charset="0"/>
            </a:endParaRPr>
          </a:p>
        </p:txBody>
      </p:sp>
    </p:spTree>
    <p:extLst>
      <p:ext uri="{BB962C8B-B14F-4D97-AF65-F5344CB8AC3E}">
        <p14:creationId xmlns:p14="http://schemas.microsoft.com/office/powerpoint/2010/main" val="163859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而在</a:t>
            </a:r>
            <a:r>
              <a:rPr lang="en-US" altLang="zh-CN" dirty="0" smtClean="0"/>
              <a:t>SDN</a:t>
            </a:r>
            <a:r>
              <a:rPr lang="zh-CN" altLang="en-US" dirty="0" smtClean="0"/>
              <a:t>架构中，策略是处于最关键的位置，其控制着云平台中虚拟机的网络流量。那么一条策略从下发到生效的完整过程有哪些呢</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3</a:t>
            </a:fld>
            <a:endParaRPr lang="en-US" altLang="zh-CN"/>
          </a:p>
        </p:txBody>
      </p:sp>
    </p:spTree>
    <p:extLst>
      <p:ext uri="{BB962C8B-B14F-4D97-AF65-F5344CB8AC3E}">
        <p14:creationId xmlns:p14="http://schemas.microsoft.com/office/powerpoint/2010/main" val="1478785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bg1"/>
                </a:solidFill>
                <a:latin typeface="Arial" charset="0"/>
                <a:ea typeface="+mn-ea"/>
                <a:cs typeface="Arial" charset="0"/>
              </a:rPr>
              <a:t>简单点讲是</a:t>
            </a:r>
            <a:r>
              <a:rPr lang="zh-CN" altLang="en-US" sz="1200" dirty="0" smtClean="0">
                <a:solidFill>
                  <a:schemeClr val="bg1"/>
                </a:solidFill>
              </a:rPr>
              <a:t>将用户需求通过控制器解释后的“语言”，通过与数据平面的“对话”，这些语言最终转化为控制数据包转发的流表。</a:t>
            </a:r>
            <a:endParaRPr lang="en-US" altLang="zh-CN" sz="1200" dirty="0" smtClean="0">
              <a:solidFill>
                <a:schemeClr val="bg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而在</a:t>
            </a:r>
            <a:r>
              <a:rPr lang="en-US" altLang="zh-CN" dirty="0" smtClean="0"/>
              <a:t>SDN</a:t>
            </a:r>
            <a:r>
              <a:rPr lang="zh-CN" altLang="en-US" dirty="0" smtClean="0"/>
              <a:t>架构中，策略是处于最关键的位置，其控制着云平台中虚拟机的网络流量。那么一条策略从下发到生效的完整过程有哪些呢</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加颜色</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以策略为核心，向上代表。。。。。向下代表。。。。。。</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4</a:t>
            </a:fld>
            <a:endParaRPr lang="en-US" altLang="zh-CN"/>
          </a:p>
        </p:txBody>
      </p:sp>
    </p:spTree>
    <p:extLst>
      <p:ext uri="{BB962C8B-B14F-4D97-AF65-F5344CB8AC3E}">
        <p14:creationId xmlns:p14="http://schemas.microsoft.com/office/powerpoint/2010/main" val="418272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a:t>
            </a:r>
            <a:endParaRPr lang="en-US" altLang="zh-CN" dirty="0"/>
          </a:p>
          <a:p>
            <a:endParaRPr lang="en-US" altLang="zh-CN" dirty="0" smtClean="0"/>
          </a:p>
          <a:p>
            <a:r>
              <a:rPr lang="zh-CN" altLang="en-US" dirty="0" smtClean="0"/>
              <a:t>说清楚流表过期和策略过期的区别</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5</a:t>
            </a:fld>
            <a:endParaRPr lang="en-US" altLang="zh-CN"/>
          </a:p>
        </p:txBody>
      </p:sp>
    </p:spTree>
    <p:extLst>
      <p:ext uri="{BB962C8B-B14F-4D97-AF65-F5344CB8AC3E}">
        <p14:creationId xmlns:p14="http://schemas.microsoft.com/office/powerpoint/2010/main" val="96005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smtClean="0"/>
              <a:t>删除的攻击威胁</a:t>
            </a:r>
            <a:endParaRPr lang="en-US" altLang="zh-CN" dirty="0" smtClean="0"/>
          </a:p>
          <a:p>
            <a:endParaRPr lang="en-US" altLang="zh-CN" dirty="0" smtClean="0"/>
          </a:p>
          <a:p>
            <a:r>
              <a:rPr lang="zh-CN" altLang="en-US" dirty="0" smtClean="0"/>
              <a:t>存储和带匹配的安全防护方式主要依靠传统的加密等方式来解决，本文不再赘述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6</a:t>
            </a:fld>
            <a:endParaRPr lang="en-US" altLang="zh-CN"/>
          </a:p>
        </p:txBody>
      </p:sp>
    </p:spTree>
    <p:extLst>
      <p:ext uri="{BB962C8B-B14F-4D97-AF65-F5344CB8AC3E}">
        <p14:creationId xmlns:p14="http://schemas.microsoft.com/office/powerpoint/2010/main" val="18968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分别为学术</a:t>
            </a:r>
            <a:r>
              <a:rPr lang="en-US" altLang="zh-CN" dirty="0"/>
              <a:t>3 </a:t>
            </a:r>
          </a:p>
          <a:p>
            <a:r>
              <a:rPr lang="en-US" altLang="zh-CN" dirty="0"/>
              <a:t>1-2 SDN/NFV</a:t>
            </a:r>
            <a:r>
              <a:rPr lang="en-US" altLang="zh-CN" baseline="0" dirty="0"/>
              <a:t> </a:t>
            </a:r>
            <a:r>
              <a:rPr lang="zh-CN" altLang="en-US" baseline="0" dirty="0"/>
              <a:t>解决安全问题，更多考虑为云中不同域提供更强的边界访问控制，但对安全域本身的安全研究还不够深入</a:t>
            </a:r>
            <a:endParaRPr lang="en-US" altLang="zh-CN" baseline="0" dirty="0"/>
          </a:p>
          <a:p>
            <a:r>
              <a:rPr lang="en-US" altLang="zh-CN" baseline="0" dirty="0"/>
              <a:t> 1.</a:t>
            </a:r>
            <a:r>
              <a:rPr lang="zh-CN" altLang="en-US" baseline="0" dirty="0"/>
              <a:t>更多考虑为云平台解决安全问题，而对自身的关注不太关注</a:t>
            </a:r>
            <a:endParaRPr lang="en-US" altLang="zh-CN" baseline="0" dirty="0"/>
          </a:p>
          <a:p>
            <a:r>
              <a:rPr lang="en-US" altLang="zh-CN" baseline="0" dirty="0"/>
              <a:t> 2.</a:t>
            </a:r>
            <a:r>
              <a:rPr lang="zh-CN" altLang="en-US" baseline="0" dirty="0"/>
              <a:t>对管理域的安全更多考虑域边界防护</a:t>
            </a:r>
            <a:endParaRPr lang="en-US" altLang="zh-CN" baseline="0" dirty="0"/>
          </a:p>
          <a:p>
            <a:r>
              <a:rPr lang="en-US" altLang="zh-CN" baseline="0" dirty="0"/>
              <a:t>4.</a:t>
            </a:r>
            <a:r>
              <a:rPr lang="zh-CN" altLang="en-US" baseline="0" dirty="0"/>
              <a:t>当前业界更多描述功能和解决方案，对接入产品后带来的管理链路风险描述</a:t>
            </a:r>
            <a:r>
              <a:rPr lang="zh-CN" altLang="en-US" baseline="0" dirty="0" smtClean="0"/>
              <a:t>不足</a:t>
            </a:r>
            <a:endParaRPr lang="en-US" altLang="zh-CN" baseline="0" dirty="0" smtClean="0"/>
          </a:p>
          <a:p>
            <a:endParaRPr lang="en-US" altLang="zh-CN" baseline="0" dirty="0" smtClean="0"/>
          </a:p>
          <a:p>
            <a:endParaRPr lang="en-US" altLang="zh-CN" baseline="0" dirty="0" smtClean="0"/>
          </a:p>
          <a:p>
            <a:r>
              <a:rPr lang="en-US" altLang="zh-CN" dirty="0" smtClean="0"/>
              <a:t>《</a:t>
            </a:r>
            <a:r>
              <a:rPr lang="zh-CN" altLang="en-US" dirty="0" smtClean="0"/>
              <a:t>软件定义网络</a:t>
            </a:r>
            <a:r>
              <a:rPr lang="en-US" altLang="zh-CN" dirty="0" smtClean="0"/>
              <a:t>_</a:t>
            </a:r>
            <a:r>
              <a:rPr lang="zh-CN" altLang="en-US" dirty="0" smtClean="0"/>
              <a:t>安全模型</a:t>
            </a:r>
            <a:r>
              <a:rPr lang="en-US" altLang="zh-CN" dirty="0" smtClean="0"/>
              <a:t>_</a:t>
            </a:r>
            <a:r>
              <a:rPr lang="zh-CN" altLang="en-US" dirty="0" smtClean="0"/>
              <a:t>机制及研究进展</a:t>
            </a:r>
            <a:r>
              <a:rPr lang="en-US" altLang="zh-CN" dirty="0" smtClean="0"/>
              <a:t>_</a:t>
            </a:r>
            <a:r>
              <a:rPr lang="zh-CN" altLang="en-US" dirty="0" smtClean="0"/>
              <a:t>王蒙蒙</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8</a:t>
            </a:fld>
            <a:endParaRPr lang="en-US" altLang="zh-CN"/>
          </a:p>
        </p:txBody>
      </p:sp>
    </p:spTree>
    <p:extLst>
      <p:ext uri="{BB962C8B-B14F-4D97-AF65-F5344CB8AC3E}">
        <p14:creationId xmlns:p14="http://schemas.microsoft.com/office/powerpoint/2010/main" val="308125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分别为学术</a:t>
            </a:r>
            <a:r>
              <a:rPr lang="en-US" altLang="zh-CN" dirty="0"/>
              <a:t>3 </a:t>
            </a:r>
          </a:p>
          <a:p>
            <a:r>
              <a:rPr lang="en-US" altLang="zh-CN" dirty="0"/>
              <a:t>1-2 SDN/NFV</a:t>
            </a:r>
            <a:r>
              <a:rPr lang="en-US" altLang="zh-CN" baseline="0" dirty="0"/>
              <a:t> </a:t>
            </a:r>
            <a:r>
              <a:rPr lang="zh-CN" altLang="en-US" baseline="0" dirty="0"/>
              <a:t>解决安全问题，更多考虑为云中不同域提供更强的边界访问控制，但对安全域本身的安全研究还不够深入</a:t>
            </a:r>
            <a:endParaRPr lang="en-US" altLang="zh-CN" baseline="0" dirty="0"/>
          </a:p>
          <a:p>
            <a:r>
              <a:rPr lang="en-US" altLang="zh-CN" baseline="0" dirty="0"/>
              <a:t> 1.</a:t>
            </a:r>
            <a:r>
              <a:rPr lang="zh-CN" altLang="en-US" baseline="0" dirty="0"/>
              <a:t>更多考虑为云平台解决安全问题，而对自身的关注不太关注</a:t>
            </a:r>
            <a:endParaRPr lang="en-US" altLang="zh-CN" baseline="0" dirty="0"/>
          </a:p>
          <a:p>
            <a:r>
              <a:rPr lang="en-US" altLang="zh-CN" baseline="0" dirty="0"/>
              <a:t> 2.</a:t>
            </a:r>
            <a:r>
              <a:rPr lang="zh-CN" altLang="en-US" baseline="0" dirty="0"/>
              <a:t>对管理域的安全更多考虑域边界防护</a:t>
            </a:r>
            <a:endParaRPr lang="en-US" altLang="zh-CN" baseline="0" dirty="0"/>
          </a:p>
          <a:p>
            <a:r>
              <a:rPr lang="en-US" altLang="zh-CN" baseline="0" dirty="0"/>
              <a:t>4.</a:t>
            </a:r>
            <a:r>
              <a:rPr lang="zh-CN" altLang="en-US" baseline="0" dirty="0"/>
              <a:t>当前业界更多描述功能和解决方案，对接入产品后带来的管理链路风险描述不足</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9</a:t>
            </a:fld>
            <a:endParaRPr lang="en-US" altLang="zh-CN"/>
          </a:p>
        </p:txBody>
      </p:sp>
    </p:spTree>
    <p:extLst>
      <p:ext uri="{BB962C8B-B14F-4D97-AF65-F5344CB8AC3E}">
        <p14:creationId xmlns:p14="http://schemas.microsoft.com/office/powerpoint/2010/main" val="384973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11</a:t>
            </a:fld>
            <a:endParaRPr lang="en-US" altLang="zh-CN"/>
          </a:p>
        </p:txBody>
      </p:sp>
    </p:spTree>
    <p:extLst>
      <p:ext uri="{BB962C8B-B14F-4D97-AF65-F5344CB8AC3E}">
        <p14:creationId xmlns:p14="http://schemas.microsoft.com/office/powerpoint/2010/main" val="97790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a:t>
            </a:r>
            <a:r>
              <a:rPr lang="zh-CN" altLang="en-US" dirty="0"/>
              <a:t>只是为过程提供证书和证书验证工作，对于整个</a:t>
            </a:r>
            <a:r>
              <a:rPr lang="en-US" altLang="zh-CN" dirty="0"/>
              <a:t>CA</a:t>
            </a:r>
            <a:r>
              <a:rPr lang="zh-CN" altLang="en-US" dirty="0"/>
              <a:t>进</a:t>
            </a:r>
            <a:r>
              <a:rPr lang="zh-CN" altLang="en-US" dirty="0" smtClean="0"/>
              <a:t>程的保护，</a:t>
            </a:r>
            <a:r>
              <a:rPr lang="zh-CN" altLang="en-US" dirty="0"/>
              <a:t>不是本文讨论的重</a:t>
            </a:r>
            <a:r>
              <a:rPr lang="zh-CN" altLang="en-US" dirty="0" smtClean="0"/>
              <a:t>点，本文采用一个成熟的</a:t>
            </a:r>
            <a:r>
              <a:rPr lang="en-US" altLang="zh-CN" dirty="0" smtClean="0"/>
              <a:t>CA</a:t>
            </a:r>
            <a:r>
              <a:rPr lang="zh-CN" altLang="en-US" dirty="0" smtClean="0"/>
              <a:t>体系。</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12</a:t>
            </a:fld>
            <a:endParaRPr lang="en-US" altLang="zh-CN"/>
          </a:p>
        </p:txBody>
      </p:sp>
    </p:spTree>
    <p:extLst>
      <p:ext uri="{BB962C8B-B14F-4D97-AF65-F5344CB8AC3E}">
        <p14:creationId xmlns:p14="http://schemas.microsoft.com/office/powerpoint/2010/main" val="63954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TCI.SCU">
    <p:spTree>
      <p:nvGrpSpPr>
        <p:cNvPr id="1" name=""/>
        <p:cNvGrpSpPr/>
        <p:nvPr/>
      </p:nvGrpSpPr>
      <p:grpSpPr>
        <a:xfrm>
          <a:off x="0" y="0"/>
          <a:ext cx="0" cy="0"/>
          <a:chOff x="0" y="0"/>
          <a:chExt cx="0" cy="0"/>
        </a:xfrm>
      </p:grpSpPr>
      <p:sp>
        <p:nvSpPr>
          <p:cNvPr id="4" name="Rectangle 168"/>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5" name="Rectangle 169"/>
          <p:cNvSpPr>
            <a:spLocks noChangeArrowheads="1"/>
          </p:cNvSpPr>
          <p:nvPr userDrawn="1"/>
        </p:nvSpPr>
        <p:spPr bwMode="blackWhite">
          <a:xfrm>
            <a:off x="0" y="5167313"/>
            <a:ext cx="9144000" cy="1690687"/>
          </a:xfrm>
          <a:prstGeom prst="rect">
            <a:avLst/>
          </a:prstGeom>
          <a:solidFill>
            <a:schemeClr val="accent1"/>
          </a:solidFill>
          <a:ln w="9525">
            <a:solidFill>
              <a:schemeClr val="accent1"/>
            </a:solidFill>
            <a:miter lim="800000"/>
            <a:headEnd/>
            <a:tailEnd/>
          </a:ln>
        </p:spPr>
        <p:txBody>
          <a:bodyPr wrap="none" anchor="ctr"/>
          <a:lstStyle/>
          <a:p>
            <a:pPr algn="ctr"/>
            <a:endParaRPr lang="zh-CN" altLang="zh-CN"/>
          </a:p>
        </p:txBody>
      </p:sp>
      <p:sp>
        <p:nvSpPr>
          <p:cNvPr id="6" name="Rectangle 171"/>
          <p:cNvSpPr>
            <a:spLocks noChangeArrowheads="1"/>
          </p:cNvSpPr>
          <p:nvPr/>
        </p:nvSpPr>
        <p:spPr bwMode="black">
          <a:xfrm>
            <a:off x="1905000" y="137001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p>
            <a:pPr marL="342900" indent="-342900">
              <a:lnSpc>
                <a:spcPct val="98000"/>
              </a:lnSpc>
              <a:spcBef>
                <a:spcPct val="20000"/>
              </a:spcBef>
            </a:pPr>
            <a:r>
              <a:rPr lang="en-US" altLang="zh-CN" sz="1600" dirty="0"/>
              <a:t>Cyber Security Research </a:t>
            </a:r>
            <a:r>
              <a:rPr lang="en-US" altLang="en-US" sz="1600" dirty="0"/>
              <a:t>Institute</a:t>
            </a:r>
          </a:p>
        </p:txBody>
      </p:sp>
      <p:sp>
        <p:nvSpPr>
          <p:cNvPr id="7" name="Rectangle 172"/>
          <p:cNvSpPr>
            <a:spLocks noChangeArrowheads="1"/>
          </p:cNvSpPr>
          <p:nvPr/>
        </p:nvSpPr>
        <p:spPr bwMode="black">
          <a:xfrm>
            <a:off x="2024063" y="6226175"/>
            <a:ext cx="41148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p>
            <a:pPr marL="342900" indent="-342900">
              <a:lnSpc>
                <a:spcPct val="98000"/>
              </a:lnSpc>
              <a:spcBef>
                <a:spcPct val="20000"/>
              </a:spcBef>
            </a:pPr>
            <a:endParaRPr lang="en-US" altLang="en-US" sz="1300"/>
          </a:p>
        </p:txBody>
      </p:sp>
      <p:sp>
        <p:nvSpPr>
          <p:cNvPr id="8" name="Line 174"/>
          <p:cNvSpPr>
            <a:spLocks noChangeShapeType="1"/>
          </p:cNvSpPr>
          <p:nvPr/>
        </p:nvSpPr>
        <p:spPr bwMode="black">
          <a:xfrm flipV="1">
            <a:off x="1862138" y="5167313"/>
            <a:ext cx="0" cy="9413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75"/>
          <p:cNvSpPr>
            <a:spLocks noChangeShapeType="1"/>
          </p:cNvSpPr>
          <p:nvPr/>
        </p:nvSpPr>
        <p:spPr bwMode="black">
          <a:xfrm flipV="1">
            <a:off x="1862138"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81"/>
          <p:cNvSpPr txBox="1">
            <a:spLocks noChangeArrowheads="1"/>
          </p:cNvSpPr>
          <p:nvPr userDrawn="1"/>
        </p:nvSpPr>
        <p:spPr bwMode="auto">
          <a:xfrm>
            <a:off x="7315200" y="6550025"/>
            <a:ext cx="1828800" cy="307975"/>
          </a:xfrm>
          <a:prstGeom prst="rect">
            <a:avLst/>
          </a:prstGeom>
          <a:noFill/>
          <a:ln>
            <a:noFill/>
          </a:ln>
          <a:effectLs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defRPr/>
            </a:pPr>
            <a:r>
              <a:rPr lang="en-US" altLang="zh-CN" sz="1400" dirty="0"/>
              <a:t>© 2016 CSRI</a:t>
            </a:r>
          </a:p>
        </p:txBody>
      </p:sp>
      <p:sp>
        <p:nvSpPr>
          <p:cNvPr id="11" name="TextBox 17"/>
          <p:cNvSpPr txBox="1">
            <a:spLocks noChangeArrowheads="1"/>
          </p:cNvSpPr>
          <p:nvPr userDrawn="1"/>
        </p:nvSpPr>
        <p:spPr bwMode="auto">
          <a:xfrm>
            <a:off x="6138863" y="471488"/>
            <a:ext cx="3005137" cy="830262"/>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zh-CN" sz="4800" dirty="0">
                <a:latin typeface="Algerian" pitchFamily="82" charset="0"/>
              </a:rPr>
              <a:t>CSRI@SCU</a:t>
            </a:r>
            <a:endParaRPr lang="zh-CN" altLang="en-US" sz="4800" dirty="0">
              <a:latin typeface="Algerian" pitchFamily="82" charset="0"/>
            </a:endParaRPr>
          </a:p>
        </p:txBody>
      </p:sp>
      <p:sp>
        <p:nvSpPr>
          <p:cNvPr id="33800" name="Rectangle 8"/>
          <p:cNvSpPr>
            <a:spLocks noGrp="1" noChangeArrowheads="1"/>
          </p:cNvSpPr>
          <p:nvPr>
            <p:ph type="ctrTitle"/>
          </p:nvPr>
        </p:nvSpPr>
        <p:spPr>
          <a:xfrm>
            <a:off x="390525" y="2493963"/>
            <a:ext cx="7954963" cy="1470025"/>
          </a:xfrm>
        </p:spPr>
        <p:txBody>
          <a:bodyPr/>
          <a:lstStyle>
            <a:lvl1pPr>
              <a:defRPr>
                <a:solidFill>
                  <a:srgbClr val="000000"/>
                </a:solidFill>
                <a:latin typeface="Arial Black" pitchFamily="34" charset="0"/>
              </a:defRPr>
            </a:lvl1pPr>
          </a:lstStyle>
          <a:p>
            <a:pPr lvl="0"/>
            <a:r>
              <a:rPr lang="zh-CN" altLang="en-US" noProof="0"/>
              <a:t>单击此处编辑母版标题样式</a:t>
            </a:r>
            <a:endParaRPr lang="en-US" altLang="en-US" noProof="0" dirty="0"/>
          </a:p>
        </p:txBody>
      </p:sp>
      <p:sp>
        <p:nvSpPr>
          <p:cNvPr id="33801" name="Rectangle 9"/>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000">
                <a:solidFill>
                  <a:schemeClr val="accent2"/>
                </a:solidFill>
              </a:defRPr>
            </a:lvl1pPr>
          </a:lstStyle>
          <a:p>
            <a:pPr lvl="0"/>
            <a:r>
              <a:rPr lang="zh-CN" altLang="en-US" noProof="0"/>
              <a:t>单击此处编辑母版副标题样式</a:t>
            </a:r>
            <a:endParaRPr lang="en-US" altLang="en-US" noProof="0" dirty="0"/>
          </a:p>
        </p:txBody>
      </p:sp>
    </p:spTree>
    <p:extLst>
      <p:ext uri="{BB962C8B-B14F-4D97-AF65-F5344CB8AC3E}">
        <p14:creationId xmlns:p14="http://schemas.microsoft.com/office/powerpoint/2010/main" val="100561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xfrm>
            <a:off x="153988" y="6502400"/>
            <a:ext cx="760412" cy="279400"/>
          </a:xfrm>
          <a:prstGeom prst="rect">
            <a:avLst/>
          </a:prstGeom>
        </p:spPr>
        <p:txBody>
          <a:bodyPr/>
          <a:lstStyle>
            <a:lvl1pPr>
              <a:defRPr sz="1050">
                <a:latin typeface="Arial" charset="0"/>
                <a:cs typeface="Arial" charset="0"/>
              </a:defRPr>
            </a:lvl1pPr>
          </a:lstStyle>
          <a:p>
            <a:pPr>
              <a:defRPr/>
            </a:pPr>
            <a:fld id="{5A2A1980-6A62-4BF2-852B-0572BC28C420}" type="slidenum">
              <a:rPr lang="en-US" altLang="en-US"/>
              <a:pPr>
                <a:defRPr/>
              </a:pPr>
              <a:t>‹#›</a:t>
            </a:fld>
            <a:endParaRPr lang="en-US" altLang="en-US" dirty="0"/>
          </a:p>
        </p:txBody>
      </p:sp>
    </p:spTree>
    <p:extLst>
      <p:ext uri="{BB962C8B-B14F-4D97-AF65-F5344CB8AC3E}">
        <p14:creationId xmlns:p14="http://schemas.microsoft.com/office/powerpoint/2010/main" val="147361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4925" y="871538"/>
            <a:ext cx="2076450" cy="48069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988" y="871538"/>
            <a:ext cx="6078537" cy="48069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xfrm>
            <a:off x="153988" y="6502400"/>
            <a:ext cx="760412" cy="279400"/>
          </a:xfrm>
          <a:prstGeom prst="rect">
            <a:avLst/>
          </a:prstGeom>
        </p:spPr>
        <p:txBody>
          <a:bodyPr/>
          <a:lstStyle>
            <a:lvl1pPr>
              <a:defRPr sz="1050">
                <a:latin typeface="Arial" charset="0"/>
                <a:cs typeface="Arial" charset="0"/>
              </a:defRPr>
            </a:lvl1pPr>
          </a:lstStyle>
          <a:p>
            <a:pPr>
              <a:defRPr/>
            </a:pPr>
            <a:fld id="{7FD7E887-5B73-49F2-A4BC-130D16C249C9}" type="slidenum">
              <a:rPr lang="en-US" altLang="en-US"/>
              <a:pPr>
                <a:defRPr/>
              </a:pPr>
              <a:t>‹#›</a:t>
            </a:fld>
            <a:endParaRPr lang="en-US" altLang="en-US" dirty="0"/>
          </a:p>
        </p:txBody>
      </p:sp>
    </p:spTree>
    <p:extLst>
      <p:ext uri="{BB962C8B-B14F-4D97-AF65-F5344CB8AC3E}">
        <p14:creationId xmlns:p14="http://schemas.microsoft.com/office/powerpoint/2010/main" val="171269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228600" y="1143000"/>
            <a:ext cx="8534400" cy="0"/>
          </a:xfrm>
          <a:prstGeom prst="line">
            <a:avLst/>
          </a:prstGeom>
          <a:ln>
            <a:solidFill>
              <a:schemeClr val="bg1">
                <a:lumMod val="95000"/>
                <a:lumOff val="5000"/>
              </a:schemeClr>
            </a:solidFill>
          </a:ln>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defRPr sz="32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2400">
                <a:solidFill>
                  <a:srgbClr val="D18213"/>
                </a:solidFill>
                <a:latin typeface="微软雅黑" pitchFamily="34" charset="-122"/>
                <a:ea typeface="微软雅黑" pitchFamily="34" charset="-122"/>
              </a:defRPr>
            </a:lvl1pPr>
            <a:lvl2pPr>
              <a:defRPr sz="2000">
                <a:solidFill>
                  <a:srgbClr val="003399"/>
                </a:solidFill>
                <a:latin typeface="+mj-ea"/>
                <a:ea typeface="+mj-ea"/>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9"/>
          <p:cNvSpPr>
            <a:spLocks noGrp="1" noChangeArrowheads="1"/>
          </p:cNvSpPr>
          <p:nvPr>
            <p:ph type="sldNum" sz="quarter" idx="10"/>
          </p:nvPr>
        </p:nvSpPr>
        <p:spPr>
          <a:xfrm>
            <a:off x="153988" y="6530975"/>
            <a:ext cx="760412" cy="279400"/>
          </a:xfrm>
          <a:prstGeom prst="rect">
            <a:avLst/>
          </a:prstGeom>
        </p:spPr>
        <p:txBody>
          <a:bodyPr/>
          <a:lstStyle>
            <a:lvl1pPr algn="ctr">
              <a:defRPr sz="1050">
                <a:latin typeface="+mn-lt"/>
                <a:cs typeface="Arial" charset="0"/>
              </a:defRPr>
            </a:lvl1pPr>
          </a:lstStyle>
          <a:p>
            <a:pPr>
              <a:defRPr/>
            </a:pPr>
            <a:fld id="{5D57EEC1-5C37-47EC-80A5-3696AC0408E3}" type="slidenum">
              <a:rPr lang="en-US" altLang="en-US"/>
              <a:pPr>
                <a:defRPr/>
              </a:pPr>
              <a:t>‹#›</a:t>
            </a:fld>
            <a:endParaRPr lang="en-US" altLang="en-US" dirty="0"/>
          </a:p>
        </p:txBody>
      </p:sp>
    </p:spTree>
    <p:extLst>
      <p:ext uri="{BB962C8B-B14F-4D97-AF65-F5344CB8AC3E}">
        <p14:creationId xmlns:p14="http://schemas.microsoft.com/office/powerpoint/2010/main" val="294258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xfrm>
            <a:off x="153988" y="6521450"/>
            <a:ext cx="760412" cy="279400"/>
          </a:xfrm>
          <a:prstGeom prst="rect">
            <a:avLst/>
          </a:prstGeom>
        </p:spPr>
        <p:txBody>
          <a:bodyPr/>
          <a:lstStyle>
            <a:lvl1pPr algn="ctr">
              <a:defRPr sz="1050">
                <a:latin typeface="Arial" charset="0"/>
                <a:cs typeface="Arial" charset="0"/>
              </a:defRPr>
            </a:lvl1pPr>
          </a:lstStyle>
          <a:p>
            <a:pPr>
              <a:defRPr/>
            </a:pPr>
            <a:fld id="{71ED53FF-BB49-467E-938C-758FBB4FAE08}" type="slidenum">
              <a:rPr lang="en-US" altLang="en-US"/>
              <a:pPr>
                <a:defRPr/>
              </a:pPr>
              <a:t>‹#›</a:t>
            </a:fld>
            <a:endParaRPr lang="en-US" altLang="en-US" dirty="0"/>
          </a:p>
        </p:txBody>
      </p:sp>
    </p:spTree>
    <p:extLst>
      <p:ext uri="{BB962C8B-B14F-4D97-AF65-F5344CB8AC3E}">
        <p14:creationId xmlns:p14="http://schemas.microsoft.com/office/powerpoint/2010/main" val="174458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5" name="直接连接符 4"/>
          <p:cNvCxnSpPr/>
          <p:nvPr userDrawn="1"/>
        </p:nvCxnSpPr>
        <p:spPr>
          <a:xfrm>
            <a:off x="228600" y="1143000"/>
            <a:ext cx="8534400" cy="0"/>
          </a:xfrm>
          <a:prstGeom prst="line">
            <a:avLst/>
          </a:prstGeom>
          <a:ln>
            <a:solidFill>
              <a:schemeClr val="bg1">
                <a:lumMod val="95000"/>
                <a:lumOff val="5000"/>
              </a:schemeClr>
            </a:solidFill>
          </a:ln>
          <a:effectLst/>
        </p:spPr>
        <p:style>
          <a:lnRef idx="1">
            <a:schemeClr val="accent1"/>
          </a:lnRef>
          <a:fillRef idx="0">
            <a:schemeClr val="accent1"/>
          </a:fillRef>
          <a:effectRef idx="0">
            <a:schemeClr val="accent1"/>
          </a:effectRef>
          <a:fontRef idx="minor">
            <a:schemeClr val="tx1"/>
          </a:fontRef>
        </p:style>
      </p:cxnSp>
      <p:sp>
        <p:nvSpPr>
          <p:cNvPr id="6" name="Rectangle 9"/>
          <p:cNvSpPr txBox="1">
            <a:spLocks noChangeArrowheads="1"/>
          </p:cNvSpPr>
          <p:nvPr userDrawn="1"/>
        </p:nvSpPr>
        <p:spPr>
          <a:xfrm>
            <a:off x="153988" y="6502400"/>
            <a:ext cx="760412" cy="279400"/>
          </a:xfrm>
          <a:prstGeom prst="rect">
            <a:avLst/>
          </a:prstGeom>
          <a:ln/>
        </p:spPr>
        <p:txBody>
          <a:bodyPr/>
          <a:lstStyle>
            <a:defPPr>
              <a:defRPr lang="en-US"/>
            </a:defPPr>
            <a:lvl1pPr algn="l" rtl="0" fontAlgn="base">
              <a:spcBef>
                <a:spcPct val="0"/>
              </a:spcBef>
              <a:spcAft>
                <a:spcPct val="0"/>
              </a:spcAft>
              <a:defRPr sz="105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fld id="{047D1FD2-E8B9-40D2-B87D-D2B3A4143D6F}" type="slidenum">
              <a:rPr lang="en-US" altLang="en-US" smtClean="0"/>
              <a:pPr algn="ctr">
                <a:defRPr/>
              </a:pPr>
              <a:t>‹#›</a:t>
            </a:fld>
            <a:endParaRPr lang="en-US" altLang="en-US" dirty="0"/>
          </a:p>
        </p:txBody>
      </p:sp>
      <p:sp>
        <p:nvSpPr>
          <p:cNvPr id="2" name="标题 1"/>
          <p:cNvSpPr>
            <a:spLocks noGrp="1"/>
          </p:cNvSpPr>
          <p:nvPr>
            <p:ph type="title"/>
          </p:nvPr>
        </p:nvSpPr>
        <p:spPr>
          <a:xfrm>
            <a:off x="228600" y="609600"/>
            <a:ext cx="8245475" cy="498475"/>
          </a:xfrm>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1112838" y="1776413"/>
            <a:ext cx="3597275"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776413"/>
            <a:ext cx="3598862"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2298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8FEAE01F-16AA-4C93-98C6-303081223FAF}" type="slidenum">
              <a:rPr lang="en-US" altLang="en-US"/>
              <a:pPr>
                <a:defRPr/>
              </a:pPr>
              <a:t>‹#›</a:t>
            </a:fld>
            <a:endParaRPr lang="en-US" altLang="en-US" dirty="0"/>
          </a:p>
        </p:txBody>
      </p:sp>
    </p:spTree>
    <p:extLst>
      <p:ext uri="{BB962C8B-B14F-4D97-AF65-F5344CB8AC3E}">
        <p14:creationId xmlns:p14="http://schemas.microsoft.com/office/powerpoint/2010/main" val="12852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2"/>
          <p:cNvCxnSpPr/>
          <p:nvPr userDrawn="1"/>
        </p:nvCxnSpPr>
        <p:spPr>
          <a:xfrm>
            <a:off x="228600" y="1143000"/>
            <a:ext cx="8534400" cy="0"/>
          </a:xfrm>
          <a:prstGeom prst="line">
            <a:avLst/>
          </a:prstGeom>
          <a:ln>
            <a:solidFill>
              <a:schemeClr val="bg1">
                <a:lumMod val="95000"/>
                <a:lumOff val="5000"/>
              </a:schemeClr>
            </a:solidFill>
          </a:ln>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4"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D274FCA3-65D5-4503-8593-4C00CCA821D9}" type="slidenum">
              <a:rPr lang="en-US" altLang="en-US"/>
              <a:pPr>
                <a:defRPr/>
              </a:pPr>
              <a:t>‹#›</a:t>
            </a:fld>
            <a:endParaRPr lang="en-US" altLang="en-US" dirty="0"/>
          </a:p>
        </p:txBody>
      </p:sp>
    </p:spTree>
    <p:extLst>
      <p:ext uri="{BB962C8B-B14F-4D97-AF65-F5344CB8AC3E}">
        <p14:creationId xmlns:p14="http://schemas.microsoft.com/office/powerpoint/2010/main" val="134831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8CAC1D9B-C7CE-4EA8-AE15-9DA905BEED4E}" type="slidenum">
              <a:rPr lang="en-US" altLang="en-US"/>
              <a:pPr>
                <a:defRPr/>
              </a:pPr>
              <a:t>‹#›</a:t>
            </a:fld>
            <a:endParaRPr lang="en-US" altLang="en-US" dirty="0"/>
          </a:p>
        </p:txBody>
      </p:sp>
    </p:spTree>
    <p:extLst>
      <p:ext uri="{BB962C8B-B14F-4D97-AF65-F5344CB8AC3E}">
        <p14:creationId xmlns:p14="http://schemas.microsoft.com/office/powerpoint/2010/main" val="132957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68D55917-E1E4-4620-966A-2BBAA8184103}" type="slidenum">
              <a:rPr lang="en-US" altLang="en-US"/>
              <a:pPr>
                <a:defRPr/>
              </a:pPr>
              <a:t>‹#›</a:t>
            </a:fld>
            <a:endParaRPr lang="en-US" altLang="en-US" dirty="0"/>
          </a:p>
        </p:txBody>
      </p:sp>
    </p:spTree>
    <p:extLst>
      <p:ext uri="{BB962C8B-B14F-4D97-AF65-F5344CB8AC3E}">
        <p14:creationId xmlns:p14="http://schemas.microsoft.com/office/powerpoint/2010/main" val="317366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45938970-64A8-47C5-A762-8CD1210B51AA}" type="slidenum">
              <a:rPr lang="en-US" altLang="en-US"/>
              <a:pPr>
                <a:defRPr/>
              </a:pPr>
              <a:t>‹#›</a:t>
            </a:fld>
            <a:endParaRPr lang="en-US" altLang="en-US" dirty="0"/>
          </a:p>
        </p:txBody>
      </p:sp>
    </p:spTree>
    <p:extLst>
      <p:ext uri="{BB962C8B-B14F-4D97-AF65-F5344CB8AC3E}">
        <p14:creationId xmlns:p14="http://schemas.microsoft.com/office/powerpoint/2010/main" val="246885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22"/>
          <p:cNvSpPr>
            <a:spLocks noChangeArrowheads="1"/>
          </p:cNvSpPr>
          <p:nvPr/>
        </p:nvSpPr>
        <p:spPr bwMode="blackWhite">
          <a:xfrm>
            <a:off x="0" y="6475413"/>
            <a:ext cx="9144000" cy="382587"/>
          </a:xfrm>
          <a:prstGeom prst="rect">
            <a:avLst/>
          </a:prstGeom>
          <a:solidFill>
            <a:schemeClr val="accent1"/>
          </a:solidFill>
          <a:ln w="3175">
            <a:solidFill>
              <a:schemeClr val="accent1"/>
            </a:solidFill>
            <a:miter lim="800000"/>
            <a:headEnd/>
            <a:tailEnd/>
          </a:ln>
        </p:spPr>
        <p:txBody>
          <a:bodyPr wrap="none" anchor="ctr"/>
          <a:lstStyle/>
          <a:p>
            <a:pPr algn="ctr"/>
            <a:endParaRPr lang="zh-CN" altLang="zh-CN"/>
          </a:p>
        </p:txBody>
      </p:sp>
      <p:sp>
        <p:nvSpPr>
          <p:cNvPr id="1027" name="Rectangle 221"/>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p:spPr>
        <p:txBody>
          <a:bodyPr wrap="none" anchor="ctr"/>
          <a:lstStyle/>
          <a:p>
            <a:endParaRPr lang="zh-CN" altLang="en-US"/>
          </a:p>
        </p:txBody>
      </p:sp>
      <p:sp>
        <p:nvSpPr>
          <p:cNvPr id="1028" name="Rectangle 6"/>
          <p:cNvSpPr>
            <a:spLocks noGrp="1" noChangeArrowheads="1"/>
          </p:cNvSpPr>
          <p:nvPr>
            <p:ph type="title"/>
          </p:nvPr>
        </p:nvSpPr>
        <p:spPr bwMode="auto">
          <a:xfrm>
            <a:off x="212725" y="611188"/>
            <a:ext cx="83978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en-US"/>
          </a:p>
        </p:txBody>
      </p:sp>
      <p:sp>
        <p:nvSpPr>
          <p:cNvPr id="1029" name="Rectangle 7"/>
          <p:cNvSpPr>
            <a:spLocks noGrp="1" noChangeArrowheads="1"/>
          </p:cNvSpPr>
          <p:nvPr>
            <p:ph type="body" idx="1"/>
          </p:nvPr>
        </p:nvSpPr>
        <p:spPr bwMode="auto">
          <a:xfrm>
            <a:off x="457200" y="1524000"/>
            <a:ext cx="8153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115"/>
          <p:cNvSpPr>
            <a:spLocks noChangeArrowheads="1"/>
          </p:cNvSpPr>
          <p:nvPr/>
        </p:nvSpPr>
        <p:spPr bwMode="black">
          <a:xfrm>
            <a:off x="990600" y="6527800"/>
            <a:ext cx="1676400" cy="254000"/>
          </a:xfrm>
          <a:prstGeom prst="rect">
            <a:avLst/>
          </a:prstGeom>
          <a:noFill/>
          <a:ln>
            <a:noFill/>
          </a:ln>
          <a:effectLst/>
          <a:extLst/>
        </p:spPr>
        <p:txBody>
          <a:bodyPr>
            <a:spAutoFit/>
          </a:bodyPr>
          <a:lstStyle/>
          <a:p>
            <a:pPr eaLnBrk="0" hangingPunct="0">
              <a:defRPr/>
            </a:pPr>
            <a:r>
              <a:rPr lang="zh-CN" altLang="en-US" sz="1050" dirty="0">
                <a:latin typeface="微软雅黑" pitchFamily="34" charset="-122"/>
                <a:ea typeface="微软雅黑" pitchFamily="34" charset="-122"/>
              </a:rPr>
              <a:t>网络空间安全研究院</a:t>
            </a:r>
            <a:endParaRPr lang="en-US" altLang="en-US" sz="1050" dirty="0">
              <a:latin typeface="微软雅黑" pitchFamily="34" charset="-122"/>
              <a:ea typeface="微软雅黑" pitchFamily="34" charset="-122"/>
            </a:endParaRPr>
          </a:p>
        </p:txBody>
      </p:sp>
      <p:sp>
        <p:nvSpPr>
          <p:cNvPr id="1031" name="Line 232"/>
          <p:cNvSpPr>
            <a:spLocks noChangeShapeType="1"/>
          </p:cNvSpPr>
          <p:nvPr/>
        </p:nvSpPr>
        <p:spPr bwMode="black">
          <a:xfrm>
            <a:off x="990600" y="6475413"/>
            <a:ext cx="0" cy="306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TextBox 9"/>
          <p:cNvSpPr txBox="1">
            <a:spLocks noChangeArrowheads="1"/>
          </p:cNvSpPr>
          <p:nvPr/>
        </p:nvSpPr>
        <p:spPr bwMode="auto">
          <a:xfrm>
            <a:off x="7696200" y="0"/>
            <a:ext cx="1371600" cy="40005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zh-CN" sz="2000" b="1" dirty="0">
                <a:latin typeface="华文隶书" pitchFamily="2" charset="-122"/>
                <a:ea typeface="华文隶书" pitchFamily="2" charset="-122"/>
              </a:rPr>
              <a:t>CSRI@SCU</a:t>
            </a:r>
            <a:endParaRPr lang="zh-CN" altLang="en-US" sz="2000" b="1" dirty="0">
              <a:latin typeface="华文隶书" pitchFamily="2" charset="-122"/>
              <a:ea typeface="华文隶书" pitchFamily="2" charset="-122"/>
            </a:endParaRPr>
          </a:p>
        </p:txBody>
      </p:sp>
      <p:sp>
        <p:nvSpPr>
          <p:cNvPr id="2" name="TextBox 1"/>
          <p:cNvSpPr txBox="1"/>
          <p:nvPr/>
        </p:nvSpPr>
        <p:spPr>
          <a:xfrm>
            <a:off x="7620000" y="6527800"/>
            <a:ext cx="1447800" cy="253916"/>
          </a:xfrm>
          <a:prstGeom prst="rect">
            <a:avLst/>
          </a:prstGeom>
          <a:noFill/>
        </p:spPr>
        <p:txBody>
          <a:bodyPr>
            <a:spAutoFit/>
          </a:bodyPr>
          <a:lstStyle/>
          <a:p>
            <a:pPr>
              <a:defRPr/>
            </a:pPr>
            <a:r>
              <a:rPr lang="en-US" altLang="zh-CN" sz="1050" dirty="0"/>
              <a:t>http://csri.scu.edu.cn/</a:t>
            </a:r>
            <a:endParaRPr lang="zh-CN" altLang="en-US" sz="1050" dirty="0"/>
          </a:p>
        </p:txBody>
      </p:sp>
    </p:spTree>
  </p:cSld>
  <p:clrMap bg1="dk2" tx1="lt1" bg2="dk1" tx2="lt2" accent1="accent1" accent2="accent2" accent3="accent3" accent4="accent4" accent5="accent5" accent6="accent6" hlink="hlink" folHlink="folHlink"/>
  <p:sldLayoutIdLst>
    <p:sldLayoutId id="2147484170"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hf hdr="0" ftr="0" dt="0"/>
  <p:txStyles>
    <p:titleStyle>
      <a:lvl1pPr algn="l" rtl="0" eaLnBrk="1" fontAlgn="base" hangingPunct="1">
        <a:lnSpc>
          <a:spcPct val="90000"/>
        </a:lnSpc>
        <a:spcBef>
          <a:spcPct val="0"/>
        </a:spcBef>
        <a:spcAft>
          <a:spcPct val="0"/>
        </a:spcAft>
        <a:defRPr sz="3200">
          <a:solidFill>
            <a:schemeClr val="accent1"/>
          </a:solidFill>
          <a:latin typeface="+mj-lt"/>
          <a:ea typeface="+mj-ea"/>
          <a:cs typeface="+mj-cs"/>
        </a:defRPr>
      </a:lvl1pPr>
      <a:lvl2pPr algn="l" rtl="0" eaLnBrk="1" fontAlgn="base" hangingPunct="1">
        <a:lnSpc>
          <a:spcPct val="90000"/>
        </a:lnSpc>
        <a:spcBef>
          <a:spcPct val="0"/>
        </a:spcBef>
        <a:spcAft>
          <a:spcPct val="0"/>
        </a:spcAft>
        <a:defRPr sz="3200">
          <a:solidFill>
            <a:schemeClr val="accent1"/>
          </a:solidFill>
          <a:latin typeface="Arial" charset="0"/>
          <a:cs typeface="Arial" charset="0"/>
        </a:defRPr>
      </a:lvl2pPr>
      <a:lvl3pPr algn="l" rtl="0" eaLnBrk="1" fontAlgn="base" hangingPunct="1">
        <a:lnSpc>
          <a:spcPct val="90000"/>
        </a:lnSpc>
        <a:spcBef>
          <a:spcPct val="0"/>
        </a:spcBef>
        <a:spcAft>
          <a:spcPct val="0"/>
        </a:spcAft>
        <a:defRPr sz="3200">
          <a:solidFill>
            <a:schemeClr val="accent1"/>
          </a:solidFill>
          <a:latin typeface="Arial" charset="0"/>
          <a:cs typeface="Arial" charset="0"/>
        </a:defRPr>
      </a:lvl3pPr>
      <a:lvl4pPr algn="l" rtl="0" eaLnBrk="1" fontAlgn="base" hangingPunct="1">
        <a:lnSpc>
          <a:spcPct val="90000"/>
        </a:lnSpc>
        <a:spcBef>
          <a:spcPct val="0"/>
        </a:spcBef>
        <a:spcAft>
          <a:spcPct val="0"/>
        </a:spcAft>
        <a:defRPr sz="3200">
          <a:solidFill>
            <a:schemeClr val="accent1"/>
          </a:solidFill>
          <a:latin typeface="Arial" charset="0"/>
          <a:cs typeface="Arial" charset="0"/>
        </a:defRPr>
      </a:lvl4pPr>
      <a:lvl5pPr algn="l" rtl="0" eaLnBrk="1" fontAlgn="base" hangingPunct="1">
        <a:lnSpc>
          <a:spcPct val="90000"/>
        </a:lnSpc>
        <a:spcBef>
          <a:spcPct val="0"/>
        </a:spcBef>
        <a:spcAft>
          <a:spcPct val="0"/>
        </a:spcAft>
        <a:defRPr sz="32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0"/>
        </a:spcBef>
        <a:spcAft>
          <a:spcPct val="0"/>
        </a:spcAft>
        <a:buClr>
          <a:schemeClr val="accent2"/>
        </a:buClr>
        <a:buFont typeface="Wingdings" pitchFamily="2" charset="2"/>
        <a:buChar char="§"/>
        <a:defRPr>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Font typeface="Arial" charset="0"/>
        <a:defRPr sz="16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3pPr>
      <a:lvl4pPr marL="1600200" indent="-228600" algn="l" rtl="0" eaLnBrk="1" fontAlgn="base" hangingPunct="1">
        <a:spcBef>
          <a:spcPct val="20000"/>
        </a:spcBef>
        <a:spcAft>
          <a:spcPct val="0"/>
        </a:spcAft>
        <a:buClr>
          <a:schemeClr val="accent2"/>
        </a:buClr>
        <a:defRPr sz="16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package" Target="../embeddings/Microsoft_Visio___4.vsd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package" Target="../embeddings/Microsoft_Visio___5.vsd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package" Target="../embeddings/Microsoft_Visio___6.vsdx"/></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__1.vsd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Visio___2.vsdx"/></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package" Target="../embeddings/Microsoft_Visio___3.vsdx"/></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323528" y="2996952"/>
            <a:ext cx="8676456" cy="1584176"/>
          </a:xfrm>
        </p:spPr>
        <p:txBody>
          <a:bodyPr>
            <a:normAutofit/>
          </a:bodyPr>
          <a:lstStyle/>
          <a:p>
            <a:pPr algn="ctr">
              <a:lnSpc>
                <a:spcPts val="5200"/>
              </a:lnSpc>
            </a:pPr>
            <a:r>
              <a:rPr lang="en-US" altLang="zh-CN" sz="4000" dirty="0" smtClean="0">
                <a:latin typeface="+mj-ea"/>
              </a:rPr>
              <a:t>SDN</a:t>
            </a:r>
            <a:r>
              <a:rPr lang="zh-CN" altLang="en-US" sz="4000" dirty="0" smtClean="0">
                <a:latin typeface="+mj-ea"/>
              </a:rPr>
              <a:t>网络中策</a:t>
            </a:r>
            <a:r>
              <a:rPr lang="zh-CN" altLang="en-US" sz="4000" dirty="0">
                <a:latin typeface="+mj-ea"/>
              </a:rPr>
              <a:t>略安全相关技术研</a:t>
            </a:r>
            <a:r>
              <a:rPr lang="zh-CN" altLang="en-US" sz="4000" dirty="0" smtClean="0">
                <a:latin typeface="+mj-ea"/>
              </a:rPr>
              <a:t>究</a:t>
            </a:r>
            <a:r>
              <a:rPr lang="zh-CN" altLang="en-US" sz="4000" dirty="0">
                <a:latin typeface="+mj-ea"/>
              </a:rPr>
              <a:t/>
            </a:r>
            <a:br>
              <a:rPr lang="zh-CN" altLang="en-US" sz="4000" dirty="0">
                <a:latin typeface="+mj-ea"/>
              </a:rPr>
            </a:br>
            <a:endParaRPr lang="en-US" altLang="en-US" sz="3600" b="1" dirty="0">
              <a:solidFill>
                <a:srgbClr val="3891A7"/>
              </a:solidFill>
              <a:latin typeface="+mj-ea"/>
            </a:endParaRPr>
          </a:p>
        </p:txBody>
      </p:sp>
      <p:sp>
        <p:nvSpPr>
          <p:cNvPr id="14339" name="Rectangle 3"/>
          <p:cNvSpPr>
            <a:spLocks noGrp="1" noChangeArrowheads="1"/>
          </p:cNvSpPr>
          <p:nvPr>
            <p:ph type="subTitle" idx="1"/>
          </p:nvPr>
        </p:nvSpPr>
        <p:spPr>
          <a:xfrm>
            <a:off x="1907704" y="5229200"/>
            <a:ext cx="4392488" cy="1008112"/>
          </a:xfrm>
        </p:spPr>
        <p:txBody>
          <a:bodyPr>
            <a:normAutofit/>
          </a:bodyPr>
          <a:lstStyle/>
          <a:p>
            <a:pPr eaLnBrk="1" hangingPunct="1">
              <a:lnSpc>
                <a:spcPct val="150000"/>
              </a:lnSpc>
            </a:pPr>
            <a:r>
              <a:rPr lang="zh-CN" altLang="en-US" sz="1800" dirty="0">
                <a:solidFill>
                  <a:schemeClr val="tx1"/>
                </a:solidFill>
                <a:latin typeface="微软雅黑" pitchFamily="34" charset="-122"/>
                <a:ea typeface="微软雅黑" pitchFamily="34" charset="-122"/>
              </a:rPr>
              <a:t>苑中梁 </a:t>
            </a:r>
            <a:endParaRPr lang="en-US" altLang="zh-CN" sz="1800" dirty="0">
              <a:solidFill>
                <a:schemeClr val="tx1"/>
              </a:solidFill>
              <a:latin typeface="微软雅黑" pitchFamily="34" charset="-122"/>
              <a:ea typeface="微软雅黑" pitchFamily="34" charset="-122"/>
            </a:endParaRPr>
          </a:p>
          <a:p>
            <a:pPr eaLnBrk="1" hangingPunct="1">
              <a:lnSpc>
                <a:spcPct val="150000"/>
              </a:lnSpc>
            </a:pPr>
            <a:r>
              <a:rPr lang="zh-CN" altLang="en-US" sz="1600" dirty="0">
                <a:solidFill>
                  <a:schemeClr val="tx1"/>
                </a:solidFill>
                <a:latin typeface="微软雅黑" pitchFamily="34" charset="-122"/>
                <a:ea typeface="微软雅黑" pitchFamily="34" charset="-122"/>
              </a:rPr>
              <a:t>云计算平台项目组</a:t>
            </a:r>
            <a:endParaRPr lang="en-US" altLang="en-US" sz="1600" dirty="0">
              <a:solidFill>
                <a:schemeClr val="tx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a:latin typeface="+mj-ea"/>
              </a:rPr>
              <a:t>目录</a:t>
            </a:r>
          </a:p>
        </p:txBody>
      </p:sp>
      <p:sp>
        <p:nvSpPr>
          <p:cNvPr id="3" name="灯片编号占位符 2"/>
          <p:cNvSpPr>
            <a:spLocks noGrp="1"/>
          </p:cNvSpPr>
          <p:nvPr>
            <p:ph type="sldNum" sz="quarter" idx="10"/>
          </p:nvPr>
        </p:nvSpPr>
        <p:spPr/>
        <p:txBody>
          <a:bodyPr/>
          <a:lstStyle/>
          <a:p>
            <a:pPr>
              <a:defRPr/>
            </a:pPr>
            <a:fld id="{73C2F607-A625-4AA2-9CC0-6A9806685EED}" type="slidenum">
              <a:rPr lang="en-US" altLang="en-US"/>
              <a:pPr>
                <a:defRPr/>
              </a:pPr>
              <a:t>10</a:t>
            </a:fld>
            <a:endParaRPr lang="en-US" altLang="en-US" dirty="0"/>
          </a:p>
        </p:txBody>
      </p:sp>
      <p:graphicFrame>
        <p:nvGraphicFramePr>
          <p:cNvPr id="6" name="图示 5"/>
          <p:cNvGraphicFramePr/>
          <p:nvPr>
            <p:extLst>
              <p:ext uri="{D42A27DB-BD31-4B8C-83A1-F6EECF244321}">
                <p14:modId xmlns:p14="http://schemas.microsoft.com/office/powerpoint/2010/main" val="218076766"/>
              </p:ext>
            </p:extLst>
          </p:nvPr>
        </p:nvGraphicFramePr>
        <p:xfrm>
          <a:off x="1363662"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6069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技术路线</a:t>
            </a:r>
            <a:r>
              <a:rPr lang="en-US" altLang="zh-CN" dirty="0"/>
              <a:t>-</a:t>
            </a:r>
            <a:r>
              <a:rPr lang="en-US" altLang="zh-CN" dirty="0" smtClean="0"/>
              <a:t>1.</a:t>
            </a:r>
            <a:r>
              <a:rPr lang="zh-CN" altLang="en-US" dirty="0"/>
              <a:t>策</a:t>
            </a:r>
            <a:r>
              <a:rPr lang="zh-CN" altLang="en-US" dirty="0" smtClean="0"/>
              <a:t>略生成的策略分域</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11</a:t>
            </a:fld>
            <a:endParaRPr lang="en-US" altLang="en-US" dirty="0"/>
          </a:p>
        </p:txBody>
      </p:sp>
      <p:sp>
        <p:nvSpPr>
          <p:cNvPr id="10" name="文本框 9"/>
          <p:cNvSpPr txBox="1"/>
          <p:nvPr/>
        </p:nvSpPr>
        <p:spPr>
          <a:xfrm>
            <a:off x="212725" y="1268760"/>
            <a:ext cx="8535739"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rPr>
              <a:t>通</a:t>
            </a:r>
            <a:r>
              <a:rPr lang="zh-CN" altLang="en-US" dirty="0" smtClean="0">
                <a:solidFill>
                  <a:schemeClr val="bg1"/>
                </a:solidFill>
              </a:rPr>
              <a:t>过多流表</a:t>
            </a:r>
            <a:r>
              <a:rPr lang="zh-CN" altLang="en-US" dirty="0">
                <a:solidFill>
                  <a:schemeClr val="bg1"/>
                </a:solidFill>
              </a:rPr>
              <a:t>技</a:t>
            </a:r>
            <a:r>
              <a:rPr lang="zh-CN" altLang="en-US" dirty="0" smtClean="0">
                <a:solidFill>
                  <a:schemeClr val="bg1"/>
                </a:solidFill>
              </a:rPr>
              <a:t>术将</a:t>
            </a:r>
            <a:r>
              <a:rPr lang="zh-CN" altLang="en-US" dirty="0">
                <a:solidFill>
                  <a:schemeClr val="bg1"/>
                </a:solidFill>
              </a:rPr>
              <a:t>不</a:t>
            </a:r>
            <a:r>
              <a:rPr lang="zh-CN" altLang="en-US" dirty="0" smtClean="0">
                <a:solidFill>
                  <a:schemeClr val="bg1"/>
                </a:solidFill>
              </a:rPr>
              <a:t>同</a:t>
            </a:r>
            <a:r>
              <a:rPr lang="zh-CN" altLang="en-US" dirty="0">
                <a:solidFill>
                  <a:schemeClr val="bg1"/>
                </a:solidFill>
              </a:rPr>
              <a:t>种</a:t>
            </a:r>
            <a:r>
              <a:rPr lang="zh-CN" altLang="en-US" dirty="0" smtClean="0">
                <a:solidFill>
                  <a:schemeClr val="bg1"/>
                </a:solidFill>
              </a:rPr>
              <a:t>类的</a:t>
            </a:r>
            <a:r>
              <a:rPr lang="zh-CN" altLang="en-US" dirty="0">
                <a:solidFill>
                  <a:schemeClr val="bg1"/>
                </a:solidFill>
              </a:rPr>
              <a:t>应</a:t>
            </a:r>
            <a:r>
              <a:rPr lang="zh-CN" altLang="en-US" dirty="0" smtClean="0">
                <a:solidFill>
                  <a:schemeClr val="bg1"/>
                </a:solidFill>
              </a:rPr>
              <a:t>用策略进行分域</a:t>
            </a:r>
            <a:r>
              <a:rPr lang="en-US" altLang="zh-CN" dirty="0" smtClean="0">
                <a:solidFill>
                  <a:schemeClr val="bg1"/>
                </a:solidFill>
              </a:rPr>
              <a:t>,</a:t>
            </a:r>
            <a:r>
              <a:rPr lang="zh-CN" altLang="en-US" dirty="0" smtClean="0">
                <a:solidFill>
                  <a:schemeClr val="bg1"/>
                </a:solidFill>
              </a:rPr>
              <a:t>保证他们之间不会互相影响。</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通过流表优先级保证</a:t>
            </a:r>
            <a:r>
              <a:rPr lang="en-US" altLang="zh-CN" dirty="0" smtClean="0">
                <a:solidFill>
                  <a:schemeClr val="bg1"/>
                </a:solidFill>
              </a:rPr>
              <a:t>CSP</a:t>
            </a:r>
            <a:r>
              <a:rPr lang="zh-CN" altLang="en-US" dirty="0" smtClean="0">
                <a:solidFill>
                  <a:schemeClr val="bg1"/>
                </a:solidFill>
              </a:rPr>
              <a:t>或者租户要求的策略（如安全策略，租户关键业务策略等）可以被优先匹配。</a:t>
            </a:r>
            <a:endParaRPr lang="en-US" altLang="zh-CN" dirty="0">
              <a:solidFill>
                <a:schemeClr val="bg1"/>
              </a:solidFill>
            </a:endParaRPr>
          </a:p>
        </p:txBody>
      </p:sp>
      <p:sp>
        <p:nvSpPr>
          <p:cNvPr id="6" name="Rectangle 368"/>
          <p:cNvSpPr>
            <a:spLocks noChangeArrowheads="1"/>
          </p:cNvSpPr>
          <p:nvPr/>
        </p:nvSpPr>
        <p:spPr bwMode="auto">
          <a:xfrm>
            <a:off x="1259632" y="21743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对象 8"/>
          <p:cNvGraphicFramePr>
            <a:graphicFrameLocks noChangeAspect="1"/>
          </p:cNvGraphicFramePr>
          <p:nvPr>
            <p:extLst>
              <p:ext uri="{D42A27DB-BD31-4B8C-83A1-F6EECF244321}">
                <p14:modId xmlns:p14="http://schemas.microsoft.com/office/powerpoint/2010/main" val="3428287242"/>
              </p:ext>
            </p:extLst>
          </p:nvPr>
        </p:nvGraphicFramePr>
        <p:xfrm>
          <a:off x="1763688" y="2152651"/>
          <a:ext cx="5760640" cy="4310479"/>
        </p:xfrm>
        <a:graphic>
          <a:graphicData uri="http://schemas.openxmlformats.org/presentationml/2006/ole">
            <mc:AlternateContent xmlns:mc="http://schemas.openxmlformats.org/markup-compatibility/2006">
              <mc:Choice xmlns:v="urn:schemas-microsoft-com:vml" Requires="v">
                <p:oleObj spid="_x0000_s1622" name="Visio" r:id="rId4" imgW="7058033" imgH="5276880" progId="Visio.Drawing.15">
                  <p:embed/>
                </p:oleObj>
              </mc:Choice>
              <mc:Fallback>
                <p:oleObj name="Visio" r:id="rId4" imgW="7058033" imgH="5276880" progId="Visio.Drawing.15">
                  <p:embed/>
                  <p:pic>
                    <p:nvPicPr>
                      <p:cNvPr id="0" name="Object 3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152651"/>
                        <a:ext cx="5760640" cy="4310479"/>
                      </a:xfrm>
                      <a:prstGeom prst="rect">
                        <a:avLst/>
                      </a:prstGeom>
                      <a:noFill/>
                    </p:spPr>
                  </p:pic>
                </p:oleObj>
              </mc:Fallback>
            </mc:AlternateContent>
          </a:graphicData>
        </a:graphic>
      </p:graphicFrame>
    </p:spTree>
    <p:extLst>
      <p:ext uri="{BB962C8B-B14F-4D97-AF65-F5344CB8AC3E}">
        <p14:creationId xmlns:p14="http://schemas.microsoft.com/office/powerpoint/2010/main" val="3119400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技术路线</a:t>
            </a:r>
            <a:r>
              <a:rPr lang="en-US" altLang="zh-CN" dirty="0"/>
              <a:t>-</a:t>
            </a:r>
            <a:r>
              <a:rPr lang="en-US" altLang="zh-CN" dirty="0" smtClean="0"/>
              <a:t>2.</a:t>
            </a:r>
            <a:r>
              <a:rPr lang="zh-CN" altLang="en-US" dirty="0" smtClean="0"/>
              <a:t>策略下发时的保密性保障</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12</a:t>
            </a:fld>
            <a:endParaRPr lang="en-US" altLang="en-US" dirty="0"/>
          </a:p>
        </p:txBody>
      </p:sp>
      <p:sp>
        <p:nvSpPr>
          <p:cNvPr id="10" name="文本框 9"/>
          <p:cNvSpPr txBox="1"/>
          <p:nvPr/>
        </p:nvSpPr>
        <p:spPr>
          <a:xfrm>
            <a:off x="207467" y="1268760"/>
            <a:ext cx="8468989"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rPr>
              <a:t>通过</a:t>
            </a:r>
            <a:r>
              <a:rPr lang="en-US" altLang="zh-CN" dirty="0">
                <a:solidFill>
                  <a:schemeClr val="bg1"/>
                </a:solidFill>
                <a:latin typeface="+mn-lt"/>
              </a:rPr>
              <a:t>PKI</a:t>
            </a:r>
            <a:r>
              <a:rPr lang="zh-CN" altLang="en-US" dirty="0">
                <a:solidFill>
                  <a:schemeClr val="bg1"/>
                </a:solidFill>
              </a:rPr>
              <a:t>公钥密码体制为控制器和交换机创建证书，在它们首次连接时先通过</a:t>
            </a:r>
            <a:r>
              <a:rPr lang="en-US" altLang="zh-CN" dirty="0">
                <a:solidFill>
                  <a:schemeClr val="bg1"/>
                </a:solidFill>
                <a:latin typeface="+mn-lt"/>
              </a:rPr>
              <a:t>SSL</a:t>
            </a:r>
            <a:r>
              <a:rPr lang="zh-CN" altLang="en-US" dirty="0">
                <a:solidFill>
                  <a:schemeClr val="bg1"/>
                </a:solidFill>
              </a:rPr>
              <a:t>协议和已创建的证书完成对端认</a:t>
            </a:r>
            <a:r>
              <a:rPr lang="zh-CN" altLang="en-US" dirty="0" smtClean="0">
                <a:solidFill>
                  <a:schemeClr val="bg1"/>
                </a:solidFill>
              </a:rPr>
              <a:t>证。</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对控制平面和数据平面的</a:t>
            </a:r>
            <a:r>
              <a:rPr lang="zh-CN" altLang="en-US" dirty="0">
                <a:solidFill>
                  <a:schemeClr val="bg1"/>
                </a:solidFill>
              </a:rPr>
              <a:t>整个</a:t>
            </a:r>
            <a:r>
              <a:rPr lang="en-US" altLang="zh-CN" dirty="0">
                <a:solidFill>
                  <a:schemeClr val="bg1"/>
                </a:solidFill>
                <a:latin typeface="+mn-lt"/>
              </a:rPr>
              <a:t>openflow</a:t>
            </a:r>
            <a:r>
              <a:rPr lang="zh-CN" altLang="en-US" dirty="0">
                <a:solidFill>
                  <a:schemeClr val="bg1"/>
                </a:solidFill>
              </a:rPr>
              <a:t>通信流进行加密保护</a:t>
            </a:r>
            <a:r>
              <a:rPr lang="zh-CN" altLang="en-US" dirty="0" smtClean="0">
                <a:solidFill>
                  <a:schemeClr val="bg1"/>
                </a:solidFill>
              </a:rPr>
              <a:t>，保证策略下发时的安全</a:t>
            </a:r>
            <a:endParaRPr lang="zh-CN" altLang="en-US" dirty="0">
              <a:solidFill>
                <a:schemeClr val="bg1"/>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47499698"/>
              </p:ext>
            </p:extLst>
          </p:nvPr>
        </p:nvGraphicFramePr>
        <p:xfrm>
          <a:off x="777610" y="2683153"/>
          <a:ext cx="7328702" cy="3696215"/>
        </p:xfrm>
        <a:graphic>
          <a:graphicData uri="http://schemas.openxmlformats.org/presentationml/2006/ole">
            <mc:AlternateContent xmlns:mc="http://schemas.openxmlformats.org/markup-compatibility/2006">
              <mc:Choice xmlns:v="urn:schemas-microsoft-com:vml" Requires="v">
                <p:oleObj spid="_x0000_s8411" name="Visio" r:id="rId4" imgW="6524521" imgH="3286170" progId="Visio.Drawing.15">
                  <p:embed/>
                </p:oleObj>
              </mc:Choice>
              <mc:Fallback>
                <p:oleObj name="Visio" r:id="rId4" imgW="6524521" imgH="328617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610" y="2683153"/>
                        <a:ext cx="7328702" cy="3696215"/>
                      </a:xfrm>
                      <a:prstGeom prst="rect">
                        <a:avLst/>
                      </a:prstGeom>
                      <a:noFill/>
                    </p:spPr>
                  </p:pic>
                </p:oleObj>
              </mc:Fallback>
            </mc:AlternateContent>
          </a:graphicData>
        </a:graphic>
      </p:graphicFrame>
    </p:spTree>
    <p:extLst>
      <p:ext uri="{BB962C8B-B14F-4D97-AF65-F5344CB8AC3E}">
        <p14:creationId xmlns:p14="http://schemas.microsoft.com/office/powerpoint/2010/main" val="2477201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技术路线</a:t>
            </a:r>
            <a:r>
              <a:rPr lang="en-US" altLang="zh-CN" dirty="0"/>
              <a:t>-</a:t>
            </a:r>
            <a:r>
              <a:rPr lang="en-US" altLang="zh-CN" dirty="0" smtClean="0"/>
              <a:t>3.</a:t>
            </a:r>
            <a:r>
              <a:rPr lang="zh-CN" altLang="en-US" dirty="0" smtClean="0"/>
              <a:t>策略生效时的有效性和一致性保障</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13</a:t>
            </a:fld>
            <a:endParaRPr lang="en-US" altLang="en-US" dirty="0"/>
          </a:p>
        </p:txBody>
      </p:sp>
      <p:sp>
        <p:nvSpPr>
          <p:cNvPr id="13" name="文本框 12"/>
          <p:cNvSpPr txBox="1"/>
          <p:nvPr/>
        </p:nvSpPr>
        <p:spPr>
          <a:xfrm>
            <a:off x="196007" y="1288563"/>
            <a:ext cx="860774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rPr>
              <a:t>通过流表策略被动下</a:t>
            </a:r>
            <a:r>
              <a:rPr lang="zh-CN" altLang="en-US" dirty="0" smtClean="0">
                <a:solidFill>
                  <a:schemeClr val="bg1"/>
                </a:solidFill>
              </a:rPr>
              <a:t>发保证虚拟机迁移后流表的有效性。</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通过感知虚拟机迁移状态对本地的冗余流表进行删除。</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控制器通过对数据平面的感知及时更新自己的策略库，实现策略的一致性。</a:t>
            </a:r>
            <a:endParaRPr lang="en-US" altLang="zh-CN" dirty="0">
              <a:solidFill>
                <a:schemeClr val="bg1"/>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56672640"/>
              </p:ext>
            </p:extLst>
          </p:nvPr>
        </p:nvGraphicFramePr>
        <p:xfrm>
          <a:off x="1063290" y="2460842"/>
          <a:ext cx="6696744" cy="3996444"/>
        </p:xfrm>
        <a:graphic>
          <a:graphicData uri="http://schemas.openxmlformats.org/presentationml/2006/ole">
            <mc:AlternateContent xmlns:mc="http://schemas.openxmlformats.org/markup-compatibility/2006">
              <mc:Choice xmlns:v="urn:schemas-microsoft-com:vml" Requires="v">
                <p:oleObj spid="_x0000_s2930" name="Visio" r:id="rId4" imgW="3352890" imgH="2000160" progId="Visio.Drawing.15">
                  <p:embed/>
                </p:oleObj>
              </mc:Choice>
              <mc:Fallback>
                <p:oleObj name="Visio" r:id="rId4" imgW="3352890" imgH="2000160" progId="Visio.Drawing.15">
                  <p:embed/>
                  <p:pic>
                    <p:nvPicPr>
                      <p:cNvPr id="0" name="Object 6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290" y="2460842"/>
                        <a:ext cx="6696744" cy="3996444"/>
                      </a:xfrm>
                      <a:prstGeom prst="rect">
                        <a:avLst/>
                      </a:prstGeom>
                      <a:noFill/>
                    </p:spPr>
                  </p:pic>
                </p:oleObj>
              </mc:Fallback>
            </mc:AlternateContent>
          </a:graphicData>
        </a:graphic>
      </p:graphicFrame>
    </p:spTree>
    <p:extLst>
      <p:ext uri="{BB962C8B-B14F-4D97-AF65-F5344CB8AC3E}">
        <p14:creationId xmlns:p14="http://schemas.microsoft.com/office/powerpoint/2010/main" val="391938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a:latin typeface="+mj-ea"/>
              </a:rPr>
              <a:t>目录</a:t>
            </a:r>
          </a:p>
        </p:txBody>
      </p:sp>
      <p:sp>
        <p:nvSpPr>
          <p:cNvPr id="3" name="灯片编号占位符 2"/>
          <p:cNvSpPr>
            <a:spLocks noGrp="1"/>
          </p:cNvSpPr>
          <p:nvPr>
            <p:ph type="sldNum" sz="quarter" idx="10"/>
          </p:nvPr>
        </p:nvSpPr>
        <p:spPr/>
        <p:txBody>
          <a:bodyPr/>
          <a:lstStyle/>
          <a:p>
            <a:pPr>
              <a:defRPr/>
            </a:pPr>
            <a:fld id="{73C2F607-A625-4AA2-9CC0-6A9806685EED}" type="slidenum">
              <a:rPr lang="en-US" altLang="en-US"/>
              <a:pPr>
                <a:defRPr/>
              </a:pPr>
              <a:t>14</a:t>
            </a:fld>
            <a:endParaRPr lang="en-US" altLang="en-US" dirty="0"/>
          </a:p>
        </p:txBody>
      </p:sp>
      <p:graphicFrame>
        <p:nvGraphicFramePr>
          <p:cNvPr id="6" name="图示 5"/>
          <p:cNvGraphicFramePr/>
          <p:nvPr>
            <p:extLst>
              <p:ext uri="{D42A27DB-BD31-4B8C-83A1-F6EECF244321}">
                <p14:modId xmlns:p14="http://schemas.microsoft.com/office/powerpoint/2010/main" val="3327276300"/>
              </p:ext>
            </p:extLst>
          </p:nvPr>
        </p:nvGraphicFramePr>
        <p:xfrm>
          <a:off x="1363662"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056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本</a:t>
            </a:r>
            <a:r>
              <a:rPr lang="zh-CN" altLang="en-US" dirty="0" smtClean="0"/>
              <a:t>文解决的问题和创新点</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15</a:t>
            </a:fld>
            <a:endParaRPr lang="en-US" altLang="en-US" dirty="0"/>
          </a:p>
        </p:txBody>
      </p:sp>
      <p:sp>
        <p:nvSpPr>
          <p:cNvPr id="12" name="文本框 11"/>
          <p:cNvSpPr txBox="1"/>
          <p:nvPr/>
        </p:nvSpPr>
        <p:spPr>
          <a:xfrm>
            <a:off x="212725" y="1817242"/>
            <a:ext cx="8679755" cy="1754326"/>
          </a:xfrm>
          <a:prstGeom prst="rect">
            <a:avLst/>
          </a:prstGeom>
          <a:noFill/>
        </p:spPr>
        <p:txBody>
          <a:bodyPr wrap="square" rtlCol="0">
            <a:spAutoFit/>
          </a:bodyPr>
          <a:lstStyle/>
          <a:p>
            <a:pPr marL="342900" indent="-342900">
              <a:buFont typeface="+mj-lt"/>
              <a:buAutoNum type="arabicPeriod"/>
            </a:pPr>
            <a:r>
              <a:rPr lang="zh-CN" altLang="en-US" dirty="0" smtClean="0">
                <a:solidFill>
                  <a:schemeClr val="bg1"/>
                </a:solidFill>
              </a:rPr>
              <a:t>通</a:t>
            </a:r>
            <a:r>
              <a:rPr lang="zh-CN" altLang="en-US" dirty="0">
                <a:solidFill>
                  <a:schemeClr val="bg1"/>
                </a:solidFill>
              </a:rPr>
              <a:t>过对</a:t>
            </a:r>
            <a:r>
              <a:rPr lang="en-US" altLang="zh-CN" dirty="0">
                <a:solidFill>
                  <a:schemeClr val="bg1"/>
                </a:solidFill>
              </a:rPr>
              <a:t>SDN</a:t>
            </a:r>
            <a:r>
              <a:rPr lang="zh-CN" altLang="en-US" dirty="0" smtClean="0">
                <a:solidFill>
                  <a:schemeClr val="bg1"/>
                </a:solidFill>
              </a:rPr>
              <a:t>策略库划分</a:t>
            </a:r>
            <a:r>
              <a:rPr lang="zh-CN" altLang="en-US" dirty="0">
                <a:solidFill>
                  <a:schemeClr val="bg1"/>
                </a:solidFill>
              </a:rPr>
              <a:t>不同的策略区域保证不同</a:t>
            </a:r>
            <a:r>
              <a:rPr lang="zh-CN" altLang="en-US" dirty="0">
                <a:solidFill>
                  <a:srgbClr val="FF0000"/>
                </a:solidFill>
              </a:rPr>
              <a:t>应用</a:t>
            </a:r>
            <a:r>
              <a:rPr lang="en-US" altLang="zh-CN" dirty="0">
                <a:solidFill>
                  <a:schemeClr val="bg1"/>
                </a:solidFill>
              </a:rPr>
              <a:t>SDN</a:t>
            </a:r>
            <a:r>
              <a:rPr lang="zh-CN" altLang="en-US" dirty="0">
                <a:solidFill>
                  <a:schemeClr val="bg1"/>
                </a:solidFill>
              </a:rPr>
              <a:t>策略</a:t>
            </a:r>
            <a:r>
              <a:rPr lang="zh-CN" altLang="en-US" dirty="0" smtClean="0">
                <a:solidFill>
                  <a:schemeClr val="bg1"/>
                </a:solidFill>
              </a:rPr>
              <a:t>在</a:t>
            </a:r>
            <a:r>
              <a:rPr lang="zh-CN" altLang="en-US" dirty="0">
                <a:solidFill>
                  <a:schemeClr val="bg1"/>
                </a:solidFill>
              </a:rPr>
              <a:t>生成</a:t>
            </a:r>
            <a:r>
              <a:rPr lang="zh-CN" altLang="en-US" dirty="0" smtClean="0">
                <a:solidFill>
                  <a:schemeClr val="bg1"/>
                </a:solidFill>
              </a:rPr>
              <a:t>时</a:t>
            </a:r>
            <a:r>
              <a:rPr lang="zh-CN" altLang="en-US" dirty="0">
                <a:solidFill>
                  <a:schemeClr val="bg1"/>
                </a:solidFill>
              </a:rPr>
              <a:t>的相互独立，解决他们之间的策略冲突</a:t>
            </a:r>
            <a:r>
              <a:rPr lang="zh-CN" altLang="en-US" dirty="0" smtClean="0">
                <a:solidFill>
                  <a:schemeClr val="bg1"/>
                </a:solidFill>
              </a:rPr>
              <a:t>。</a:t>
            </a:r>
            <a:endParaRPr lang="en-US" altLang="zh-CN" dirty="0" smtClean="0">
              <a:solidFill>
                <a:schemeClr val="bg1"/>
              </a:solidFill>
            </a:endParaRPr>
          </a:p>
          <a:p>
            <a:pPr marL="342900" indent="-342900">
              <a:buFont typeface="+mj-lt"/>
              <a:buAutoNum type="arabicPeriod"/>
            </a:pPr>
            <a:r>
              <a:rPr lang="zh-CN" altLang="en-US" dirty="0" smtClean="0">
                <a:solidFill>
                  <a:schemeClr val="bg1"/>
                </a:solidFill>
              </a:rPr>
              <a:t>（增强南向接口机密性）改进</a:t>
            </a:r>
            <a:r>
              <a:rPr lang="zh-CN" altLang="en-US" dirty="0" smtClean="0">
                <a:solidFill>
                  <a:schemeClr val="bg1"/>
                </a:solidFill>
              </a:rPr>
              <a:t>了</a:t>
            </a:r>
            <a:r>
              <a:rPr lang="en-US" altLang="zh-CN" dirty="0" smtClean="0">
                <a:solidFill>
                  <a:schemeClr val="bg1"/>
                </a:solidFill>
              </a:rPr>
              <a:t>SDN</a:t>
            </a:r>
            <a:r>
              <a:rPr lang="zh-CN" altLang="en-US" dirty="0" smtClean="0">
                <a:solidFill>
                  <a:schemeClr val="bg1"/>
                </a:solidFill>
              </a:rPr>
              <a:t>架构中两</a:t>
            </a:r>
            <a:r>
              <a:rPr lang="zh-CN" altLang="en-US" dirty="0" smtClean="0">
                <a:solidFill>
                  <a:srgbClr val="FF0000"/>
                </a:solidFill>
              </a:rPr>
              <a:t>平面</a:t>
            </a:r>
            <a:r>
              <a:rPr lang="zh-CN" altLang="en-US" dirty="0" smtClean="0">
                <a:solidFill>
                  <a:schemeClr val="bg1"/>
                </a:solidFill>
              </a:rPr>
              <a:t>的</a:t>
            </a:r>
            <a:r>
              <a:rPr lang="zh-CN" altLang="en-US" dirty="0">
                <a:solidFill>
                  <a:schemeClr val="bg1"/>
                </a:solidFill>
              </a:rPr>
              <a:t>通信流程</a:t>
            </a:r>
            <a:r>
              <a:rPr lang="zh-CN" altLang="en-US" dirty="0" smtClean="0">
                <a:solidFill>
                  <a:schemeClr val="bg1"/>
                </a:solidFill>
              </a:rPr>
              <a:t>，保证了</a:t>
            </a:r>
            <a:r>
              <a:rPr lang="en-US" altLang="zh-CN" dirty="0" smtClean="0">
                <a:solidFill>
                  <a:schemeClr val="bg1"/>
                </a:solidFill>
              </a:rPr>
              <a:t>SDN</a:t>
            </a:r>
            <a:r>
              <a:rPr lang="zh-CN" altLang="en-US" dirty="0" smtClean="0">
                <a:solidFill>
                  <a:schemeClr val="bg1"/>
                </a:solidFill>
              </a:rPr>
              <a:t>策略</a:t>
            </a:r>
            <a:r>
              <a:rPr lang="zh-CN" altLang="en-US" dirty="0">
                <a:solidFill>
                  <a:schemeClr val="bg1"/>
                </a:solidFill>
              </a:rPr>
              <a:t>的安全下发。</a:t>
            </a:r>
            <a:endParaRPr lang="en-US" altLang="zh-CN" dirty="0">
              <a:solidFill>
                <a:schemeClr val="bg1"/>
              </a:solidFill>
            </a:endParaRPr>
          </a:p>
          <a:p>
            <a:pPr marL="342900" indent="-342900">
              <a:buFont typeface="+mj-lt"/>
              <a:buAutoNum type="arabicPeriod"/>
            </a:pPr>
            <a:r>
              <a:rPr lang="zh-CN" altLang="en-US" dirty="0" smtClean="0">
                <a:solidFill>
                  <a:srgbClr val="FF0000"/>
                </a:solidFill>
              </a:rPr>
              <a:t>通过控制平面策略感知和数据平面策略请求</a:t>
            </a:r>
            <a:r>
              <a:rPr lang="zh-CN" altLang="en-US" dirty="0" smtClean="0">
                <a:solidFill>
                  <a:schemeClr val="bg1"/>
                </a:solidFill>
              </a:rPr>
              <a:t>实现</a:t>
            </a:r>
            <a:r>
              <a:rPr lang="zh-CN" altLang="en-US" dirty="0">
                <a:solidFill>
                  <a:schemeClr val="bg1"/>
                </a:solidFill>
              </a:rPr>
              <a:t>虚拟机迁移过程策略</a:t>
            </a:r>
            <a:r>
              <a:rPr lang="zh-CN" altLang="en-US" dirty="0" smtClean="0">
                <a:solidFill>
                  <a:schemeClr val="bg1"/>
                </a:solidFill>
              </a:rPr>
              <a:t>的有效性和</a:t>
            </a:r>
            <a:r>
              <a:rPr lang="zh-CN" altLang="en-US" dirty="0" smtClean="0">
                <a:solidFill>
                  <a:schemeClr val="bg1"/>
                </a:solidFill>
              </a:rPr>
              <a:t>一致性</a:t>
            </a:r>
            <a:r>
              <a:rPr lang="zh-CN" altLang="en-US" dirty="0" smtClean="0">
                <a:solidFill>
                  <a:schemeClr val="bg1"/>
                </a:solidFill>
              </a:rPr>
              <a:t>。</a:t>
            </a:r>
            <a:endParaRPr lang="en-US" altLang="zh-CN" dirty="0">
              <a:solidFill>
                <a:schemeClr val="bg1"/>
              </a:solidFill>
            </a:endParaRPr>
          </a:p>
        </p:txBody>
      </p:sp>
      <p:sp>
        <p:nvSpPr>
          <p:cNvPr id="5" name="文本框 4"/>
          <p:cNvSpPr txBox="1"/>
          <p:nvPr/>
        </p:nvSpPr>
        <p:spPr>
          <a:xfrm>
            <a:off x="153740" y="4161854"/>
            <a:ext cx="8679755" cy="923330"/>
          </a:xfrm>
          <a:prstGeom prst="rect">
            <a:avLst/>
          </a:prstGeom>
          <a:noFill/>
        </p:spPr>
        <p:txBody>
          <a:bodyPr wrap="square" rtlCol="0">
            <a:spAutoFit/>
          </a:bodyPr>
          <a:lstStyle/>
          <a:p>
            <a:pPr marL="342900" indent="-342900">
              <a:buFont typeface="+mj-lt"/>
              <a:buAutoNum type="arabicPeriod"/>
            </a:pPr>
            <a:r>
              <a:rPr lang="zh-CN" altLang="en-US" dirty="0" smtClean="0">
                <a:solidFill>
                  <a:schemeClr val="bg1"/>
                </a:solidFill>
              </a:rPr>
              <a:t>通过分域思想保证了不同类型的</a:t>
            </a:r>
            <a:r>
              <a:rPr lang="en-US" altLang="zh-CN" dirty="0" smtClean="0">
                <a:solidFill>
                  <a:schemeClr val="bg1"/>
                </a:solidFill>
              </a:rPr>
              <a:t>SDN</a:t>
            </a:r>
            <a:r>
              <a:rPr lang="zh-CN" altLang="en-US" dirty="0" smtClean="0">
                <a:solidFill>
                  <a:schemeClr val="bg1"/>
                </a:solidFill>
              </a:rPr>
              <a:t>策略不会相互影响。</a:t>
            </a:r>
            <a:endParaRPr lang="en-US" altLang="zh-CN" dirty="0">
              <a:solidFill>
                <a:schemeClr val="bg1"/>
              </a:solidFill>
            </a:endParaRPr>
          </a:p>
          <a:p>
            <a:pPr marL="342900" indent="-342900">
              <a:buFont typeface="+mj-lt"/>
              <a:buAutoNum type="arabicPeriod"/>
            </a:pPr>
            <a:r>
              <a:rPr lang="zh-CN" altLang="en-US" dirty="0" smtClean="0">
                <a:solidFill>
                  <a:schemeClr val="bg1"/>
                </a:solidFill>
              </a:rPr>
              <a:t>通过数据平面的主动推送流表状态信息实现控制平面对策略的主动感知，从而在不降低系统可用性的情况下实现策略一致性保障。</a:t>
            </a:r>
            <a:endParaRPr lang="en-US" altLang="zh-CN" dirty="0">
              <a:solidFill>
                <a:schemeClr val="bg1"/>
              </a:solidFill>
            </a:endParaRPr>
          </a:p>
        </p:txBody>
      </p:sp>
      <p:sp>
        <p:nvSpPr>
          <p:cNvPr id="3" name="文本框 2"/>
          <p:cNvSpPr txBox="1"/>
          <p:nvPr/>
        </p:nvSpPr>
        <p:spPr>
          <a:xfrm>
            <a:off x="187226" y="1355577"/>
            <a:ext cx="2448271" cy="461665"/>
          </a:xfrm>
          <a:prstGeom prst="rect">
            <a:avLst/>
          </a:prstGeom>
          <a:solidFill>
            <a:schemeClr val="accent2">
              <a:lumMod val="40000"/>
              <a:lumOff val="60000"/>
            </a:schemeClr>
          </a:solidFill>
        </p:spPr>
        <p:txBody>
          <a:bodyPr wrap="square" rtlCol="0">
            <a:spAutoFit/>
          </a:bodyPr>
          <a:lstStyle/>
          <a:p>
            <a:r>
              <a:rPr lang="zh-CN" altLang="en-US" sz="2400" b="1" dirty="0" smtClean="0">
                <a:solidFill>
                  <a:schemeClr val="bg1"/>
                </a:solidFill>
              </a:rPr>
              <a:t>本文解决的问题</a:t>
            </a:r>
            <a:endParaRPr lang="en-US" sz="2400" b="1" dirty="0">
              <a:solidFill>
                <a:schemeClr val="bg1"/>
              </a:solidFill>
            </a:endParaRPr>
          </a:p>
        </p:txBody>
      </p:sp>
      <p:sp>
        <p:nvSpPr>
          <p:cNvPr id="7" name="文本框 6"/>
          <p:cNvSpPr txBox="1"/>
          <p:nvPr/>
        </p:nvSpPr>
        <p:spPr>
          <a:xfrm>
            <a:off x="217364" y="3687415"/>
            <a:ext cx="1736948" cy="461665"/>
          </a:xfrm>
          <a:prstGeom prst="rect">
            <a:avLst/>
          </a:prstGeom>
          <a:solidFill>
            <a:schemeClr val="accent4">
              <a:lumMod val="40000"/>
              <a:lumOff val="60000"/>
            </a:schemeClr>
          </a:solidFill>
        </p:spPr>
        <p:txBody>
          <a:bodyPr wrap="square" rtlCol="0">
            <a:spAutoFit/>
          </a:bodyPr>
          <a:lstStyle/>
          <a:p>
            <a:r>
              <a:rPr lang="zh-CN" altLang="en-US" sz="2400" b="1" dirty="0" smtClean="0">
                <a:solidFill>
                  <a:schemeClr val="bg1"/>
                </a:solidFill>
              </a:rPr>
              <a:t>本文创新点</a:t>
            </a:r>
            <a:endParaRPr lang="en-US" sz="2400" b="1" dirty="0">
              <a:solidFill>
                <a:schemeClr val="bg1"/>
              </a:solidFill>
            </a:endParaRPr>
          </a:p>
        </p:txBody>
      </p:sp>
    </p:spTree>
    <p:extLst>
      <p:ext uri="{BB962C8B-B14F-4D97-AF65-F5344CB8AC3E}">
        <p14:creationId xmlns:p14="http://schemas.microsoft.com/office/powerpoint/2010/main" val="215601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C:\wamp\www\microsoft\assets\wa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46232"/>
            <a:ext cx="914400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Box 3"/>
          <p:cNvSpPr txBox="1">
            <a:spLocks noChangeArrowheads="1"/>
          </p:cNvSpPr>
          <p:nvPr/>
        </p:nvSpPr>
        <p:spPr bwMode="auto">
          <a:xfrm>
            <a:off x="1226780" y="1412875"/>
            <a:ext cx="37449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6000" dirty="0">
                <a:solidFill>
                  <a:schemeClr val="bg2"/>
                </a:solidFill>
              </a:rPr>
              <a:t>谢谢！</a:t>
            </a:r>
          </a:p>
        </p:txBody>
      </p:sp>
      <p:sp>
        <p:nvSpPr>
          <p:cNvPr id="4" name="灯片编号占位符 2"/>
          <p:cNvSpPr>
            <a:spLocks noGrp="1"/>
          </p:cNvSpPr>
          <p:nvPr>
            <p:ph type="sldNum" sz="quarter" idx="10"/>
          </p:nvPr>
        </p:nvSpPr>
        <p:spPr/>
        <p:txBody>
          <a:bodyPr/>
          <a:lstStyle/>
          <a:p>
            <a:pPr>
              <a:defRPr/>
            </a:pPr>
            <a:fld id="{73C2F607-A625-4AA2-9CC0-6A9806685EED}" type="slidenum">
              <a:rPr lang="en-US" altLang="en-US"/>
              <a:pPr>
                <a:defRPr/>
              </a:pPr>
              <a:t>16</a:t>
            </a:fld>
            <a:endParaRPr lang="en-US" altLang="en-US" dirty="0"/>
          </a:p>
        </p:txBody>
      </p:sp>
    </p:spTree>
    <p:extLst>
      <p:ext uri="{BB962C8B-B14F-4D97-AF65-F5344CB8AC3E}">
        <p14:creationId xmlns:p14="http://schemas.microsoft.com/office/powerpoint/2010/main" val="227017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a:latin typeface="+mj-ea"/>
              </a:rPr>
              <a:t>目录</a:t>
            </a:r>
          </a:p>
        </p:txBody>
      </p:sp>
      <p:sp>
        <p:nvSpPr>
          <p:cNvPr id="3" name="灯片编号占位符 2"/>
          <p:cNvSpPr>
            <a:spLocks noGrp="1"/>
          </p:cNvSpPr>
          <p:nvPr>
            <p:ph type="sldNum" sz="quarter" idx="10"/>
          </p:nvPr>
        </p:nvSpPr>
        <p:spPr/>
        <p:txBody>
          <a:bodyPr/>
          <a:lstStyle/>
          <a:p>
            <a:pPr>
              <a:defRPr/>
            </a:pPr>
            <a:fld id="{73C2F607-A625-4AA2-9CC0-6A9806685EED}" type="slidenum">
              <a:rPr lang="en-US" altLang="en-US"/>
              <a:pPr>
                <a:defRPr/>
              </a:pPr>
              <a:t>2</a:t>
            </a:fld>
            <a:endParaRPr lang="en-US" altLang="en-US" dirty="0"/>
          </a:p>
        </p:txBody>
      </p:sp>
      <p:graphicFrame>
        <p:nvGraphicFramePr>
          <p:cNvPr id="6" name="图示 5"/>
          <p:cNvGraphicFramePr/>
          <p:nvPr>
            <p:extLst>
              <p:ext uri="{D42A27DB-BD31-4B8C-83A1-F6EECF244321}">
                <p14:modId xmlns:p14="http://schemas.microsoft.com/office/powerpoint/2010/main" val="3044367099"/>
              </p:ext>
            </p:extLst>
          </p:nvPr>
        </p:nvGraphicFramePr>
        <p:xfrm>
          <a:off x="1363662"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5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mj-ea"/>
              </a:rPr>
              <a:t>传统网络技术无法满足云计算带来的需求</a:t>
            </a:r>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3</a:t>
            </a:fld>
            <a:endParaRPr lang="en-US" altLang="en-US" dirty="0"/>
          </a:p>
        </p:txBody>
      </p:sp>
      <p:cxnSp>
        <p:nvCxnSpPr>
          <p:cNvPr id="27" name="直接连接符 13"/>
          <p:cNvCxnSpPr>
            <a:cxnSpLocks noChangeShapeType="1"/>
          </p:cNvCxnSpPr>
          <p:nvPr/>
        </p:nvCxnSpPr>
        <p:spPr bwMode="auto">
          <a:xfrm flipH="1">
            <a:off x="2152975" y="1429990"/>
            <a:ext cx="940" cy="4450482"/>
          </a:xfrm>
          <a:prstGeom prst="line">
            <a:avLst/>
          </a:prstGeom>
          <a:noFill/>
          <a:ln w="6350" cmpd="sng">
            <a:solidFill>
              <a:schemeClr val="accent1"/>
            </a:solidFill>
            <a:round/>
            <a:headEnd/>
            <a:tailEnd/>
          </a:ln>
          <a:extLst>
            <a:ext uri="{909E8E84-426E-40DD-AFC4-6F175D3DCCD1}">
              <a14:hiddenFill xmlns:a14="http://schemas.microsoft.com/office/drawing/2010/main">
                <a:noFill/>
              </a14:hiddenFill>
            </a:ext>
          </a:extLst>
        </p:spPr>
      </p:cxnSp>
      <p:sp>
        <p:nvSpPr>
          <p:cNvPr id="28" name="椭圆 14"/>
          <p:cNvSpPr>
            <a:spLocks noChangeArrowheads="1"/>
          </p:cNvSpPr>
          <p:nvPr/>
        </p:nvSpPr>
        <p:spPr bwMode="auto">
          <a:xfrm>
            <a:off x="2094671" y="2067587"/>
            <a:ext cx="128587" cy="12858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 name="椭圆 15"/>
          <p:cNvSpPr>
            <a:spLocks noChangeArrowheads="1"/>
          </p:cNvSpPr>
          <p:nvPr/>
        </p:nvSpPr>
        <p:spPr bwMode="auto">
          <a:xfrm>
            <a:off x="2088682" y="3518222"/>
            <a:ext cx="128587" cy="12858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31" name="组合 5"/>
          <p:cNvGrpSpPr>
            <a:grpSpLocks/>
          </p:cNvGrpSpPr>
          <p:nvPr/>
        </p:nvGrpSpPr>
        <p:grpSpPr bwMode="auto">
          <a:xfrm>
            <a:off x="395536" y="1484784"/>
            <a:ext cx="1283151" cy="1274763"/>
            <a:chOff x="0" y="0"/>
            <a:chExt cx="1282284" cy="1275488"/>
          </a:xfrm>
          <a:solidFill>
            <a:schemeClr val="accent1">
              <a:lumMod val="60000"/>
              <a:lumOff val="40000"/>
            </a:schemeClr>
          </a:solidFill>
        </p:grpSpPr>
        <p:sp>
          <p:nvSpPr>
            <p:cNvPr id="32" name="泪滴形 7"/>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3" name="文本框 17"/>
            <p:cNvSpPr txBox="1">
              <a:spLocks noChangeArrowheads="1"/>
            </p:cNvSpPr>
            <p:nvPr/>
          </p:nvSpPr>
          <p:spPr bwMode="auto">
            <a:xfrm>
              <a:off x="116553" y="437705"/>
              <a:ext cx="1165731" cy="3695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smtClean="0">
                  <a:solidFill>
                    <a:schemeClr val="bg1"/>
                  </a:solidFill>
                  <a:latin typeface="+mj-ea"/>
                  <a:ea typeface="+mj-ea"/>
                </a:rPr>
                <a:t>用户需求</a:t>
              </a:r>
              <a:endParaRPr lang="zh-CN" altLang="en-US" b="1" dirty="0">
                <a:solidFill>
                  <a:schemeClr val="bg1"/>
                </a:solidFill>
                <a:latin typeface="+mj-ea"/>
                <a:ea typeface="+mj-ea"/>
              </a:endParaRPr>
            </a:p>
          </p:txBody>
        </p:sp>
      </p:grpSp>
      <p:grpSp>
        <p:nvGrpSpPr>
          <p:cNvPr id="34" name="组合 28"/>
          <p:cNvGrpSpPr>
            <a:grpSpLocks/>
          </p:cNvGrpSpPr>
          <p:nvPr/>
        </p:nvGrpSpPr>
        <p:grpSpPr bwMode="auto">
          <a:xfrm>
            <a:off x="421192" y="2892806"/>
            <a:ext cx="1315111" cy="1276350"/>
            <a:chOff x="0" y="0"/>
            <a:chExt cx="1314223" cy="1275488"/>
          </a:xfrm>
        </p:grpSpPr>
        <p:sp>
          <p:nvSpPr>
            <p:cNvPr id="35" name="泪滴形 9"/>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6" name="文本框 18"/>
            <p:cNvSpPr txBox="1">
              <a:spLocks noChangeArrowheads="1"/>
            </p:cNvSpPr>
            <p:nvPr/>
          </p:nvSpPr>
          <p:spPr bwMode="auto">
            <a:xfrm>
              <a:off x="54570" y="434063"/>
              <a:ext cx="1259653" cy="39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mj-ea"/>
                  <a:ea typeface="+mj-ea"/>
                </a:rPr>
                <a:t>服务接入</a:t>
              </a:r>
              <a:endParaRPr lang="zh-CN" altLang="en-US" sz="2000" b="1" dirty="0">
                <a:solidFill>
                  <a:schemeClr val="bg1"/>
                </a:solidFill>
                <a:latin typeface="+mj-ea"/>
                <a:ea typeface="+mj-ea"/>
              </a:endParaRPr>
            </a:p>
          </p:txBody>
        </p:sp>
      </p:grpSp>
      <p:sp>
        <p:nvSpPr>
          <p:cNvPr id="40" name="矩形 20"/>
          <p:cNvSpPr>
            <a:spLocks noChangeArrowheads="1"/>
          </p:cNvSpPr>
          <p:nvPr/>
        </p:nvSpPr>
        <p:spPr bwMode="auto">
          <a:xfrm>
            <a:off x="2528392" y="1934046"/>
            <a:ext cx="3699792" cy="576064"/>
          </a:xfrm>
          <a:prstGeom prst="rect">
            <a:avLst/>
          </a:prstGeom>
          <a:solidFill>
            <a:schemeClr val="accent1">
              <a:lumMod val="60000"/>
              <a:lumOff val="4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chemeClr val="bg1"/>
                </a:solidFill>
                <a:latin typeface="+mn-ea"/>
                <a:ea typeface="+mn-ea"/>
              </a:rPr>
              <a:t>用户</a:t>
            </a:r>
            <a:r>
              <a:rPr lang="zh-CN" altLang="en-US" sz="1600" dirty="0">
                <a:solidFill>
                  <a:schemeClr val="bg1"/>
                </a:solidFill>
                <a:latin typeface="+mn-ea"/>
                <a:ea typeface="+mn-ea"/>
              </a:rPr>
              <a:t>需</a:t>
            </a:r>
            <a:r>
              <a:rPr lang="zh-CN" altLang="en-US" sz="1600" dirty="0" smtClean="0">
                <a:solidFill>
                  <a:schemeClr val="bg1"/>
                </a:solidFill>
                <a:latin typeface="+mn-ea"/>
                <a:ea typeface="+mn-ea"/>
              </a:rPr>
              <a:t>要对</a:t>
            </a:r>
            <a:r>
              <a:rPr lang="zh-CN" altLang="en-US" sz="1600" dirty="0">
                <a:solidFill>
                  <a:schemeClr val="bg1"/>
                </a:solidFill>
                <a:latin typeface="+mn-ea"/>
                <a:ea typeface="+mn-ea"/>
              </a:rPr>
              <a:t>自</a:t>
            </a:r>
            <a:r>
              <a:rPr lang="zh-CN" altLang="en-US" sz="1600" dirty="0" smtClean="0">
                <a:solidFill>
                  <a:schemeClr val="bg1"/>
                </a:solidFill>
                <a:latin typeface="+mn-ea"/>
                <a:ea typeface="+mn-ea"/>
              </a:rPr>
              <a:t>己所</a:t>
            </a:r>
            <a:r>
              <a:rPr lang="zh-CN" altLang="en-US" sz="1600" dirty="0">
                <a:solidFill>
                  <a:schemeClr val="bg1"/>
                </a:solidFill>
                <a:latin typeface="+mn-ea"/>
                <a:ea typeface="+mn-ea"/>
              </a:rPr>
              <a:t>拥</a:t>
            </a:r>
            <a:r>
              <a:rPr lang="zh-CN" altLang="en-US" sz="1600" dirty="0" smtClean="0">
                <a:solidFill>
                  <a:schemeClr val="bg1"/>
                </a:solidFill>
                <a:latin typeface="+mn-ea"/>
                <a:ea typeface="+mn-ea"/>
              </a:rPr>
              <a:t>有的</a:t>
            </a:r>
            <a:r>
              <a:rPr lang="en-US" altLang="zh-CN" sz="1600" dirty="0" smtClean="0">
                <a:solidFill>
                  <a:schemeClr val="bg1"/>
                </a:solidFill>
                <a:latin typeface="+mn-lt"/>
                <a:ea typeface="+mn-ea"/>
              </a:rPr>
              <a:t>vm</a:t>
            </a:r>
            <a:r>
              <a:rPr lang="zh-CN" altLang="en-US" sz="1600" dirty="0" smtClean="0">
                <a:solidFill>
                  <a:schemeClr val="bg1"/>
                </a:solidFill>
                <a:latin typeface="+mn-ea"/>
                <a:ea typeface="+mn-ea"/>
              </a:rPr>
              <a:t>进行灵活的域或者子域的划分。</a:t>
            </a:r>
            <a:endParaRPr lang="zh-CN" altLang="en-US" sz="1600" dirty="0">
              <a:solidFill>
                <a:schemeClr val="bg1"/>
              </a:solidFill>
              <a:latin typeface="+mn-ea"/>
              <a:ea typeface="+mn-ea"/>
            </a:endParaRPr>
          </a:p>
        </p:txBody>
      </p:sp>
      <p:sp>
        <p:nvSpPr>
          <p:cNvPr id="42" name="矩形 22"/>
          <p:cNvSpPr>
            <a:spLocks noChangeArrowheads="1"/>
          </p:cNvSpPr>
          <p:nvPr/>
        </p:nvSpPr>
        <p:spPr bwMode="auto">
          <a:xfrm>
            <a:off x="2528392" y="3244996"/>
            <a:ext cx="3699792" cy="715878"/>
          </a:xfrm>
          <a:prstGeom prst="rect">
            <a:avLst/>
          </a:prstGeom>
          <a:solidFill>
            <a:schemeClr val="accent4">
              <a:lumMod val="20000"/>
              <a:lumOff val="80000"/>
            </a:schemeClr>
          </a:solidFill>
          <a:ln w="9525">
            <a:solidFill>
              <a:srgbClr val="000000"/>
            </a:solid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600" dirty="0">
                <a:solidFill>
                  <a:schemeClr val="bg1"/>
                </a:solidFill>
                <a:latin typeface="+mn-ea"/>
                <a:ea typeface="+mn-ea"/>
              </a:rPr>
              <a:t>随</a:t>
            </a:r>
            <a:r>
              <a:rPr lang="zh-CN" altLang="en-US" sz="1600" dirty="0" smtClean="0">
                <a:solidFill>
                  <a:schemeClr val="bg1"/>
                </a:solidFill>
                <a:latin typeface="+mn-ea"/>
                <a:ea typeface="+mn-ea"/>
              </a:rPr>
              <a:t>着</a:t>
            </a:r>
            <a:r>
              <a:rPr lang="en-US" altLang="zh-CN" sz="1600" dirty="0" smtClean="0">
                <a:solidFill>
                  <a:schemeClr val="bg1"/>
                </a:solidFill>
                <a:latin typeface="+mn-lt"/>
                <a:ea typeface="+mn-ea"/>
              </a:rPr>
              <a:t>NFV</a:t>
            </a:r>
            <a:r>
              <a:rPr lang="zh-CN" altLang="en-US" sz="1600" dirty="0" smtClean="0">
                <a:solidFill>
                  <a:schemeClr val="bg1"/>
                </a:solidFill>
                <a:latin typeface="+mn-ea"/>
                <a:ea typeface="+mn-ea"/>
              </a:rPr>
              <a:t>技术的发展，越来越多的服务以可动态扩展的虚拟化形式提供，这类服务需要灵活接入用户网络。</a:t>
            </a:r>
            <a:endParaRPr lang="zh-CN" altLang="en-US" sz="1600" dirty="0">
              <a:solidFill>
                <a:schemeClr val="bg1"/>
              </a:solidFill>
              <a:latin typeface="+mn-ea"/>
              <a:ea typeface="+mn-ea"/>
            </a:endParaRPr>
          </a:p>
        </p:txBody>
      </p:sp>
      <p:grpSp>
        <p:nvGrpSpPr>
          <p:cNvPr id="15" name="组合 5"/>
          <p:cNvGrpSpPr>
            <a:grpSpLocks/>
          </p:cNvGrpSpPr>
          <p:nvPr/>
        </p:nvGrpSpPr>
        <p:grpSpPr bwMode="auto">
          <a:xfrm>
            <a:off x="405369" y="4381898"/>
            <a:ext cx="1307996" cy="1274763"/>
            <a:chOff x="-80007" y="2481026"/>
            <a:chExt cx="1307112" cy="1275488"/>
          </a:xfrm>
          <a:solidFill>
            <a:schemeClr val="accent2">
              <a:lumMod val="40000"/>
              <a:lumOff val="60000"/>
            </a:schemeClr>
          </a:solidFill>
        </p:grpSpPr>
        <p:sp>
          <p:nvSpPr>
            <p:cNvPr id="16" name="泪滴形 7"/>
            <p:cNvSpPr>
              <a:spLocks/>
            </p:cNvSpPr>
            <p:nvPr/>
          </p:nvSpPr>
          <p:spPr bwMode="auto">
            <a:xfrm rot="2700000">
              <a:off x="-80007" y="2481026"/>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 name="文本框 17"/>
            <p:cNvSpPr txBox="1">
              <a:spLocks noChangeArrowheads="1"/>
            </p:cNvSpPr>
            <p:nvPr/>
          </p:nvSpPr>
          <p:spPr bwMode="auto">
            <a:xfrm>
              <a:off x="61374" y="2950217"/>
              <a:ext cx="1165731" cy="3695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mj-ea"/>
                  <a:ea typeface="+mj-ea"/>
                </a:rPr>
                <a:t>企</a:t>
              </a:r>
              <a:r>
                <a:rPr lang="zh-CN" altLang="en-US" b="1" dirty="0" smtClean="0">
                  <a:solidFill>
                    <a:schemeClr val="bg1"/>
                  </a:solidFill>
                  <a:latin typeface="+mj-ea"/>
                  <a:ea typeface="+mj-ea"/>
                </a:rPr>
                <a:t>业</a:t>
              </a:r>
              <a:r>
                <a:rPr lang="zh-CN" altLang="en-US" b="1" dirty="0">
                  <a:solidFill>
                    <a:schemeClr val="bg1"/>
                  </a:solidFill>
                  <a:latin typeface="+mj-ea"/>
                  <a:ea typeface="+mj-ea"/>
                </a:rPr>
                <a:t>需求</a:t>
              </a:r>
            </a:p>
          </p:txBody>
        </p:sp>
      </p:grpSp>
      <p:sp>
        <p:nvSpPr>
          <p:cNvPr id="19" name="椭圆 15"/>
          <p:cNvSpPr>
            <a:spLocks noChangeArrowheads="1"/>
          </p:cNvSpPr>
          <p:nvPr/>
        </p:nvSpPr>
        <p:spPr bwMode="auto">
          <a:xfrm>
            <a:off x="2082850" y="4971194"/>
            <a:ext cx="128587" cy="12858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 name="矩形 22"/>
          <p:cNvSpPr>
            <a:spLocks noChangeArrowheads="1"/>
          </p:cNvSpPr>
          <p:nvPr/>
        </p:nvSpPr>
        <p:spPr bwMode="auto">
          <a:xfrm>
            <a:off x="2528392" y="4730412"/>
            <a:ext cx="3699792" cy="673039"/>
          </a:xfrm>
          <a:prstGeom prst="rect">
            <a:avLst/>
          </a:prstGeom>
          <a:solidFill>
            <a:schemeClr val="accent2">
              <a:lumMod val="40000"/>
              <a:lumOff val="60000"/>
            </a:schemeClr>
          </a:solidFill>
          <a:ln w="9525">
            <a:solidFill>
              <a:srgbClr val="000000"/>
            </a:solid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600" dirty="0" smtClean="0">
                <a:solidFill>
                  <a:schemeClr val="bg1"/>
                </a:solidFill>
                <a:latin typeface="+mn-ea"/>
                <a:ea typeface="+mn-ea"/>
              </a:rPr>
              <a:t>企业需要对复杂网络的管理尽可能简单而统一。尽可能简化云环境下的网络配置工作。</a:t>
            </a:r>
            <a:endParaRPr lang="zh-CN" altLang="en-US" sz="1600" dirty="0">
              <a:solidFill>
                <a:schemeClr val="bg1"/>
              </a:solidFill>
              <a:latin typeface="+mn-ea"/>
              <a:ea typeface="+mn-ea"/>
            </a:endParaRPr>
          </a:p>
        </p:txBody>
      </p:sp>
      <p:sp>
        <p:nvSpPr>
          <p:cNvPr id="5" name="右大括号 4"/>
          <p:cNvSpPr/>
          <p:nvPr/>
        </p:nvSpPr>
        <p:spPr>
          <a:xfrm>
            <a:off x="6516216" y="1700808"/>
            <a:ext cx="504056"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文本框 5"/>
          <p:cNvSpPr txBox="1"/>
          <p:nvPr/>
        </p:nvSpPr>
        <p:spPr>
          <a:xfrm>
            <a:off x="7020272" y="3455422"/>
            <a:ext cx="1656184" cy="523220"/>
          </a:xfrm>
          <a:prstGeom prst="rect">
            <a:avLst/>
          </a:prstGeom>
          <a:noFill/>
        </p:spPr>
        <p:txBody>
          <a:bodyPr wrap="square" rtlCol="0">
            <a:spAutoFit/>
          </a:bodyPr>
          <a:lstStyle/>
          <a:p>
            <a:r>
              <a:rPr lang="en-US" altLang="zh-CN" sz="2800" b="1" dirty="0" smtClean="0">
                <a:solidFill>
                  <a:schemeClr val="bg1"/>
                </a:solidFill>
              </a:rPr>
              <a:t>SDN</a:t>
            </a:r>
            <a:r>
              <a:rPr lang="zh-CN" altLang="en-US" sz="2800" b="1" dirty="0" smtClean="0">
                <a:solidFill>
                  <a:schemeClr val="bg1"/>
                </a:solidFill>
              </a:rPr>
              <a:t>技术</a:t>
            </a:r>
            <a:endParaRPr lang="en-US" sz="2800" b="1" dirty="0">
              <a:solidFill>
                <a:schemeClr val="bg1"/>
              </a:solidFill>
            </a:endParaRPr>
          </a:p>
        </p:txBody>
      </p:sp>
    </p:spTree>
    <p:extLst>
      <p:ext uri="{BB962C8B-B14F-4D97-AF65-F5344CB8AC3E}">
        <p14:creationId xmlns:p14="http://schemas.microsoft.com/office/powerpoint/2010/main" val="355974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mj-ea"/>
              </a:rPr>
              <a:t>策略是</a:t>
            </a:r>
            <a:r>
              <a:rPr lang="en-US" altLang="zh-CN" dirty="0" smtClean="0">
                <a:latin typeface="+mj-ea"/>
              </a:rPr>
              <a:t>SDN</a:t>
            </a:r>
            <a:r>
              <a:rPr lang="zh-CN" altLang="en-US" dirty="0" smtClean="0">
                <a:latin typeface="+mj-ea"/>
              </a:rPr>
              <a:t>架构的核心</a:t>
            </a:r>
            <a:endParaRPr lang="zh-CN" altLang="en-US" dirty="0">
              <a:latin typeface="+mj-ea"/>
            </a:endParaRPr>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4</a:t>
            </a:fld>
            <a:endParaRPr lang="en-US" altLang="en-US" dirty="0"/>
          </a:p>
        </p:txBody>
      </p:sp>
      <p:sp>
        <p:nvSpPr>
          <p:cNvPr id="3" name="文本框 2"/>
          <p:cNvSpPr txBox="1"/>
          <p:nvPr/>
        </p:nvSpPr>
        <p:spPr>
          <a:xfrm>
            <a:off x="212725" y="1196752"/>
            <a:ext cx="8535739" cy="707886"/>
          </a:xfrm>
          <a:prstGeom prst="rect">
            <a:avLst/>
          </a:prstGeom>
          <a:noFill/>
        </p:spPr>
        <p:txBody>
          <a:bodyPr wrap="square" rtlCol="0">
            <a:spAutoFit/>
          </a:bodyPr>
          <a:lstStyle/>
          <a:p>
            <a:r>
              <a:rPr lang="en-US" altLang="zh-CN" sz="2000" dirty="0" smtClean="0">
                <a:solidFill>
                  <a:schemeClr val="bg1"/>
                </a:solidFill>
                <a:latin typeface="+mn-lt"/>
              </a:rPr>
              <a:t>SDN</a:t>
            </a:r>
            <a:r>
              <a:rPr lang="zh-CN" altLang="en-US" sz="2000" dirty="0" smtClean="0">
                <a:solidFill>
                  <a:schemeClr val="bg1"/>
                </a:solidFill>
                <a:latin typeface="+mn-lt"/>
              </a:rPr>
              <a:t>策略是控制平面根据用户业务逻辑生成，然后下发到数据平面，控制数据平面进行数据包转发的规则。</a:t>
            </a:r>
            <a:endParaRPr lang="en-US" altLang="zh-CN" sz="2000" dirty="0">
              <a:solidFill>
                <a:schemeClr val="bg1"/>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173178995"/>
              </p:ext>
            </p:extLst>
          </p:nvPr>
        </p:nvGraphicFramePr>
        <p:xfrm>
          <a:off x="621940" y="2132856"/>
          <a:ext cx="7955868" cy="4176464"/>
        </p:xfrm>
        <a:graphic>
          <a:graphicData uri="http://schemas.openxmlformats.org/presentationml/2006/ole">
            <mc:AlternateContent xmlns:mc="http://schemas.openxmlformats.org/markup-compatibility/2006">
              <mc:Choice xmlns:v="urn:schemas-microsoft-com:vml" Requires="v">
                <p:oleObj spid="_x0000_s13406" name="Visio" r:id="rId4" imgW="5153056" imgH="2705130" progId="Visio.Drawing.15">
                  <p:embed/>
                </p:oleObj>
              </mc:Choice>
              <mc:Fallback>
                <p:oleObj name="Visio" r:id="rId4" imgW="5153056" imgH="2705130" progId="Visio.Drawing.15">
                  <p:embed/>
                  <p:pic>
                    <p:nvPicPr>
                      <p:cNvPr id="0" name="Object 1"/>
                      <p:cNvPicPr>
                        <a:picLocks noChangeAspect="1" noChangeArrowheads="1"/>
                      </p:cNvPicPr>
                      <p:nvPr/>
                    </p:nvPicPr>
                    <p:blipFill>
                      <a:blip r:embed="rId5"/>
                      <a:srcRect/>
                      <a:stretch>
                        <a:fillRect/>
                      </a:stretch>
                    </p:blipFill>
                    <p:spPr bwMode="auto">
                      <a:xfrm>
                        <a:off x="621940" y="2132856"/>
                        <a:ext cx="7955868" cy="4176464"/>
                      </a:xfrm>
                      <a:prstGeom prst="rect">
                        <a:avLst/>
                      </a:prstGeom>
                      <a:noFill/>
                    </p:spPr>
                  </p:pic>
                </p:oleObj>
              </mc:Fallback>
            </mc:AlternateContent>
          </a:graphicData>
        </a:graphic>
      </p:graphicFrame>
    </p:spTree>
    <p:extLst>
      <p:ext uri="{BB962C8B-B14F-4D97-AF65-F5344CB8AC3E}">
        <p14:creationId xmlns:p14="http://schemas.microsoft.com/office/powerpoint/2010/main" val="172378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SDN</a:t>
            </a:r>
            <a:r>
              <a:rPr lang="zh-CN" altLang="en-US" dirty="0"/>
              <a:t>网</a:t>
            </a:r>
            <a:r>
              <a:rPr lang="zh-CN" altLang="en-US" dirty="0" smtClean="0"/>
              <a:t>络</a:t>
            </a:r>
            <a:r>
              <a:rPr lang="zh-CN" altLang="en-US" dirty="0"/>
              <a:t>策</a:t>
            </a:r>
            <a:r>
              <a:rPr lang="zh-CN" altLang="en-US" dirty="0" smtClean="0"/>
              <a:t>略的</a:t>
            </a:r>
            <a:r>
              <a:rPr lang="zh-CN" altLang="en-US" dirty="0"/>
              <a:t>生</a:t>
            </a:r>
            <a:r>
              <a:rPr lang="zh-CN" altLang="en-US" dirty="0" smtClean="0"/>
              <a:t>命</a:t>
            </a:r>
            <a:r>
              <a:rPr lang="zh-CN" altLang="en-US" dirty="0"/>
              <a:t>周期</a:t>
            </a:r>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5</a:t>
            </a:fld>
            <a:endParaRPr lang="en-US" altLang="en-US" dirty="0"/>
          </a:p>
        </p:txBody>
      </p:sp>
      <p:sp>
        <p:nvSpPr>
          <p:cNvPr id="16" name="文本框 15"/>
          <p:cNvSpPr txBox="1"/>
          <p:nvPr/>
        </p:nvSpPr>
        <p:spPr>
          <a:xfrm>
            <a:off x="212724" y="1268760"/>
            <a:ext cx="8607747"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chemeClr val="bg1"/>
                </a:solidFill>
              </a:rPr>
              <a:t>概念</a:t>
            </a:r>
            <a:endParaRPr lang="en-US" altLang="zh-CN" dirty="0" smtClean="0">
              <a:solidFill>
                <a:schemeClr val="bg1"/>
              </a:solidFill>
            </a:endParaRPr>
          </a:p>
          <a:p>
            <a:r>
              <a:rPr lang="zh-CN" altLang="en-US" dirty="0" smtClean="0">
                <a:solidFill>
                  <a:schemeClr val="bg1"/>
                </a:solidFill>
              </a:rPr>
              <a:t>描述</a:t>
            </a:r>
            <a:r>
              <a:rPr lang="en-US" altLang="zh-CN" dirty="0" smtClean="0">
                <a:solidFill>
                  <a:schemeClr val="bg1"/>
                </a:solidFill>
              </a:rPr>
              <a:t>SDN</a:t>
            </a:r>
            <a:r>
              <a:rPr lang="zh-CN" altLang="en-US" dirty="0" smtClean="0">
                <a:solidFill>
                  <a:schemeClr val="bg1"/>
                </a:solidFill>
              </a:rPr>
              <a:t>策略</a:t>
            </a:r>
            <a:r>
              <a:rPr lang="zh-CN" altLang="en-US" dirty="0" smtClean="0">
                <a:solidFill>
                  <a:schemeClr val="bg1"/>
                </a:solidFill>
              </a:rPr>
              <a:t>从生成到删除的过程中，其状态的变化过程。</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参考内容</a:t>
            </a:r>
            <a:endParaRPr lang="en-US" altLang="zh-CN" dirty="0" smtClean="0">
              <a:solidFill>
                <a:schemeClr val="bg1"/>
              </a:solidFill>
            </a:endParaRPr>
          </a:p>
          <a:p>
            <a:r>
              <a:rPr lang="en-US" altLang="zh-CN" dirty="0" smtClean="0">
                <a:solidFill>
                  <a:schemeClr val="bg1"/>
                </a:solidFill>
              </a:rPr>
              <a:t>a</a:t>
            </a:r>
            <a:r>
              <a:rPr lang="en-US" altLang="zh-CN" dirty="0">
                <a:solidFill>
                  <a:schemeClr val="bg1"/>
                </a:solidFill>
              </a:rPr>
              <a:t>. SDN Architecture Issue 1.1 2016 ONF TR-521</a:t>
            </a:r>
          </a:p>
          <a:p>
            <a:r>
              <a:rPr lang="en-US" altLang="zh-CN" dirty="0" smtClean="0">
                <a:solidFill>
                  <a:schemeClr val="bg1"/>
                </a:solidFill>
              </a:rPr>
              <a:t>b</a:t>
            </a:r>
            <a:r>
              <a:rPr lang="en-US" altLang="zh-CN" dirty="0">
                <a:solidFill>
                  <a:schemeClr val="bg1"/>
                </a:solidFill>
              </a:rPr>
              <a:t>.</a:t>
            </a:r>
            <a:r>
              <a:rPr lang="zh-CN" altLang="en-US" dirty="0">
                <a:solidFill>
                  <a:schemeClr val="bg1"/>
                </a:solidFill>
              </a:rPr>
              <a:t>基于全生命周期的运营商安全管理平台安全策略模型分</a:t>
            </a:r>
            <a:r>
              <a:rPr lang="zh-CN" altLang="en-US" dirty="0" smtClean="0">
                <a:solidFill>
                  <a:schemeClr val="bg1"/>
                </a:solidFill>
              </a:rPr>
              <a:t>析</a:t>
            </a:r>
            <a:endParaRPr lang="en-US" altLang="zh-CN" dirty="0" smtClean="0">
              <a:solidFill>
                <a:schemeClr val="bg1"/>
              </a:solidFill>
            </a:endParaRPr>
          </a:p>
          <a:p>
            <a:r>
              <a:rPr lang="en-US" dirty="0" smtClean="0">
                <a:solidFill>
                  <a:schemeClr val="bg1"/>
                </a:solidFill>
              </a:rPr>
              <a:t>c</a:t>
            </a:r>
            <a:r>
              <a:rPr lang="en-US" dirty="0">
                <a:solidFill>
                  <a:schemeClr val="bg1"/>
                </a:solidFill>
              </a:rPr>
              <a:t>. </a:t>
            </a:r>
            <a:r>
              <a:rPr lang="en-US" dirty="0">
                <a:solidFill>
                  <a:schemeClr val="bg1"/>
                </a:solidFill>
              </a:rPr>
              <a:t>Disassociations in Security Policy </a:t>
            </a:r>
            <a:r>
              <a:rPr lang="en-US" dirty="0" smtClean="0">
                <a:solidFill>
                  <a:schemeClr val="bg1"/>
                </a:solidFill>
              </a:rPr>
              <a:t>Lifecycles</a:t>
            </a:r>
            <a:endParaRPr lang="zh-CN" altLang="en-US" dirty="0">
              <a:solidFill>
                <a:schemeClr val="bg1"/>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723205364"/>
              </p:ext>
            </p:extLst>
          </p:nvPr>
        </p:nvGraphicFramePr>
        <p:xfrm>
          <a:off x="899592" y="3182183"/>
          <a:ext cx="7433588" cy="2874868"/>
        </p:xfrm>
        <a:graphic>
          <a:graphicData uri="http://schemas.openxmlformats.org/presentationml/2006/ole">
            <mc:AlternateContent xmlns:mc="http://schemas.openxmlformats.org/markup-compatibility/2006">
              <mc:Choice xmlns:v="urn:schemas-microsoft-com:vml" Requires="v">
                <p:oleObj spid="_x0000_s11378" name="Visio" r:id="rId4" imgW="5171965" imgH="2000160" progId="Visio.Drawing.15">
                  <p:embed/>
                </p:oleObj>
              </mc:Choice>
              <mc:Fallback>
                <p:oleObj name="Visio" r:id="rId4" imgW="5171965" imgH="2000160" progId="Visio.Drawing.15">
                  <p:embed/>
                  <p:pic>
                    <p:nvPicPr>
                      <p:cNvPr id="0" name="Object 19"/>
                      <p:cNvPicPr>
                        <a:picLocks noChangeAspect="1" noChangeArrowheads="1"/>
                      </p:cNvPicPr>
                      <p:nvPr/>
                    </p:nvPicPr>
                    <p:blipFill>
                      <a:blip r:embed="rId5"/>
                      <a:srcRect/>
                      <a:stretch>
                        <a:fillRect/>
                      </a:stretch>
                    </p:blipFill>
                    <p:spPr bwMode="auto">
                      <a:xfrm>
                        <a:off x="899592" y="3182183"/>
                        <a:ext cx="7433588" cy="2874868"/>
                      </a:xfrm>
                      <a:prstGeom prst="rect">
                        <a:avLst/>
                      </a:prstGeom>
                      <a:noFill/>
                    </p:spPr>
                  </p:pic>
                </p:oleObj>
              </mc:Fallback>
            </mc:AlternateContent>
          </a:graphicData>
        </a:graphic>
      </p:graphicFrame>
    </p:spTree>
    <p:extLst>
      <p:ext uri="{BB962C8B-B14F-4D97-AF65-F5344CB8AC3E}">
        <p14:creationId xmlns:p14="http://schemas.microsoft.com/office/powerpoint/2010/main" val="2877768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SDN</a:t>
            </a:r>
            <a:r>
              <a:rPr lang="zh-CN" altLang="en-US" dirty="0" smtClean="0"/>
              <a:t>策略生命</a:t>
            </a:r>
            <a:r>
              <a:rPr lang="zh-CN" altLang="en-US" dirty="0"/>
              <a:t>周</a:t>
            </a:r>
            <a:r>
              <a:rPr lang="zh-CN" altLang="en-US" dirty="0" smtClean="0"/>
              <a:t>期中的风险</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6</a:t>
            </a:fld>
            <a:endParaRPr lang="en-US" altLang="en-US" dirty="0"/>
          </a:p>
        </p:txBody>
      </p:sp>
      <p:sp>
        <p:nvSpPr>
          <p:cNvPr id="6" name="文本框 5"/>
          <p:cNvSpPr txBox="1"/>
          <p:nvPr/>
        </p:nvSpPr>
        <p:spPr>
          <a:xfrm>
            <a:off x="212724" y="1268760"/>
            <a:ext cx="8607747"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chemeClr val="bg1"/>
                </a:solidFill>
              </a:rPr>
              <a:t>参考内容</a:t>
            </a:r>
            <a:endParaRPr lang="en-US" altLang="zh-CN" dirty="0" smtClean="0">
              <a:solidFill>
                <a:schemeClr val="bg1"/>
              </a:solidFill>
            </a:endParaRPr>
          </a:p>
          <a:p>
            <a:pPr marL="285750" indent="-285750">
              <a:buFont typeface="Arial" panose="020B0604020202020204" pitchFamily="34" charset="0"/>
              <a:buChar char="•"/>
            </a:pPr>
            <a:r>
              <a:rPr lang="en-US" altLang="zh-CN" dirty="0" smtClean="0">
                <a:solidFill>
                  <a:schemeClr val="bg1"/>
                </a:solidFill>
              </a:rPr>
              <a:t>Security </a:t>
            </a:r>
            <a:r>
              <a:rPr lang="en-US" altLang="zh-CN" dirty="0">
                <a:solidFill>
                  <a:schemeClr val="bg1"/>
                </a:solidFill>
              </a:rPr>
              <a:t>Foundation Requirements for SDN </a:t>
            </a:r>
            <a:r>
              <a:rPr lang="en-US" altLang="zh-CN" dirty="0" smtClean="0">
                <a:solidFill>
                  <a:schemeClr val="bg1"/>
                </a:solidFill>
              </a:rPr>
              <a:t>Controllers[ONF]</a:t>
            </a:r>
          </a:p>
          <a:p>
            <a:pPr marL="285750" indent="-285750">
              <a:buFont typeface="Arial" panose="020B0604020202020204" pitchFamily="34" charset="0"/>
              <a:buChar char="•"/>
            </a:pPr>
            <a:r>
              <a:rPr lang="en-US" altLang="zh-CN" dirty="0">
                <a:solidFill>
                  <a:schemeClr val="bg1"/>
                </a:solidFill>
              </a:rPr>
              <a:t>Threat Analysis for the SDN </a:t>
            </a:r>
            <a:r>
              <a:rPr lang="en-US" altLang="zh-CN" dirty="0" smtClean="0">
                <a:solidFill>
                  <a:schemeClr val="bg1"/>
                </a:solidFill>
              </a:rPr>
              <a:t>Architecture[ONF]</a:t>
            </a:r>
          </a:p>
          <a:p>
            <a:pPr marL="285750" indent="-285750">
              <a:buFont typeface="Arial" panose="020B0604020202020204" pitchFamily="34" charset="0"/>
              <a:buChar char="•"/>
            </a:pPr>
            <a:r>
              <a:rPr lang="en-US" altLang="zh-CN" dirty="0">
                <a:solidFill>
                  <a:schemeClr val="bg1"/>
                </a:solidFill>
              </a:rPr>
              <a:t>Security in Software-Defined Networking: Threats and </a:t>
            </a:r>
            <a:r>
              <a:rPr lang="en-US" altLang="zh-CN" dirty="0" smtClean="0">
                <a:solidFill>
                  <a:schemeClr val="bg1"/>
                </a:solidFill>
              </a:rPr>
              <a:t>Countermeasures[SCI]</a:t>
            </a:r>
            <a:endParaRPr lang="en-US" altLang="zh-CN" dirty="0">
              <a:solidFill>
                <a:schemeClr val="bg1"/>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629719523"/>
              </p:ext>
            </p:extLst>
          </p:nvPr>
        </p:nvGraphicFramePr>
        <p:xfrm>
          <a:off x="274834" y="2539371"/>
          <a:ext cx="8545637" cy="3946423"/>
        </p:xfrm>
        <a:graphic>
          <a:graphicData uri="http://schemas.openxmlformats.org/presentationml/2006/ole">
            <mc:AlternateContent xmlns:mc="http://schemas.openxmlformats.org/markup-compatibility/2006">
              <mc:Choice xmlns:v="urn:schemas-microsoft-com:vml" Requires="v">
                <p:oleObj spid="_x0000_s14409" name="Visio" r:id="rId4" imgW="5991278" imgH="2771820" progId="Visio.Drawing.15">
                  <p:embed/>
                </p:oleObj>
              </mc:Choice>
              <mc:Fallback>
                <p:oleObj name="Visio" r:id="rId4" imgW="5991278" imgH="2771820" progId="Visio.Drawing.15">
                  <p:embed/>
                  <p:pic>
                    <p:nvPicPr>
                      <p:cNvPr id="0" name="Object 14"/>
                      <p:cNvPicPr>
                        <a:picLocks noChangeAspect="1" noChangeArrowheads="1"/>
                      </p:cNvPicPr>
                      <p:nvPr/>
                    </p:nvPicPr>
                    <p:blipFill>
                      <a:blip r:embed="rId5"/>
                      <a:srcRect/>
                      <a:stretch>
                        <a:fillRect/>
                      </a:stretch>
                    </p:blipFill>
                    <p:spPr bwMode="auto">
                      <a:xfrm>
                        <a:off x="274834" y="2539371"/>
                        <a:ext cx="8545637" cy="3946423"/>
                      </a:xfrm>
                      <a:prstGeom prst="rect">
                        <a:avLst/>
                      </a:prstGeom>
                      <a:noFill/>
                    </p:spPr>
                  </p:pic>
                </p:oleObj>
              </mc:Fallback>
            </mc:AlternateContent>
          </a:graphicData>
        </a:graphic>
      </p:graphicFrame>
    </p:spTree>
    <p:extLst>
      <p:ext uri="{BB962C8B-B14F-4D97-AF65-F5344CB8AC3E}">
        <p14:creationId xmlns:p14="http://schemas.microsoft.com/office/powerpoint/2010/main" val="1567314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a:latin typeface="+mj-ea"/>
              </a:rPr>
              <a:t>目录</a:t>
            </a:r>
          </a:p>
        </p:txBody>
      </p:sp>
      <p:sp>
        <p:nvSpPr>
          <p:cNvPr id="3" name="灯片编号占位符 2"/>
          <p:cNvSpPr>
            <a:spLocks noGrp="1"/>
          </p:cNvSpPr>
          <p:nvPr>
            <p:ph type="sldNum" sz="quarter" idx="10"/>
          </p:nvPr>
        </p:nvSpPr>
        <p:spPr/>
        <p:txBody>
          <a:bodyPr/>
          <a:lstStyle/>
          <a:p>
            <a:pPr>
              <a:defRPr/>
            </a:pPr>
            <a:fld id="{73C2F607-A625-4AA2-9CC0-6A9806685EED}" type="slidenum">
              <a:rPr lang="en-US" altLang="en-US"/>
              <a:pPr>
                <a:defRPr/>
              </a:pPr>
              <a:t>7</a:t>
            </a:fld>
            <a:endParaRPr lang="en-US" altLang="en-US" dirty="0"/>
          </a:p>
        </p:txBody>
      </p:sp>
      <p:graphicFrame>
        <p:nvGraphicFramePr>
          <p:cNvPr id="6" name="图示 5"/>
          <p:cNvGraphicFramePr/>
          <p:nvPr>
            <p:extLst>
              <p:ext uri="{D42A27DB-BD31-4B8C-83A1-F6EECF244321}">
                <p14:modId xmlns:p14="http://schemas.microsoft.com/office/powerpoint/2010/main" val="3574495805"/>
              </p:ext>
            </p:extLst>
          </p:nvPr>
        </p:nvGraphicFramePr>
        <p:xfrm>
          <a:off x="1363662"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7960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mj-ea"/>
              </a:rPr>
              <a:t>针对问题当前研究现状</a:t>
            </a:r>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latin typeface="+mn-ea"/>
              </a:rPr>
              <a:pPr>
                <a:defRPr/>
              </a:pPr>
              <a:t>8</a:t>
            </a:fld>
            <a:endParaRPr lang="en-US" altLang="en-US" dirty="0">
              <a:latin typeface="+mn-ea"/>
            </a:endParaRPr>
          </a:p>
        </p:txBody>
      </p:sp>
      <p:sp>
        <p:nvSpPr>
          <p:cNvPr id="13" name="椭圆 20"/>
          <p:cNvSpPr>
            <a:spLocks noChangeArrowheads="1"/>
          </p:cNvSpPr>
          <p:nvPr/>
        </p:nvSpPr>
        <p:spPr bwMode="auto">
          <a:xfrm>
            <a:off x="437676" y="1293091"/>
            <a:ext cx="1087437" cy="1087438"/>
          </a:xfrm>
          <a:prstGeom prst="ellipse">
            <a:avLst/>
          </a:prstGeom>
          <a:solidFill>
            <a:srgbClr val="0094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ea"/>
              <a:ea typeface="+mn-ea"/>
            </a:endParaRPr>
          </a:p>
        </p:txBody>
      </p:sp>
      <p:sp>
        <p:nvSpPr>
          <p:cNvPr id="3" name="文本框 2"/>
          <p:cNvSpPr txBox="1"/>
          <p:nvPr/>
        </p:nvSpPr>
        <p:spPr>
          <a:xfrm>
            <a:off x="539552" y="1628800"/>
            <a:ext cx="1234061" cy="369332"/>
          </a:xfrm>
          <a:prstGeom prst="rect">
            <a:avLst/>
          </a:prstGeom>
          <a:noFill/>
        </p:spPr>
        <p:txBody>
          <a:bodyPr wrap="square" rtlCol="0">
            <a:spAutoFit/>
          </a:bodyPr>
          <a:lstStyle/>
          <a:p>
            <a:r>
              <a:rPr lang="zh-CN" altLang="en-US" dirty="0">
                <a:latin typeface="+mj-ea"/>
                <a:ea typeface="+mj-ea"/>
              </a:rPr>
              <a:t>学术界</a:t>
            </a:r>
          </a:p>
        </p:txBody>
      </p:sp>
      <p:sp>
        <p:nvSpPr>
          <p:cNvPr id="25" name="文本框 24"/>
          <p:cNvSpPr txBox="1"/>
          <p:nvPr/>
        </p:nvSpPr>
        <p:spPr>
          <a:xfrm>
            <a:off x="318414" y="2982780"/>
            <a:ext cx="1234061" cy="369332"/>
          </a:xfrm>
          <a:prstGeom prst="rect">
            <a:avLst/>
          </a:prstGeom>
          <a:noFill/>
        </p:spPr>
        <p:txBody>
          <a:bodyPr wrap="square" rtlCol="0">
            <a:spAutoFit/>
          </a:bodyPr>
          <a:lstStyle/>
          <a:p>
            <a:r>
              <a:rPr lang="zh-CN" altLang="en-US" dirty="0">
                <a:latin typeface="+mn-ea"/>
              </a:rPr>
              <a:t>开源界</a:t>
            </a:r>
          </a:p>
        </p:txBody>
      </p:sp>
      <p:graphicFrame>
        <p:nvGraphicFramePr>
          <p:cNvPr id="8" name="图示 7"/>
          <p:cNvGraphicFramePr/>
          <p:nvPr>
            <p:extLst>
              <p:ext uri="{D42A27DB-BD31-4B8C-83A1-F6EECF244321}">
                <p14:modId xmlns:p14="http://schemas.microsoft.com/office/powerpoint/2010/main" val="4285803517"/>
              </p:ext>
            </p:extLst>
          </p:nvPr>
        </p:nvGraphicFramePr>
        <p:xfrm>
          <a:off x="437676" y="2380529"/>
          <a:ext cx="8394848"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903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mj-ea"/>
              </a:rPr>
              <a:t>针对问题当前研究现状</a:t>
            </a:r>
          </a:p>
        </p:txBody>
      </p:sp>
      <p:sp>
        <p:nvSpPr>
          <p:cNvPr id="26" name="文本框 25"/>
          <p:cNvSpPr txBox="1"/>
          <p:nvPr/>
        </p:nvSpPr>
        <p:spPr>
          <a:xfrm>
            <a:off x="4726692" y="1647761"/>
            <a:ext cx="1478246" cy="369332"/>
          </a:xfrm>
          <a:prstGeom prst="rect">
            <a:avLst/>
          </a:prstGeom>
          <a:noFill/>
        </p:spPr>
        <p:txBody>
          <a:bodyPr wrap="square" rtlCol="0">
            <a:spAutoFit/>
          </a:bodyPr>
          <a:lstStyle/>
          <a:p>
            <a:r>
              <a:rPr lang="zh-CN" altLang="en-US" dirty="0">
                <a:latin typeface="+mj-ea"/>
                <a:ea typeface="+mj-ea"/>
              </a:rPr>
              <a:t>产业界</a:t>
            </a:r>
          </a:p>
        </p:txBody>
      </p:sp>
      <p:graphicFrame>
        <p:nvGraphicFramePr>
          <p:cNvPr id="32" name="图示 31"/>
          <p:cNvGraphicFramePr/>
          <p:nvPr>
            <p:extLst>
              <p:ext uri="{D42A27DB-BD31-4B8C-83A1-F6EECF244321}">
                <p14:modId xmlns:p14="http://schemas.microsoft.com/office/powerpoint/2010/main" val="42640058"/>
              </p:ext>
            </p:extLst>
          </p:nvPr>
        </p:nvGraphicFramePr>
        <p:xfrm>
          <a:off x="640492" y="1889448"/>
          <a:ext cx="81724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椭圆 20"/>
          <p:cNvSpPr>
            <a:spLocks noChangeArrowheads="1"/>
          </p:cNvSpPr>
          <p:nvPr/>
        </p:nvSpPr>
        <p:spPr bwMode="auto">
          <a:xfrm>
            <a:off x="437676" y="1293091"/>
            <a:ext cx="1087437" cy="1087438"/>
          </a:xfrm>
          <a:prstGeom prst="ellipse">
            <a:avLst/>
          </a:prstGeom>
          <a:solidFill>
            <a:srgbClr val="0094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ea"/>
              <a:ea typeface="+mn-ea"/>
            </a:endParaRPr>
          </a:p>
        </p:txBody>
      </p:sp>
      <p:sp>
        <p:nvSpPr>
          <p:cNvPr id="35" name="文本框 34"/>
          <p:cNvSpPr txBox="1"/>
          <p:nvPr/>
        </p:nvSpPr>
        <p:spPr>
          <a:xfrm>
            <a:off x="539552" y="1614972"/>
            <a:ext cx="1234061" cy="369332"/>
          </a:xfrm>
          <a:prstGeom prst="rect">
            <a:avLst/>
          </a:prstGeom>
          <a:noFill/>
        </p:spPr>
        <p:txBody>
          <a:bodyPr wrap="square" rtlCol="0">
            <a:spAutoFit/>
          </a:bodyPr>
          <a:lstStyle/>
          <a:p>
            <a:r>
              <a:rPr lang="zh-CN" altLang="en-US" dirty="0" smtClean="0">
                <a:latin typeface="+mj-ea"/>
                <a:ea typeface="+mj-ea"/>
              </a:rPr>
              <a:t>产业界</a:t>
            </a:r>
            <a:endParaRPr lang="zh-CN" altLang="en-US" dirty="0">
              <a:latin typeface="+mj-ea"/>
              <a:ea typeface="+mj-ea"/>
            </a:endParaRPr>
          </a:p>
        </p:txBody>
      </p:sp>
    </p:spTree>
    <p:extLst>
      <p:ext uri="{BB962C8B-B14F-4D97-AF65-F5344CB8AC3E}">
        <p14:creationId xmlns:p14="http://schemas.microsoft.com/office/powerpoint/2010/main" val="3716276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ntci2012">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BM Presentations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18611</TotalTime>
  <Words>1395</Words>
  <Application>Microsoft Office PowerPoint</Application>
  <PresentationFormat>全屏显示(4:3)</PresentationFormat>
  <Paragraphs>137</Paragraphs>
  <Slides>16</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黑体</vt:lpstr>
      <vt:lpstr>华文隶书</vt:lpstr>
      <vt:lpstr>宋体</vt:lpstr>
      <vt:lpstr>微软雅黑</vt:lpstr>
      <vt:lpstr>Algerian</vt:lpstr>
      <vt:lpstr>Arial</vt:lpstr>
      <vt:lpstr>Arial Black</vt:lpstr>
      <vt:lpstr>Calibri</vt:lpstr>
      <vt:lpstr>Times New Roman</vt:lpstr>
      <vt:lpstr>Wingdings</vt:lpstr>
      <vt:lpstr>ntci2012</vt:lpstr>
      <vt:lpstr>Visio</vt:lpstr>
      <vt:lpstr>SDN网络中策略安全相关技术研究 </vt:lpstr>
      <vt:lpstr>目录</vt:lpstr>
      <vt:lpstr>传统网络技术无法满足云计算带来的需求</vt:lpstr>
      <vt:lpstr>策略是SDN架构的核心</vt:lpstr>
      <vt:lpstr>SDN网络策略的生命周期</vt:lpstr>
      <vt:lpstr>SDN策略生命周期中的风险</vt:lpstr>
      <vt:lpstr>目录</vt:lpstr>
      <vt:lpstr>针对问题当前研究现状</vt:lpstr>
      <vt:lpstr>针对问题当前研究现状</vt:lpstr>
      <vt:lpstr>目录</vt:lpstr>
      <vt:lpstr>技术路线-1.策略生成的策略分域</vt:lpstr>
      <vt:lpstr>技术路线-2.策略下发时的保密性保障</vt:lpstr>
      <vt:lpstr>技术路线-3.策略生效时的有效性和一致性保障</vt:lpstr>
      <vt:lpstr>目录</vt:lpstr>
      <vt:lpstr>本文解决的问题和创新点</vt:lpstr>
      <vt:lpstr>PowerPoint 演示文稿</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政府部门云计算服务提供商 安全基本要求 研究报告</dc:title>
  <dc:subject>Introduction</dc:subject>
  <dc:creator>iamlyg</dc:creator>
  <cp:lastModifiedBy>tank wang</cp:lastModifiedBy>
  <cp:revision>682</cp:revision>
  <dcterms:created xsi:type="dcterms:W3CDTF">2012-07-19T07:50:20Z</dcterms:created>
  <dcterms:modified xsi:type="dcterms:W3CDTF">2016-12-27T03:04:11Z</dcterms:modified>
</cp:coreProperties>
</file>