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5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9" r:id="rId11"/>
    <p:sldId id="297" r:id="rId12"/>
    <p:sldId id="336" r:id="rId13"/>
    <p:sldId id="298" r:id="rId14"/>
    <p:sldId id="281" r:id="rId15"/>
    <p:sldId id="285" r:id="rId16"/>
    <p:sldId id="276" r:id="rId17"/>
    <p:sldId id="294" r:id="rId18"/>
    <p:sldId id="316" r:id="rId19"/>
    <p:sldId id="287" r:id="rId20"/>
    <p:sldId id="334" r:id="rId21"/>
    <p:sldId id="290" r:id="rId22"/>
    <p:sldId id="296" r:id="rId23"/>
    <p:sldId id="263" r:id="rId24"/>
    <p:sldId id="261" r:id="rId25"/>
    <p:sldId id="318" r:id="rId26"/>
    <p:sldId id="319" r:id="rId27"/>
    <p:sldId id="320" r:id="rId28"/>
    <p:sldId id="308" r:id="rId29"/>
    <p:sldId id="306" r:id="rId30"/>
    <p:sldId id="307" r:id="rId31"/>
    <p:sldId id="325" r:id="rId32"/>
    <p:sldId id="313" r:id="rId33"/>
    <p:sldId id="326" r:id="rId34"/>
    <p:sldId id="327" r:id="rId35"/>
    <p:sldId id="329" r:id="rId36"/>
    <p:sldId id="303" r:id="rId37"/>
    <p:sldId id="330" r:id="rId38"/>
    <p:sldId id="331" r:id="rId39"/>
    <p:sldId id="333" r:id="rId40"/>
    <p:sldId id="332" r:id="rId41"/>
    <p:sldId id="321" r:id="rId42"/>
    <p:sldId id="300" r:id="rId43"/>
    <p:sldId id="305" r:id="rId44"/>
    <p:sldId id="311" r:id="rId45"/>
    <p:sldId id="335" r:id="rId46"/>
    <p:sldId id="314" r:id="rId47"/>
    <p:sldId id="262" r:id="rId48"/>
    <p:sldId id="302" r:id="rId49"/>
    <p:sldId id="30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B611F-88CC-8943-A61B-CB7E0646DA14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EA29C2-7BE4-364E-B47B-AFDAD2365AA2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ML Dataset</a:t>
          </a:r>
          <a:endParaRPr lang="zh-CN" altLang="en-US" dirty="0"/>
        </a:p>
      </dgm:t>
    </dgm:pt>
    <dgm:pt modelId="{0BFC8205-8256-1B4B-AC2A-FF6FA58BC97C}" type="parTrans" cxnId="{5F47ACB8-D48C-CE44-9AB1-099B108419DE}">
      <dgm:prSet/>
      <dgm:spPr/>
      <dgm:t>
        <a:bodyPr/>
        <a:lstStyle/>
        <a:p>
          <a:endParaRPr lang="zh-CN" altLang="en-US"/>
        </a:p>
      </dgm:t>
    </dgm:pt>
    <dgm:pt modelId="{EE5D6777-D12E-0D4D-96B4-D3B51D7EF836}" type="sibTrans" cxnId="{5F47ACB8-D48C-CE44-9AB1-099B108419DE}">
      <dgm:prSet/>
      <dgm:spPr/>
      <dgm:t>
        <a:bodyPr/>
        <a:lstStyle/>
        <a:p>
          <a:endParaRPr lang="zh-CN" altLang="en-US"/>
        </a:p>
      </dgm:t>
    </dgm:pt>
    <dgm:pt modelId="{25EA3402-823F-7F41-A0C9-D448C8D778C0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Transformer</a:t>
          </a:r>
          <a:endParaRPr lang="zh-CN" altLang="en-US" dirty="0"/>
        </a:p>
      </dgm:t>
    </dgm:pt>
    <dgm:pt modelId="{DB73C201-42E8-0246-B55A-1FD06A2EBA36}" type="parTrans" cxnId="{9963C8A0-BFEF-1E4E-8BF3-3C2E6B2E7729}">
      <dgm:prSet/>
      <dgm:spPr/>
      <dgm:t>
        <a:bodyPr/>
        <a:lstStyle/>
        <a:p>
          <a:endParaRPr lang="zh-CN" altLang="en-US"/>
        </a:p>
      </dgm:t>
    </dgm:pt>
    <dgm:pt modelId="{4A671244-FDAD-9F41-8DDF-23F7B2F540AB}" type="sibTrans" cxnId="{9963C8A0-BFEF-1E4E-8BF3-3C2E6B2E7729}">
      <dgm:prSet/>
      <dgm:spPr/>
      <dgm:t>
        <a:bodyPr/>
        <a:lstStyle/>
        <a:p>
          <a:endParaRPr lang="zh-CN" altLang="en-US"/>
        </a:p>
      </dgm:t>
    </dgm:pt>
    <dgm:pt modelId="{8463DFDE-DAD8-CC48-97E3-A079E9B0060A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Estimator</a:t>
          </a:r>
          <a:endParaRPr lang="zh-CN" altLang="en-US" dirty="0"/>
        </a:p>
      </dgm:t>
    </dgm:pt>
    <dgm:pt modelId="{38810C97-1DCA-DB48-A7FC-9257C0AF4738}" type="parTrans" cxnId="{51406CCA-5278-3D40-944C-801B48F01DBA}">
      <dgm:prSet/>
      <dgm:spPr/>
      <dgm:t>
        <a:bodyPr/>
        <a:lstStyle/>
        <a:p>
          <a:endParaRPr lang="zh-CN" altLang="en-US"/>
        </a:p>
      </dgm:t>
    </dgm:pt>
    <dgm:pt modelId="{509CD426-6FCB-9C4A-918D-6B4491149A5E}" type="sibTrans" cxnId="{51406CCA-5278-3D40-944C-801B48F01DBA}">
      <dgm:prSet/>
      <dgm:spPr/>
      <dgm:t>
        <a:bodyPr/>
        <a:lstStyle/>
        <a:p>
          <a:endParaRPr lang="zh-CN" altLang="en-US"/>
        </a:p>
      </dgm:t>
    </dgm:pt>
    <dgm:pt modelId="{7507ABB5-68CD-204D-87D8-802D7CD8C39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Pipeline</a:t>
          </a:r>
          <a:endParaRPr lang="zh-CN" altLang="en-US" dirty="0"/>
        </a:p>
      </dgm:t>
    </dgm:pt>
    <dgm:pt modelId="{CDB99112-8C25-B64B-88CE-D399986996AA}" type="parTrans" cxnId="{0F422CFC-DB04-DC4E-8605-324E3224EDE9}">
      <dgm:prSet/>
      <dgm:spPr/>
      <dgm:t>
        <a:bodyPr/>
        <a:lstStyle/>
        <a:p>
          <a:endParaRPr lang="zh-CN" altLang="en-US"/>
        </a:p>
      </dgm:t>
    </dgm:pt>
    <dgm:pt modelId="{428C91D9-7D1C-D64A-9FB7-7383351D025D}" type="sibTrans" cxnId="{0F422CFC-DB04-DC4E-8605-324E3224EDE9}">
      <dgm:prSet/>
      <dgm:spPr/>
      <dgm:t>
        <a:bodyPr/>
        <a:lstStyle/>
        <a:p>
          <a:endParaRPr lang="zh-CN" altLang="en-US"/>
        </a:p>
      </dgm:t>
    </dgm:pt>
    <dgm:pt modelId="{CF4D1067-01E6-9B40-9C67-E83A289EDB4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err="1" smtClean="0"/>
            <a:t>Param</a:t>
          </a:r>
          <a:endParaRPr lang="zh-CN" altLang="en-US" dirty="0"/>
        </a:p>
      </dgm:t>
    </dgm:pt>
    <dgm:pt modelId="{16BCA4CE-7440-C449-BAD2-02FC219688DA}" type="parTrans" cxnId="{0FC95BDF-B9FC-F34A-A782-49407E7AFA8A}">
      <dgm:prSet/>
      <dgm:spPr/>
      <dgm:t>
        <a:bodyPr/>
        <a:lstStyle/>
        <a:p>
          <a:endParaRPr lang="zh-CN" altLang="en-US"/>
        </a:p>
      </dgm:t>
    </dgm:pt>
    <dgm:pt modelId="{D75596B9-7556-7A4A-A4C0-C61E18AFADE9}" type="sibTrans" cxnId="{0FC95BDF-B9FC-F34A-A782-49407E7AFA8A}">
      <dgm:prSet/>
      <dgm:spPr/>
      <dgm:t>
        <a:bodyPr/>
        <a:lstStyle/>
        <a:p>
          <a:endParaRPr lang="zh-CN" altLang="en-US"/>
        </a:p>
      </dgm:t>
    </dgm:pt>
    <dgm:pt modelId="{FC134B74-B5CD-2E43-8198-5E3BF0D686E5}" type="pres">
      <dgm:prSet presAssocID="{103B611F-88CC-8943-A61B-CB7E0646DA1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AA20DA6-2E53-D343-AF9C-33244654C197}" type="pres">
      <dgm:prSet presAssocID="{A5EA29C2-7BE4-364E-B47B-AFDAD2365AA2}" presName="vertOne" presStyleCnt="0"/>
      <dgm:spPr/>
    </dgm:pt>
    <dgm:pt modelId="{A9A7D398-6FA7-D347-B0EA-7634C14D0889}" type="pres">
      <dgm:prSet presAssocID="{A5EA29C2-7BE4-364E-B47B-AFDAD2365AA2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97ADA7-20CB-B245-9C0A-583D54D8E713}" type="pres">
      <dgm:prSet presAssocID="{A5EA29C2-7BE4-364E-B47B-AFDAD2365AA2}" presName="horzOne" presStyleCnt="0"/>
      <dgm:spPr/>
    </dgm:pt>
    <dgm:pt modelId="{41A97DBE-795B-524C-AC33-D3B104DF0C64}" type="pres">
      <dgm:prSet presAssocID="{EE5D6777-D12E-0D4D-96B4-D3B51D7EF836}" presName="sibSpaceOne" presStyleCnt="0"/>
      <dgm:spPr/>
    </dgm:pt>
    <dgm:pt modelId="{1B204CAB-40BD-D343-B3D2-501C1C7C96F5}" type="pres">
      <dgm:prSet presAssocID="{25EA3402-823F-7F41-A0C9-D448C8D778C0}" presName="vertOne" presStyleCnt="0"/>
      <dgm:spPr/>
    </dgm:pt>
    <dgm:pt modelId="{D82F3CB0-7BEF-8848-9B84-ABA4657CF8E9}" type="pres">
      <dgm:prSet presAssocID="{25EA3402-823F-7F41-A0C9-D448C8D778C0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EA46A3-701D-B143-992B-8E60E7038BFF}" type="pres">
      <dgm:prSet presAssocID="{25EA3402-823F-7F41-A0C9-D448C8D778C0}" presName="horzOne" presStyleCnt="0"/>
      <dgm:spPr/>
    </dgm:pt>
    <dgm:pt modelId="{B7383273-E599-1A49-9E4D-B2AA0E94E67D}" type="pres">
      <dgm:prSet presAssocID="{4A671244-FDAD-9F41-8DDF-23F7B2F540AB}" presName="sibSpaceOne" presStyleCnt="0"/>
      <dgm:spPr/>
    </dgm:pt>
    <dgm:pt modelId="{EDC9ADB6-05C9-8740-9ADC-B3F630560469}" type="pres">
      <dgm:prSet presAssocID="{8463DFDE-DAD8-CC48-97E3-A079E9B0060A}" presName="vertOne" presStyleCnt="0"/>
      <dgm:spPr/>
    </dgm:pt>
    <dgm:pt modelId="{DF3EA9E6-4385-F74D-8D12-8F282BE1E758}" type="pres">
      <dgm:prSet presAssocID="{8463DFDE-DAD8-CC48-97E3-A079E9B0060A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2BA448-B4A6-E248-9CDE-A597A1A55B23}" type="pres">
      <dgm:prSet presAssocID="{8463DFDE-DAD8-CC48-97E3-A079E9B0060A}" presName="horzOne" presStyleCnt="0"/>
      <dgm:spPr/>
    </dgm:pt>
    <dgm:pt modelId="{62C30356-254C-6F4B-BBBE-62A9D1E2DB94}" type="pres">
      <dgm:prSet presAssocID="{509CD426-6FCB-9C4A-918D-6B4491149A5E}" presName="sibSpaceOne" presStyleCnt="0"/>
      <dgm:spPr/>
    </dgm:pt>
    <dgm:pt modelId="{831B7A8A-423E-1042-B09B-6ECD4B37D530}" type="pres">
      <dgm:prSet presAssocID="{7507ABB5-68CD-204D-87D8-802D7CD8C391}" presName="vertOne" presStyleCnt="0"/>
      <dgm:spPr/>
    </dgm:pt>
    <dgm:pt modelId="{8ACA9933-780E-4348-9196-C3C1EAEEF879}" type="pres">
      <dgm:prSet presAssocID="{7507ABB5-68CD-204D-87D8-802D7CD8C391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07A978-BF62-8749-B845-BEE5FB8EFD1F}" type="pres">
      <dgm:prSet presAssocID="{7507ABB5-68CD-204D-87D8-802D7CD8C391}" presName="horzOne" presStyleCnt="0"/>
      <dgm:spPr/>
    </dgm:pt>
    <dgm:pt modelId="{A3E5D869-FDBB-2145-A680-DBC6CC443106}" type="pres">
      <dgm:prSet presAssocID="{428C91D9-7D1C-D64A-9FB7-7383351D025D}" presName="sibSpaceOne" presStyleCnt="0"/>
      <dgm:spPr/>
    </dgm:pt>
    <dgm:pt modelId="{25EB5427-1905-3B48-83B0-5FD2E3779A2A}" type="pres">
      <dgm:prSet presAssocID="{CF4D1067-01E6-9B40-9C67-E83A289EDB4F}" presName="vertOne" presStyleCnt="0"/>
      <dgm:spPr/>
    </dgm:pt>
    <dgm:pt modelId="{9F8C42F9-EF4D-F04C-8FF9-EE587206B221}" type="pres">
      <dgm:prSet presAssocID="{CF4D1067-01E6-9B40-9C67-E83A289EDB4F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36C39-F611-DB4E-B6CD-F5C7B3C85338}" type="pres">
      <dgm:prSet presAssocID="{CF4D1067-01E6-9B40-9C67-E83A289EDB4F}" presName="horzOne" presStyleCnt="0"/>
      <dgm:spPr/>
    </dgm:pt>
  </dgm:ptLst>
  <dgm:cxnLst>
    <dgm:cxn modelId="{231FC523-56F3-4843-9BE3-AC707ACD3719}" type="presOf" srcId="{8463DFDE-DAD8-CC48-97E3-A079E9B0060A}" destId="{DF3EA9E6-4385-F74D-8D12-8F282BE1E758}" srcOrd="0" destOrd="0" presId="urn:microsoft.com/office/officeart/2005/8/layout/hierarchy4"/>
    <dgm:cxn modelId="{437CFE52-9BC0-45D0-9294-F76F8AF14EAD}" type="presOf" srcId="{A5EA29C2-7BE4-364E-B47B-AFDAD2365AA2}" destId="{A9A7D398-6FA7-D347-B0EA-7634C14D0889}" srcOrd="0" destOrd="0" presId="urn:microsoft.com/office/officeart/2005/8/layout/hierarchy4"/>
    <dgm:cxn modelId="{9963C8A0-BFEF-1E4E-8BF3-3C2E6B2E7729}" srcId="{103B611F-88CC-8943-A61B-CB7E0646DA14}" destId="{25EA3402-823F-7F41-A0C9-D448C8D778C0}" srcOrd="1" destOrd="0" parTransId="{DB73C201-42E8-0246-B55A-1FD06A2EBA36}" sibTransId="{4A671244-FDAD-9F41-8DDF-23F7B2F540AB}"/>
    <dgm:cxn modelId="{0F422CFC-DB04-DC4E-8605-324E3224EDE9}" srcId="{103B611F-88CC-8943-A61B-CB7E0646DA14}" destId="{7507ABB5-68CD-204D-87D8-802D7CD8C391}" srcOrd="3" destOrd="0" parTransId="{CDB99112-8C25-B64B-88CE-D399986996AA}" sibTransId="{428C91D9-7D1C-D64A-9FB7-7383351D025D}"/>
    <dgm:cxn modelId="{5F47ACB8-D48C-CE44-9AB1-099B108419DE}" srcId="{103B611F-88CC-8943-A61B-CB7E0646DA14}" destId="{A5EA29C2-7BE4-364E-B47B-AFDAD2365AA2}" srcOrd="0" destOrd="0" parTransId="{0BFC8205-8256-1B4B-AC2A-FF6FA58BC97C}" sibTransId="{EE5D6777-D12E-0D4D-96B4-D3B51D7EF836}"/>
    <dgm:cxn modelId="{2CD4116A-8FAA-4390-AC6E-77997791CABB}" type="presOf" srcId="{7507ABB5-68CD-204D-87D8-802D7CD8C391}" destId="{8ACA9933-780E-4348-9196-C3C1EAEEF879}" srcOrd="0" destOrd="0" presId="urn:microsoft.com/office/officeart/2005/8/layout/hierarchy4"/>
    <dgm:cxn modelId="{95EB7AA6-21CE-44F0-9B68-E078BDB9CDA9}" type="presOf" srcId="{103B611F-88CC-8943-A61B-CB7E0646DA14}" destId="{FC134B74-B5CD-2E43-8198-5E3BF0D686E5}" srcOrd="0" destOrd="0" presId="urn:microsoft.com/office/officeart/2005/8/layout/hierarchy4"/>
    <dgm:cxn modelId="{4B21C591-A6E3-4401-B980-B67172E652E4}" type="presOf" srcId="{CF4D1067-01E6-9B40-9C67-E83A289EDB4F}" destId="{9F8C42F9-EF4D-F04C-8FF9-EE587206B221}" srcOrd="0" destOrd="0" presId="urn:microsoft.com/office/officeart/2005/8/layout/hierarchy4"/>
    <dgm:cxn modelId="{896CF60C-0614-4FEE-ADA2-9EB01B8155E3}" type="presOf" srcId="{25EA3402-823F-7F41-A0C9-D448C8D778C0}" destId="{D82F3CB0-7BEF-8848-9B84-ABA4657CF8E9}" srcOrd="0" destOrd="0" presId="urn:microsoft.com/office/officeart/2005/8/layout/hierarchy4"/>
    <dgm:cxn modelId="{51406CCA-5278-3D40-944C-801B48F01DBA}" srcId="{103B611F-88CC-8943-A61B-CB7E0646DA14}" destId="{8463DFDE-DAD8-CC48-97E3-A079E9B0060A}" srcOrd="2" destOrd="0" parTransId="{38810C97-1DCA-DB48-A7FC-9257C0AF4738}" sibTransId="{509CD426-6FCB-9C4A-918D-6B4491149A5E}"/>
    <dgm:cxn modelId="{0FC95BDF-B9FC-F34A-A782-49407E7AFA8A}" srcId="{103B611F-88CC-8943-A61B-CB7E0646DA14}" destId="{CF4D1067-01E6-9B40-9C67-E83A289EDB4F}" srcOrd="4" destOrd="0" parTransId="{16BCA4CE-7440-C449-BAD2-02FC219688DA}" sibTransId="{D75596B9-7556-7A4A-A4C0-C61E18AFADE9}"/>
    <dgm:cxn modelId="{5386AAD5-E206-4296-B1D0-AB4E1177AE7B}" type="presParOf" srcId="{FC134B74-B5CD-2E43-8198-5E3BF0D686E5}" destId="{8AA20DA6-2E53-D343-AF9C-33244654C197}" srcOrd="0" destOrd="0" presId="urn:microsoft.com/office/officeart/2005/8/layout/hierarchy4"/>
    <dgm:cxn modelId="{E7882A1D-7C1D-4EFF-9BA6-3851F403D7C4}" type="presParOf" srcId="{8AA20DA6-2E53-D343-AF9C-33244654C197}" destId="{A9A7D398-6FA7-D347-B0EA-7634C14D0889}" srcOrd="0" destOrd="0" presId="urn:microsoft.com/office/officeart/2005/8/layout/hierarchy4"/>
    <dgm:cxn modelId="{E6321BC9-4641-457A-9D59-DF30F3DB4A69}" type="presParOf" srcId="{8AA20DA6-2E53-D343-AF9C-33244654C197}" destId="{2497ADA7-20CB-B245-9C0A-583D54D8E713}" srcOrd="1" destOrd="0" presId="urn:microsoft.com/office/officeart/2005/8/layout/hierarchy4"/>
    <dgm:cxn modelId="{F09FFFCD-E91D-4537-AB3C-4E2D731CA91C}" type="presParOf" srcId="{FC134B74-B5CD-2E43-8198-5E3BF0D686E5}" destId="{41A97DBE-795B-524C-AC33-D3B104DF0C64}" srcOrd="1" destOrd="0" presId="urn:microsoft.com/office/officeart/2005/8/layout/hierarchy4"/>
    <dgm:cxn modelId="{C661D2EE-A6DB-4831-B908-081287B208D4}" type="presParOf" srcId="{FC134B74-B5CD-2E43-8198-5E3BF0D686E5}" destId="{1B204CAB-40BD-D343-B3D2-501C1C7C96F5}" srcOrd="2" destOrd="0" presId="urn:microsoft.com/office/officeart/2005/8/layout/hierarchy4"/>
    <dgm:cxn modelId="{D5461572-D77A-4040-9F56-FB4EDF7FED23}" type="presParOf" srcId="{1B204CAB-40BD-D343-B3D2-501C1C7C96F5}" destId="{D82F3CB0-7BEF-8848-9B84-ABA4657CF8E9}" srcOrd="0" destOrd="0" presId="urn:microsoft.com/office/officeart/2005/8/layout/hierarchy4"/>
    <dgm:cxn modelId="{4501B472-5978-425E-A05B-5544E988D122}" type="presParOf" srcId="{1B204CAB-40BD-D343-B3D2-501C1C7C96F5}" destId="{67EA46A3-701D-B143-992B-8E60E7038BFF}" srcOrd="1" destOrd="0" presId="urn:microsoft.com/office/officeart/2005/8/layout/hierarchy4"/>
    <dgm:cxn modelId="{0C889699-745F-4A15-BEFF-CD3936A1CAD5}" type="presParOf" srcId="{FC134B74-B5CD-2E43-8198-5E3BF0D686E5}" destId="{B7383273-E599-1A49-9E4D-B2AA0E94E67D}" srcOrd="3" destOrd="0" presId="urn:microsoft.com/office/officeart/2005/8/layout/hierarchy4"/>
    <dgm:cxn modelId="{9957E31D-6011-4668-9BD8-EF3DBB504321}" type="presParOf" srcId="{FC134B74-B5CD-2E43-8198-5E3BF0D686E5}" destId="{EDC9ADB6-05C9-8740-9ADC-B3F630560469}" srcOrd="4" destOrd="0" presId="urn:microsoft.com/office/officeart/2005/8/layout/hierarchy4"/>
    <dgm:cxn modelId="{FED5C764-B6F0-4C34-88E6-1C5D3D978CEC}" type="presParOf" srcId="{EDC9ADB6-05C9-8740-9ADC-B3F630560469}" destId="{DF3EA9E6-4385-F74D-8D12-8F282BE1E758}" srcOrd="0" destOrd="0" presId="urn:microsoft.com/office/officeart/2005/8/layout/hierarchy4"/>
    <dgm:cxn modelId="{4CA98F63-C8BD-4552-B32B-551D0B4F189C}" type="presParOf" srcId="{EDC9ADB6-05C9-8740-9ADC-B3F630560469}" destId="{572BA448-B4A6-E248-9CDE-A597A1A55B23}" srcOrd="1" destOrd="0" presId="urn:microsoft.com/office/officeart/2005/8/layout/hierarchy4"/>
    <dgm:cxn modelId="{E7D1B607-7A67-4F37-8BF9-C768D07BBAB9}" type="presParOf" srcId="{FC134B74-B5CD-2E43-8198-5E3BF0D686E5}" destId="{62C30356-254C-6F4B-BBBE-62A9D1E2DB94}" srcOrd="5" destOrd="0" presId="urn:microsoft.com/office/officeart/2005/8/layout/hierarchy4"/>
    <dgm:cxn modelId="{1ED40823-0187-46E6-B886-6783574DFEA3}" type="presParOf" srcId="{FC134B74-B5CD-2E43-8198-5E3BF0D686E5}" destId="{831B7A8A-423E-1042-B09B-6ECD4B37D530}" srcOrd="6" destOrd="0" presId="urn:microsoft.com/office/officeart/2005/8/layout/hierarchy4"/>
    <dgm:cxn modelId="{0AD0D501-16C6-4E28-AAA2-C715A26304C1}" type="presParOf" srcId="{831B7A8A-423E-1042-B09B-6ECD4B37D530}" destId="{8ACA9933-780E-4348-9196-C3C1EAEEF879}" srcOrd="0" destOrd="0" presId="urn:microsoft.com/office/officeart/2005/8/layout/hierarchy4"/>
    <dgm:cxn modelId="{9DF4BB54-146F-47FE-AFE8-841B1ED9B730}" type="presParOf" srcId="{831B7A8A-423E-1042-B09B-6ECD4B37D530}" destId="{4107A978-BF62-8749-B845-BEE5FB8EFD1F}" srcOrd="1" destOrd="0" presId="urn:microsoft.com/office/officeart/2005/8/layout/hierarchy4"/>
    <dgm:cxn modelId="{425C9DD2-47A5-414A-8A01-7BCC317F3ED5}" type="presParOf" srcId="{FC134B74-B5CD-2E43-8198-5E3BF0D686E5}" destId="{A3E5D869-FDBB-2145-A680-DBC6CC443106}" srcOrd="7" destOrd="0" presId="urn:microsoft.com/office/officeart/2005/8/layout/hierarchy4"/>
    <dgm:cxn modelId="{44022D39-C384-4B3B-903F-F6B94F30353A}" type="presParOf" srcId="{FC134B74-B5CD-2E43-8198-5E3BF0D686E5}" destId="{25EB5427-1905-3B48-83B0-5FD2E3779A2A}" srcOrd="8" destOrd="0" presId="urn:microsoft.com/office/officeart/2005/8/layout/hierarchy4"/>
    <dgm:cxn modelId="{AFE808BC-0992-43A0-8F77-5B1978F46111}" type="presParOf" srcId="{25EB5427-1905-3B48-83B0-5FD2E3779A2A}" destId="{9F8C42F9-EF4D-F04C-8FF9-EE587206B221}" srcOrd="0" destOrd="0" presId="urn:microsoft.com/office/officeart/2005/8/layout/hierarchy4"/>
    <dgm:cxn modelId="{339D3DE3-884B-4A2E-A922-09641081CD6E}" type="presParOf" srcId="{25EB5427-1905-3B48-83B0-5FD2E3779A2A}" destId="{4D036C39-F611-DB4E-B6CD-F5C7B3C853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CDA87-22CC-E84A-AAB9-8F3887005588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BB61BF24-4604-E846-B84A-ABEBA55BC04F}">
      <dgm:prSet phldrT="[文本]" custT="1"/>
      <dgm:spPr/>
      <dgm:t>
        <a:bodyPr vert="eaVert"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小集群采坑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6A2E1A94-FB68-844E-B3FC-EBCE90ADA724}" type="parTrans" cxnId="{F1E807C1-19BA-584B-8DAA-916737CFD873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D931EE27-6B62-CA4D-A6B8-FB911EBC1C09}" type="sibTrans" cxnId="{F1E807C1-19BA-584B-8DAA-916737CFD873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A51A385F-2A96-9643-A345-20CC409E383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支持</a:t>
          </a:r>
          <a:r>
            <a:rPr lang="en-US" altLang="zh-CN" sz="1400" dirty="0" smtClean="0">
              <a:latin typeface="微软雅黑"/>
              <a:ea typeface="微软雅黑"/>
              <a:cs typeface="微软雅黑"/>
            </a:rPr>
            <a:t>ODPS</a:t>
          </a:r>
          <a:endParaRPr lang="zh-CN" altLang="en-US" sz="1400" dirty="0" smtClean="0">
            <a:latin typeface="微软雅黑"/>
            <a:ea typeface="微软雅黑"/>
            <a:cs typeface="微软雅黑"/>
          </a:endParaRPr>
        </a:p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读写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349348E9-A3D5-3F48-8A2D-74A2EF3C2186}" type="parTrans" cxnId="{4B6BC83F-F980-3C4C-BB84-6A137D80B92F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A344C54C-06BF-F14E-BE49-F386BD2941C9}" type="sibTrans" cxnId="{4B6BC83F-F980-3C4C-BB84-6A137D80B92F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CDEA5105-6613-244B-91A4-273887611CDA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…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D477D790-4464-FB4D-BD9A-B45E80BEDC1E}" type="parTrans" cxnId="{33AFA32B-5967-9545-9E99-C1177B58F656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60AA9274-FDA9-A344-85FF-4386B122C017}" type="sibTrans" cxnId="{33AFA32B-5967-9545-9E99-C1177B58F656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96107596-4BC0-644E-95D5-6E690AA7C3FE}">
      <dgm:prSet custT="1"/>
      <dgm:spPr/>
      <dgm:t>
        <a:bodyPr vert="horz"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Avatar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43C47127-154F-0149-A65C-9BCA9CBC6736}" type="parTrans" cxnId="{22C9CDFA-25C3-0C4E-A012-08F4E8D1C644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1F44E22A-4168-4449-8EC5-6D14F22C438A}" type="sibTrans" cxnId="{22C9CDFA-25C3-0C4E-A012-08F4E8D1C644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1B505458-F37F-BE4E-AE13-15E21322211D}">
      <dgm:prSet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Yarn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 </a:t>
          </a:r>
        </a:p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集群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0BDC64BD-C7CB-5547-BDA2-48045DA9ABB6}" type="parTrans" cxnId="{E8088C99-35C1-3D4E-B3F7-0E6B679C3CEC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CED0AF20-BBEE-FA44-920B-3A4C0EBDB230}" type="sibTrans" cxnId="{E8088C99-35C1-3D4E-B3F7-0E6B679C3CEC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79D04973-1DCC-164D-B1D4-3CC3B25F3E63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spark streaming </a:t>
          </a:r>
          <a:endParaRPr lang="zh-CN" altLang="en-US" sz="1400" dirty="0" smtClean="0">
            <a:latin typeface="微软雅黑"/>
            <a:ea typeface="微软雅黑"/>
            <a:cs typeface="微软雅黑"/>
          </a:endParaRPr>
        </a:p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&amp; 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双</a:t>
          </a:r>
          <a:r>
            <a:rPr lang="en-US" altLang="zh-CN" sz="1400" dirty="0" smtClean="0">
              <a:latin typeface="微软雅黑"/>
              <a:ea typeface="微软雅黑"/>
              <a:cs typeface="微软雅黑"/>
            </a:rPr>
            <a:t>12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FC20DE2-35D3-C340-82DF-D9E66F9D9EF3}" type="parTrans" cxnId="{E26F8368-FA83-2D43-8563-F48011482F85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B6F1621E-D215-FF44-9A9E-7747D1A179F2}" type="sibTrans" cxnId="{E26F8368-FA83-2D43-8563-F48011482F85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53EC7211-6AD7-5844-8721-D4B0E1A179DA}">
      <dgm:prSet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ML</a:t>
          </a:r>
          <a:endParaRPr lang="zh-CN" altLang="en-US" sz="1400" dirty="0" smtClean="0">
            <a:latin typeface="微软雅黑"/>
            <a:ea typeface="微软雅黑"/>
            <a:cs typeface="微软雅黑"/>
          </a:endParaRPr>
        </a:p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Studio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 </a:t>
          </a:r>
        </a:p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监控 </a:t>
          </a:r>
        </a:p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调度 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80601435-6996-E04C-BAFD-7BCF0908CFC1}" type="parTrans" cxnId="{2839DAE7-4295-AF4D-993E-A54C009DEEC9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752CD623-161E-E040-B866-E02D5CE84292}" type="sibTrans" cxnId="{2839DAE7-4295-AF4D-993E-A54C009DEEC9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EB876C76-0766-6C46-BA86-BF40E3FF2E34}">
      <dgm:prSet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Ali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400" dirty="0" smtClean="0">
              <a:latin typeface="微软雅黑"/>
              <a:ea typeface="微软雅黑"/>
              <a:cs typeface="微软雅黑"/>
            </a:rPr>
            <a:t>Spark on yarn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7431620D-D74A-064E-A016-B44CBD6545E7}" type="parTrans" cxnId="{5DC61A9C-FC40-4D46-A15D-FEB9A99A6A51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1D81E568-4852-E94C-9D2A-1A1E0B6B3AE2}" type="sibTrans" cxnId="{5DC61A9C-FC40-4D46-A15D-FEB9A99A6A51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CFF50AEE-AC8E-3446-BE39-683ABAA8510A}" type="pres">
      <dgm:prSet presAssocID="{51DCDA87-22CC-E84A-AAB9-8F3887005588}" presName="Name0" presStyleCnt="0">
        <dgm:presLayoutVars>
          <dgm:dir/>
          <dgm:resizeHandles val="exact"/>
        </dgm:presLayoutVars>
      </dgm:prSet>
      <dgm:spPr/>
    </dgm:pt>
    <dgm:pt modelId="{BDD82FC2-E3D7-A346-B437-48DF972CD335}" type="pres">
      <dgm:prSet presAssocID="{51DCDA87-22CC-E84A-AAB9-8F3887005588}" presName="arrow" presStyleLbl="bgShp" presStyleIdx="0" presStyleCnt="1" custScaleY="71102"/>
      <dgm:spPr/>
    </dgm:pt>
    <dgm:pt modelId="{AC8D1E58-AC33-974C-B18B-FB6EED38F3E6}" type="pres">
      <dgm:prSet presAssocID="{51DCDA87-22CC-E84A-AAB9-8F3887005588}" presName="points" presStyleCnt="0"/>
      <dgm:spPr/>
    </dgm:pt>
    <dgm:pt modelId="{6CD40AF4-5635-C446-8BEE-905C865368F8}" type="pres">
      <dgm:prSet presAssocID="{BB61BF24-4604-E846-B84A-ABEBA55BC04F}" presName="compositeA" presStyleCnt="0"/>
      <dgm:spPr/>
    </dgm:pt>
    <dgm:pt modelId="{BF321157-2D75-BE43-BDCF-91123EEF3B97}" type="pres">
      <dgm:prSet presAssocID="{BB61BF24-4604-E846-B84A-ABEBA55BC04F}" presName="textA" presStyleLbl="revTx" presStyleIdx="0" presStyleCnt="8" custScaleX="457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870AC-A46D-E541-A73D-761E2C5994E8}" type="pres">
      <dgm:prSet presAssocID="{BB61BF24-4604-E846-B84A-ABEBA55BC04F}" presName="circleA" presStyleLbl="node1" presStyleIdx="0" presStyleCnt="8" custScaleX="60451" custScaleY="60451"/>
      <dgm:spPr/>
    </dgm:pt>
    <dgm:pt modelId="{89683387-7613-8049-A1E2-722E39C826D4}" type="pres">
      <dgm:prSet presAssocID="{BB61BF24-4604-E846-B84A-ABEBA55BC04F}" presName="spaceA" presStyleCnt="0"/>
      <dgm:spPr/>
    </dgm:pt>
    <dgm:pt modelId="{9835DBC9-E725-694F-B2BC-1FB91D06ED9E}" type="pres">
      <dgm:prSet presAssocID="{D931EE27-6B62-CA4D-A6B8-FB911EBC1C09}" presName="space" presStyleCnt="0"/>
      <dgm:spPr/>
    </dgm:pt>
    <dgm:pt modelId="{3E08670F-E761-D148-956E-A4F82A74B38B}" type="pres">
      <dgm:prSet presAssocID="{96107596-4BC0-644E-95D5-6E690AA7C3FE}" presName="compositeB" presStyleCnt="0"/>
      <dgm:spPr/>
    </dgm:pt>
    <dgm:pt modelId="{B86C7746-98D3-004F-A970-FC7C8E64F29F}" type="pres">
      <dgm:prSet presAssocID="{96107596-4BC0-644E-95D5-6E690AA7C3FE}" presName="textB" presStyleLbl="revTx" presStyleIdx="1" presStyleCnt="8" custScaleX="146074" custScaleY="53408" custLinFactNeighborX="2117" custLinFactNeighborY="-298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D5B7AD-1905-3442-ABEC-0F452B3AC9DF}" type="pres">
      <dgm:prSet presAssocID="{96107596-4BC0-644E-95D5-6E690AA7C3FE}" presName="circleB" presStyleLbl="node1" presStyleIdx="1" presStyleCnt="8" custScaleX="60451" custScaleY="60451" custLinFactNeighborX="3845" custLinFactNeighborY="-48267"/>
      <dgm:spPr/>
    </dgm:pt>
    <dgm:pt modelId="{EC5229D4-0010-FB40-B65D-0DFC500297AE}" type="pres">
      <dgm:prSet presAssocID="{96107596-4BC0-644E-95D5-6E690AA7C3FE}" presName="spaceB" presStyleCnt="0"/>
      <dgm:spPr/>
    </dgm:pt>
    <dgm:pt modelId="{4E241D9E-AD8A-414B-9A05-F5B14978FE66}" type="pres">
      <dgm:prSet presAssocID="{1F44E22A-4168-4449-8EC5-6D14F22C438A}" presName="space" presStyleCnt="0"/>
      <dgm:spPr/>
    </dgm:pt>
    <dgm:pt modelId="{C61EA36D-38C2-2849-9390-3BC32659DA01}" type="pres">
      <dgm:prSet presAssocID="{1B505458-F37F-BE4E-AE13-15E21322211D}" presName="compositeA" presStyleCnt="0"/>
      <dgm:spPr/>
    </dgm:pt>
    <dgm:pt modelId="{EEE28C65-6D4E-1F45-84D2-3A1848633081}" type="pres">
      <dgm:prSet presAssocID="{1B505458-F37F-BE4E-AE13-15E21322211D}" presName="textA" presStyleLbl="revTx" presStyleIdx="2" presStyleCnt="8" custScaleX="155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9F07E-67CC-B14D-A8EB-6295798EA567}" type="pres">
      <dgm:prSet presAssocID="{1B505458-F37F-BE4E-AE13-15E21322211D}" presName="circleA" presStyleLbl="node1" presStyleIdx="2" presStyleCnt="8" custScaleX="60451" custScaleY="60451"/>
      <dgm:spPr/>
    </dgm:pt>
    <dgm:pt modelId="{4B2E0C5D-4DE7-0549-AE3B-1756BD49A606}" type="pres">
      <dgm:prSet presAssocID="{1B505458-F37F-BE4E-AE13-15E21322211D}" presName="spaceA" presStyleCnt="0"/>
      <dgm:spPr/>
    </dgm:pt>
    <dgm:pt modelId="{A1897BAA-8977-5A4F-AAD4-0798883D8159}" type="pres">
      <dgm:prSet presAssocID="{CED0AF20-BBEE-FA44-920B-3A4C0EBDB230}" presName="space" presStyleCnt="0"/>
      <dgm:spPr/>
    </dgm:pt>
    <dgm:pt modelId="{E5707E1E-966D-5248-BDA3-9F9CC0E053A5}" type="pres">
      <dgm:prSet presAssocID="{EB876C76-0766-6C46-BA86-BF40E3FF2E34}" presName="compositeB" presStyleCnt="0"/>
      <dgm:spPr/>
    </dgm:pt>
    <dgm:pt modelId="{5BC7E29D-8F9E-4044-ABB0-2F1D29C3DB12}" type="pres">
      <dgm:prSet presAssocID="{EB876C76-0766-6C46-BA86-BF40E3FF2E34}" presName="textB" presStyleLbl="revTx" presStyleIdx="3" presStyleCnt="8" custScaleX="1464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52EACB-4B22-3345-9EBA-5014A4643E64}" type="pres">
      <dgm:prSet presAssocID="{EB876C76-0766-6C46-BA86-BF40E3FF2E34}" presName="circleB" presStyleLbl="node1" presStyleIdx="3" presStyleCnt="8"/>
      <dgm:spPr/>
    </dgm:pt>
    <dgm:pt modelId="{7B2C8A8C-1B59-6049-845A-C56739571EA7}" type="pres">
      <dgm:prSet presAssocID="{EB876C76-0766-6C46-BA86-BF40E3FF2E34}" presName="spaceB" presStyleCnt="0"/>
      <dgm:spPr/>
    </dgm:pt>
    <dgm:pt modelId="{1E88819D-08D4-5844-B5B5-D5AF03E2FA5F}" type="pres">
      <dgm:prSet presAssocID="{1D81E568-4852-E94C-9D2A-1A1E0B6B3AE2}" presName="space" presStyleCnt="0"/>
      <dgm:spPr/>
    </dgm:pt>
    <dgm:pt modelId="{69A9AEBE-E970-D84D-935E-53CA9D0CC8F1}" type="pres">
      <dgm:prSet presAssocID="{79D04973-1DCC-164D-B1D4-3CC3B25F3E63}" presName="compositeA" presStyleCnt="0"/>
      <dgm:spPr/>
    </dgm:pt>
    <dgm:pt modelId="{2162907E-4429-3940-8191-3EF29BAD5B97}" type="pres">
      <dgm:prSet presAssocID="{79D04973-1DCC-164D-B1D4-3CC3B25F3E63}" presName="textA" presStyleLbl="revTx" presStyleIdx="4" presStyleCnt="8" custScaleX="1608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AA3194-6DB9-B34E-AED5-4383B9F8DC73}" type="pres">
      <dgm:prSet presAssocID="{79D04973-1DCC-164D-B1D4-3CC3B25F3E63}" presName="circleA" presStyleLbl="node1" presStyleIdx="4" presStyleCnt="8"/>
      <dgm:spPr/>
    </dgm:pt>
    <dgm:pt modelId="{F50A77AE-AC17-1544-A537-7D8C7B47BDF1}" type="pres">
      <dgm:prSet presAssocID="{79D04973-1DCC-164D-B1D4-3CC3B25F3E63}" presName="spaceA" presStyleCnt="0"/>
      <dgm:spPr/>
    </dgm:pt>
    <dgm:pt modelId="{C22555D4-5E80-9D42-BCFF-BDE6AD35F3D4}" type="pres">
      <dgm:prSet presAssocID="{B6F1621E-D215-FF44-9A9E-7747D1A179F2}" presName="space" presStyleCnt="0"/>
      <dgm:spPr/>
    </dgm:pt>
    <dgm:pt modelId="{3CECB43C-FFB7-4B40-AC8E-F4A5DE5BD3A2}" type="pres">
      <dgm:prSet presAssocID="{53EC7211-6AD7-5844-8721-D4B0E1A179DA}" presName="compositeB" presStyleCnt="0"/>
      <dgm:spPr/>
    </dgm:pt>
    <dgm:pt modelId="{1259AB24-44E7-E948-9AC9-BF29EFEC391C}" type="pres">
      <dgm:prSet presAssocID="{53EC7211-6AD7-5844-8721-D4B0E1A179DA}" presName="textB" presStyleLbl="revTx" presStyleIdx="5" presStyleCnt="8" custScaleX="1260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4BEDE-0925-2148-96CC-2AC3EA6399F2}" type="pres">
      <dgm:prSet presAssocID="{53EC7211-6AD7-5844-8721-D4B0E1A179DA}" presName="circleB" presStyleLbl="node1" presStyleIdx="5" presStyleCnt="8"/>
      <dgm:spPr/>
    </dgm:pt>
    <dgm:pt modelId="{ABDB8DB9-D9A7-B347-9DC8-ECEFF004528C}" type="pres">
      <dgm:prSet presAssocID="{53EC7211-6AD7-5844-8721-D4B0E1A179DA}" presName="spaceB" presStyleCnt="0"/>
      <dgm:spPr/>
    </dgm:pt>
    <dgm:pt modelId="{128A35D3-42B8-204B-BDC3-E41A547F7253}" type="pres">
      <dgm:prSet presAssocID="{752CD623-161E-E040-B866-E02D5CE84292}" presName="space" presStyleCnt="0"/>
      <dgm:spPr/>
    </dgm:pt>
    <dgm:pt modelId="{7A57B630-EF7E-EC41-B7F5-4A3F2844CF5D}" type="pres">
      <dgm:prSet presAssocID="{A51A385F-2A96-9643-A345-20CC409E3835}" presName="compositeA" presStyleCnt="0"/>
      <dgm:spPr/>
    </dgm:pt>
    <dgm:pt modelId="{2C4E3A44-3D4C-3144-A5E7-2589516FC7A4}" type="pres">
      <dgm:prSet presAssocID="{A51A385F-2A96-9643-A345-20CC409E3835}" presName="textA" presStyleLbl="revTx" presStyleIdx="6" presStyleCnt="8" custScaleX="1216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D22FD5-2A1C-1D4F-B458-348982D24F89}" type="pres">
      <dgm:prSet presAssocID="{A51A385F-2A96-9643-A345-20CC409E3835}" presName="circleA" presStyleLbl="node1" presStyleIdx="6" presStyleCnt="8"/>
      <dgm:spPr/>
    </dgm:pt>
    <dgm:pt modelId="{8184E4C0-A52B-5A47-9CE2-2EC80F39230E}" type="pres">
      <dgm:prSet presAssocID="{A51A385F-2A96-9643-A345-20CC409E3835}" presName="spaceA" presStyleCnt="0"/>
      <dgm:spPr/>
    </dgm:pt>
    <dgm:pt modelId="{F6660404-E61E-9743-97A8-FA33246B1CFF}" type="pres">
      <dgm:prSet presAssocID="{A344C54C-06BF-F14E-BE49-F386BD2941C9}" presName="space" presStyleCnt="0"/>
      <dgm:spPr/>
    </dgm:pt>
    <dgm:pt modelId="{1B5D237B-16E6-C34D-9C60-BA43FB76CDA9}" type="pres">
      <dgm:prSet presAssocID="{CDEA5105-6613-244B-91A4-273887611CDA}" presName="compositeB" presStyleCnt="0"/>
      <dgm:spPr/>
    </dgm:pt>
    <dgm:pt modelId="{B8AE6642-B20E-0743-80ED-822412BAA7BC}" type="pres">
      <dgm:prSet presAssocID="{CDEA5105-6613-244B-91A4-273887611CDA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ACACF-8F60-214F-8646-47B9DBB51A6E}" type="pres">
      <dgm:prSet presAssocID="{CDEA5105-6613-244B-91A4-273887611CDA}" presName="circleB" presStyleLbl="node1" presStyleIdx="7" presStyleCnt="8"/>
      <dgm:spPr/>
    </dgm:pt>
    <dgm:pt modelId="{20B083BD-F14F-6142-8331-543B65C44544}" type="pres">
      <dgm:prSet presAssocID="{CDEA5105-6613-244B-91A4-273887611CDA}" presName="spaceB" presStyleCnt="0"/>
      <dgm:spPr/>
    </dgm:pt>
  </dgm:ptLst>
  <dgm:cxnLst>
    <dgm:cxn modelId="{E24D2D3F-52A4-44B3-9CE3-2C3AE3F4E9EF}" type="presOf" srcId="{EB876C76-0766-6C46-BA86-BF40E3FF2E34}" destId="{5BC7E29D-8F9E-4044-ABB0-2F1D29C3DB12}" srcOrd="0" destOrd="0" presId="urn:microsoft.com/office/officeart/2005/8/layout/hProcess11"/>
    <dgm:cxn modelId="{E26F8368-FA83-2D43-8563-F48011482F85}" srcId="{51DCDA87-22CC-E84A-AAB9-8F3887005588}" destId="{79D04973-1DCC-164D-B1D4-3CC3B25F3E63}" srcOrd="4" destOrd="0" parTransId="{CFC20DE2-35D3-C340-82DF-D9E66F9D9EF3}" sibTransId="{B6F1621E-D215-FF44-9A9E-7747D1A179F2}"/>
    <dgm:cxn modelId="{D6F2C69A-BE20-437C-ADA4-B8EA85AFD490}" type="presOf" srcId="{BB61BF24-4604-E846-B84A-ABEBA55BC04F}" destId="{BF321157-2D75-BE43-BDCF-91123EEF3B97}" srcOrd="0" destOrd="0" presId="urn:microsoft.com/office/officeart/2005/8/layout/hProcess11"/>
    <dgm:cxn modelId="{5DC61A9C-FC40-4D46-A15D-FEB9A99A6A51}" srcId="{51DCDA87-22CC-E84A-AAB9-8F3887005588}" destId="{EB876C76-0766-6C46-BA86-BF40E3FF2E34}" srcOrd="3" destOrd="0" parTransId="{7431620D-D74A-064E-A016-B44CBD6545E7}" sibTransId="{1D81E568-4852-E94C-9D2A-1A1E0B6B3AE2}"/>
    <dgm:cxn modelId="{4DB8A344-5612-4546-926C-1EF2B43BBF1A}" type="presOf" srcId="{1B505458-F37F-BE4E-AE13-15E21322211D}" destId="{EEE28C65-6D4E-1F45-84D2-3A1848633081}" srcOrd="0" destOrd="0" presId="urn:microsoft.com/office/officeart/2005/8/layout/hProcess11"/>
    <dgm:cxn modelId="{2839DAE7-4295-AF4D-993E-A54C009DEEC9}" srcId="{51DCDA87-22CC-E84A-AAB9-8F3887005588}" destId="{53EC7211-6AD7-5844-8721-D4B0E1A179DA}" srcOrd="5" destOrd="0" parTransId="{80601435-6996-E04C-BAFD-7BCF0908CFC1}" sibTransId="{752CD623-161E-E040-B866-E02D5CE84292}"/>
    <dgm:cxn modelId="{33AFA32B-5967-9545-9E99-C1177B58F656}" srcId="{51DCDA87-22CC-E84A-AAB9-8F3887005588}" destId="{CDEA5105-6613-244B-91A4-273887611CDA}" srcOrd="7" destOrd="0" parTransId="{D477D790-4464-FB4D-BD9A-B45E80BEDC1E}" sibTransId="{60AA9274-FDA9-A344-85FF-4386B122C017}"/>
    <dgm:cxn modelId="{5E3AECA3-E5A4-498B-A2B6-2D4A29619F75}" type="presOf" srcId="{CDEA5105-6613-244B-91A4-273887611CDA}" destId="{B8AE6642-B20E-0743-80ED-822412BAA7BC}" srcOrd="0" destOrd="0" presId="urn:microsoft.com/office/officeart/2005/8/layout/hProcess11"/>
    <dgm:cxn modelId="{178B8871-BFF8-4FF8-9A3A-179C67F9875D}" type="presOf" srcId="{79D04973-1DCC-164D-B1D4-3CC3B25F3E63}" destId="{2162907E-4429-3940-8191-3EF29BAD5B97}" srcOrd="0" destOrd="0" presId="urn:microsoft.com/office/officeart/2005/8/layout/hProcess11"/>
    <dgm:cxn modelId="{F1E807C1-19BA-584B-8DAA-916737CFD873}" srcId="{51DCDA87-22CC-E84A-AAB9-8F3887005588}" destId="{BB61BF24-4604-E846-B84A-ABEBA55BC04F}" srcOrd="0" destOrd="0" parTransId="{6A2E1A94-FB68-844E-B3FC-EBCE90ADA724}" sibTransId="{D931EE27-6B62-CA4D-A6B8-FB911EBC1C09}"/>
    <dgm:cxn modelId="{5859FB94-E182-49DB-BEF4-745F366F4080}" type="presOf" srcId="{51DCDA87-22CC-E84A-AAB9-8F3887005588}" destId="{CFF50AEE-AC8E-3446-BE39-683ABAA8510A}" srcOrd="0" destOrd="0" presId="urn:microsoft.com/office/officeart/2005/8/layout/hProcess11"/>
    <dgm:cxn modelId="{4B6BC83F-F980-3C4C-BB84-6A137D80B92F}" srcId="{51DCDA87-22CC-E84A-AAB9-8F3887005588}" destId="{A51A385F-2A96-9643-A345-20CC409E3835}" srcOrd="6" destOrd="0" parTransId="{349348E9-A3D5-3F48-8A2D-74A2EF3C2186}" sibTransId="{A344C54C-06BF-F14E-BE49-F386BD2941C9}"/>
    <dgm:cxn modelId="{E8088C99-35C1-3D4E-B3F7-0E6B679C3CEC}" srcId="{51DCDA87-22CC-E84A-AAB9-8F3887005588}" destId="{1B505458-F37F-BE4E-AE13-15E21322211D}" srcOrd="2" destOrd="0" parTransId="{0BDC64BD-C7CB-5547-BDA2-48045DA9ABB6}" sibTransId="{CED0AF20-BBEE-FA44-920B-3A4C0EBDB230}"/>
    <dgm:cxn modelId="{B1DB2AFA-1415-44F2-9510-03753B9DE6E6}" type="presOf" srcId="{A51A385F-2A96-9643-A345-20CC409E3835}" destId="{2C4E3A44-3D4C-3144-A5E7-2589516FC7A4}" srcOrd="0" destOrd="0" presId="urn:microsoft.com/office/officeart/2005/8/layout/hProcess11"/>
    <dgm:cxn modelId="{22C9CDFA-25C3-0C4E-A012-08F4E8D1C644}" srcId="{51DCDA87-22CC-E84A-AAB9-8F3887005588}" destId="{96107596-4BC0-644E-95D5-6E690AA7C3FE}" srcOrd="1" destOrd="0" parTransId="{43C47127-154F-0149-A65C-9BCA9CBC6736}" sibTransId="{1F44E22A-4168-4449-8EC5-6D14F22C438A}"/>
    <dgm:cxn modelId="{3D8A2D03-891C-4217-B9CD-ED055D335B02}" type="presOf" srcId="{53EC7211-6AD7-5844-8721-D4B0E1A179DA}" destId="{1259AB24-44E7-E948-9AC9-BF29EFEC391C}" srcOrd="0" destOrd="0" presId="urn:microsoft.com/office/officeart/2005/8/layout/hProcess11"/>
    <dgm:cxn modelId="{03A71154-F5F9-474B-907D-C373171C97BA}" type="presOf" srcId="{96107596-4BC0-644E-95D5-6E690AA7C3FE}" destId="{B86C7746-98D3-004F-A970-FC7C8E64F29F}" srcOrd="0" destOrd="0" presId="urn:microsoft.com/office/officeart/2005/8/layout/hProcess11"/>
    <dgm:cxn modelId="{DF3AFDBA-92A2-41BF-8BDF-951E6850C7EF}" type="presParOf" srcId="{CFF50AEE-AC8E-3446-BE39-683ABAA8510A}" destId="{BDD82FC2-E3D7-A346-B437-48DF972CD335}" srcOrd="0" destOrd="0" presId="urn:microsoft.com/office/officeart/2005/8/layout/hProcess11"/>
    <dgm:cxn modelId="{779FAAC4-FD68-41CE-9831-782F3956F812}" type="presParOf" srcId="{CFF50AEE-AC8E-3446-BE39-683ABAA8510A}" destId="{AC8D1E58-AC33-974C-B18B-FB6EED38F3E6}" srcOrd="1" destOrd="0" presId="urn:microsoft.com/office/officeart/2005/8/layout/hProcess11"/>
    <dgm:cxn modelId="{08532C68-483C-49A1-8B06-76B96ED6FD84}" type="presParOf" srcId="{AC8D1E58-AC33-974C-B18B-FB6EED38F3E6}" destId="{6CD40AF4-5635-C446-8BEE-905C865368F8}" srcOrd="0" destOrd="0" presId="urn:microsoft.com/office/officeart/2005/8/layout/hProcess11"/>
    <dgm:cxn modelId="{BD62E220-7CEC-47C5-BD67-AFD477EFF00D}" type="presParOf" srcId="{6CD40AF4-5635-C446-8BEE-905C865368F8}" destId="{BF321157-2D75-BE43-BDCF-91123EEF3B97}" srcOrd="0" destOrd="0" presId="urn:microsoft.com/office/officeart/2005/8/layout/hProcess11"/>
    <dgm:cxn modelId="{5F48C511-0118-432A-A3D1-5A8CDF18FEA7}" type="presParOf" srcId="{6CD40AF4-5635-C446-8BEE-905C865368F8}" destId="{AB5870AC-A46D-E541-A73D-761E2C5994E8}" srcOrd="1" destOrd="0" presId="urn:microsoft.com/office/officeart/2005/8/layout/hProcess11"/>
    <dgm:cxn modelId="{CDCEA423-A34C-44A4-B75F-05601644B050}" type="presParOf" srcId="{6CD40AF4-5635-C446-8BEE-905C865368F8}" destId="{89683387-7613-8049-A1E2-722E39C826D4}" srcOrd="2" destOrd="0" presId="urn:microsoft.com/office/officeart/2005/8/layout/hProcess11"/>
    <dgm:cxn modelId="{E6863FAB-9776-40A6-9975-852A5B0FF8C5}" type="presParOf" srcId="{AC8D1E58-AC33-974C-B18B-FB6EED38F3E6}" destId="{9835DBC9-E725-694F-B2BC-1FB91D06ED9E}" srcOrd="1" destOrd="0" presId="urn:microsoft.com/office/officeart/2005/8/layout/hProcess11"/>
    <dgm:cxn modelId="{0CB6009F-2B18-4343-9346-72D6FEFE5C9B}" type="presParOf" srcId="{AC8D1E58-AC33-974C-B18B-FB6EED38F3E6}" destId="{3E08670F-E761-D148-956E-A4F82A74B38B}" srcOrd="2" destOrd="0" presId="urn:microsoft.com/office/officeart/2005/8/layout/hProcess11"/>
    <dgm:cxn modelId="{9C4B9F2E-D895-43FB-ABD0-27E9D0AB0DFE}" type="presParOf" srcId="{3E08670F-E761-D148-956E-A4F82A74B38B}" destId="{B86C7746-98D3-004F-A970-FC7C8E64F29F}" srcOrd="0" destOrd="0" presId="urn:microsoft.com/office/officeart/2005/8/layout/hProcess11"/>
    <dgm:cxn modelId="{327D5093-A274-4B3F-8642-EE35269811AE}" type="presParOf" srcId="{3E08670F-E761-D148-956E-A4F82A74B38B}" destId="{25D5B7AD-1905-3442-ABEC-0F452B3AC9DF}" srcOrd="1" destOrd="0" presId="urn:microsoft.com/office/officeart/2005/8/layout/hProcess11"/>
    <dgm:cxn modelId="{0D1E186A-FCC3-44D4-B305-BD5DA1DAFA41}" type="presParOf" srcId="{3E08670F-E761-D148-956E-A4F82A74B38B}" destId="{EC5229D4-0010-FB40-B65D-0DFC500297AE}" srcOrd="2" destOrd="0" presId="urn:microsoft.com/office/officeart/2005/8/layout/hProcess11"/>
    <dgm:cxn modelId="{61DDA6A9-B889-433A-9FD9-1D978BBB13CD}" type="presParOf" srcId="{AC8D1E58-AC33-974C-B18B-FB6EED38F3E6}" destId="{4E241D9E-AD8A-414B-9A05-F5B14978FE66}" srcOrd="3" destOrd="0" presId="urn:microsoft.com/office/officeart/2005/8/layout/hProcess11"/>
    <dgm:cxn modelId="{F6DFEE23-9866-42EC-9E00-D418FA00BCD1}" type="presParOf" srcId="{AC8D1E58-AC33-974C-B18B-FB6EED38F3E6}" destId="{C61EA36D-38C2-2849-9390-3BC32659DA01}" srcOrd="4" destOrd="0" presId="urn:microsoft.com/office/officeart/2005/8/layout/hProcess11"/>
    <dgm:cxn modelId="{50557705-2175-43A8-A917-1F9489C17F71}" type="presParOf" srcId="{C61EA36D-38C2-2849-9390-3BC32659DA01}" destId="{EEE28C65-6D4E-1F45-84D2-3A1848633081}" srcOrd="0" destOrd="0" presId="urn:microsoft.com/office/officeart/2005/8/layout/hProcess11"/>
    <dgm:cxn modelId="{1BC89993-09C3-45F6-BEFC-31698087B9A6}" type="presParOf" srcId="{C61EA36D-38C2-2849-9390-3BC32659DA01}" destId="{20C9F07E-67CC-B14D-A8EB-6295798EA567}" srcOrd="1" destOrd="0" presId="urn:microsoft.com/office/officeart/2005/8/layout/hProcess11"/>
    <dgm:cxn modelId="{D2279726-AE24-41F0-9626-45D04D41EB72}" type="presParOf" srcId="{C61EA36D-38C2-2849-9390-3BC32659DA01}" destId="{4B2E0C5D-4DE7-0549-AE3B-1756BD49A606}" srcOrd="2" destOrd="0" presId="urn:microsoft.com/office/officeart/2005/8/layout/hProcess11"/>
    <dgm:cxn modelId="{106B01B6-C634-4FE1-A6BE-3E77D841EA49}" type="presParOf" srcId="{AC8D1E58-AC33-974C-B18B-FB6EED38F3E6}" destId="{A1897BAA-8977-5A4F-AAD4-0798883D8159}" srcOrd="5" destOrd="0" presId="urn:microsoft.com/office/officeart/2005/8/layout/hProcess11"/>
    <dgm:cxn modelId="{92446D5D-DA32-4E8F-B40E-52D43F93AD51}" type="presParOf" srcId="{AC8D1E58-AC33-974C-B18B-FB6EED38F3E6}" destId="{E5707E1E-966D-5248-BDA3-9F9CC0E053A5}" srcOrd="6" destOrd="0" presId="urn:microsoft.com/office/officeart/2005/8/layout/hProcess11"/>
    <dgm:cxn modelId="{50841EA3-3EB6-49D7-B190-55F8DDD18625}" type="presParOf" srcId="{E5707E1E-966D-5248-BDA3-9F9CC0E053A5}" destId="{5BC7E29D-8F9E-4044-ABB0-2F1D29C3DB12}" srcOrd="0" destOrd="0" presId="urn:microsoft.com/office/officeart/2005/8/layout/hProcess11"/>
    <dgm:cxn modelId="{5A93EB00-4DD1-45F2-ABED-E366D3614EF3}" type="presParOf" srcId="{E5707E1E-966D-5248-BDA3-9F9CC0E053A5}" destId="{8952EACB-4B22-3345-9EBA-5014A4643E64}" srcOrd="1" destOrd="0" presId="urn:microsoft.com/office/officeart/2005/8/layout/hProcess11"/>
    <dgm:cxn modelId="{F8EAFDBD-B84C-4268-B531-247523CBE077}" type="presParOf" srcId="{E5707E1E-966D-5248-BDA3-9F9CC0E053A5}" destId="{7B2C8A8C-1B59-6049-845A-C56739571EA7}" srcOrd="2" destOrd="0" presId="urn:microsoft.com/office/officeart/2005/8/layout/hProcess11"/>
    <dgm:cxn modelId="{B98A5D3E-7FA2-4E18-BDAE-661FFC608032}" type="presParOf" srcId="{AC8D1E58-AC33-974C-B18B-FB6EED38F3E6}" destId="{1E88819D-08D4-5844-B5B5-D5AF03E2FA5F}" srcOrd="7" destOrd="0" presId="urn:microsoft.com/office/officeart/2005/8/layout/hProcess11"/>
    <dgm:cxn modelId="{51B93F68-D677-44B6-8FFE-16473B8782A4}" type="presParOf" srcId="{AC8D1E58-AC33-974C-B18B-FB6EED38F3E6}" destId="{69A9AEBE-E970-D84D-935E-53CA9D0CC8F1}" srcOrd="8" destOrd="0" presId="urn:microsoft.com/office/officeart/2005/8/layout/hProcess11"/>
    <dgm:cxn modelId="{E632A1B3-E76A-4940-9029-BDE36E1F1EE7}" type="presParOf" srcId="{69A9AEBE-E970-D84D-935E-53CA9D0CC8F1}" destId="{2162907E-4429-3940-8191-3EF29BAD5B97}" srcOrd="0" destOrd="0" presId="urn:microsoft.com/office/officeart/2005/8/layout/hProcess11"/>
    <dgm:cxn modelId="{1086D49F-6BA5-40E7-90EA-9734CDAA2E0E}" type="presParOf" srcId="{69A9AEBE-E970-D84D-935E-53CA9D0CC8F1}" destId="{96AA3194-6DB9-B34E-AED5-4383B9F8DC73}" srcOrd="1" destOrd="0" presId="urn:microsoft.com/office/officeart/2005/8/layout/hProcess11"/>
    <dgm:cxn modelId="{24838CD2-40C7-4F27-82C4-5166A9081A71}" type="presParOf" srcId="{69A9AEBE-E970-D84D-935E-53CA9D0CC8F1}" destId="{F50A77AE-AC17-1544-A537-7D8C7B47BDF1}" srcOrd="2" destOrd="0" presId="urn:microsoft.com/office/officeart/2005/8/layout/hProcess11"/>
    <dgm:cxn modelId="{8306ABFC-AEFD-42EA-99BE-F87910F454C2}" type="presParOf" srcId="{AC8D1E58-AC33-974C-B18B-FB6EED38F3E6}" destId="{C22555D4-5E80-9D42-BCFF-BDE6AD35F3D4}" srcOrd="9" destOrd="0" presId="urn:microsoft.com/office/officeart/2005/8/layout/hProcess11"/>
    <dgm:cxn modelId="{BFA8FB91-18D1-4F61-B5D5-6CDB573A6BE6}" type="presParOf" srcId="{AC8D1E58-AC33-974C-B18B-FB6EED38F3E6}" destId="{3CECB43C-FFB7-4B40-AC8E-F4A5DE5BD3A2}" srcOrd="10" destOrd="0" presId="urn:microsoft.com/office/officeart/2005/8/layout/hProcess11"/>
    <dgm:cxn modelId="{D1D3E44A-6B29-4F18-940E-077B3FDF475B}" type="presParOf" srcId="{3CECB43C-FFB7-4B40-AC8E-F4A5DE5BD3A2}" destId="{1259AB24-44E7-E948-9AC9-BF29EFEC391C}" srcOrd="0" destOrd="0" presId="urn:microsoft.com/office/officeart/2005/8/layout/hProcess11"/>
    <dgm:cxn modelId="{8029C158-70E5-404A-A2A9-8A3BE7E55FC9}" type="presParOf" srcId="{3CECB43C-FFB7-4B40-AC8E-F4A5DE5BD3A2}" destId="{BB74BEDE-0925-2148-96CC-2AC3EA6399F2}" srcOrd="1" destOrd="0" presId="urn:microsoft.com/office/officeart/2005/8/layout/hProcess11"/>
    <dgm:cxn modelId="{F8686DBC-13F3-476D-BECB-66AB282C6E1A}" type="presParOf" srcId="{3CECB43C-FFB7-4B40-AC8E-F4A5DE5BD3A2}" destId="{ABDB8DB9-D9A7-B347-9DC8-ECEFF004528C}" srcOrd="2" destOrd="0" presId="urn:microsoft.com/office/officeart/2005/8/layout/hProcess11"/>
    <dgm:cxn modelId="{2CCDB8CA-5B24-4597-9C71-719DC026A330}" type="presParOf" srcId="{AC8D1E58-AC33-974C-B18B-FB6EED38F3E6}" destId="{128A35D3-42B8-204B-BDC3-E41A547F7253}" srcOrd="11" destOrd="0" presId="urn:microsoft.com/office/officeart/2005/8/layout/hProcess11"/>
    <dgm:cxn modelId="{6D5ED8FC-958B-4FB1-B430-B78048D0DD0F}" type="presParOf" srcId="{AC8D1E58-AC33-974C-B18B-FB6EED38F3E6}" destId="{7A57B630-EF7E-EC41-B7F5-4A3F2844CF5D}" srcOrd="12" destOrd="0" presId="urn:microsoft.com/office/officeart/2005/8/layout/hProcess11"/>
    <dgm:cxn modelId="{B2218578-0271-4B58-96B1-54527F97BA64}" type="presParOf" srcId="{7A57B630-EF7E-EC41-B7F5-4A3F2844CF5D}" destId="{2C4E3A44-3D4C-3144-A5E7-2589516FC7A4}" srcOrd="0" destOrd="0" presId="urn:microsoft.com/office/officeart/2005/8/layout/hProcess11"/>
    <dgm:cxn modelId="{C29B4ED1-EDE3-44F1-A89A-B29FED0C8C94}" type="presParOf" srcId="{7A57B630-EF7E-EC41-B7F5-4A3F2844CF5D}" destId="{1BD22FD5-2A1C-1D4F-B458-348982D24F89}" srcOrd="1" destOrd="0" presId="urn:microsoft.com/office/officeart/2005/8/layout/hProcess11"/>
    <dgm:cxn modelId="{9EEC446D-98C7-43B1-9DD5-3DBC343AEF5A}" type="presParOf" srcId="{7A57B630-EF7E-EC41-B7F5-4A3F2844CF5D}" destId="{8184E4C0-A52B-5A47-9CE2-2EC80F39230E}" srcOrd="2" destOrd="0" presId="urn:microsoft.com/office/officeart/2005/8/layout/hProcess11"/>
    <dgm:cxn modelId="{B8E5CBB3-A420-4AD6-A2EA-92FE812F90A4}" type="presParOf" srcId="{AC8D1E58-AC33-974C-B18B-FB6EED38F3E6}" destId="{F6660404-E61E-9743-97A8-FA33246B1CFF}" srcOrd="13" destOrd="0" presId="urn:microsoft.com/office/officeart/2005/8/layout/hProcess11"/>
    <dgm:cxn modelId="{8FCD3F99-053F-45B0-88D1-DE8887761B03}" type="presParOf" srcId="{AC8D1E58-AC33-974C-B18B-FB6EED38F3E6}" destId="{1B5D237B-16E6-C34D-9C60-BA43FB76CDA9}" srcOrd="14" destOrd="0" presId="urn:microsoft.com/office/officeart/2005/8/layout/hProcess11"/>
    <dgm:cxn modelId="{1E007E42-49F8-4EDA-9088-3D54CBCE2216}" type="presParOf" srcId="{1B5D237B-16E6-C34D-9C60-BA43FB76CDA9}" destId="{B8AE6642-B20E-0743-80ED-822412BAA7BC}" srcOrd="0" destOrd="0" presId="urn:microsoft.com/office/officeart/2005/8/layout/hProcess11"/>
    <dgm:cxn modelId="{5051DA0A-87B8-417A-8081-1C17E97305D6}" type="presParOf" srcId="{1B5D237B-16E6-C34D-9C60-BA43FB76CDA9}" destId="{CBFACACF-8F60-214F-8646-47B9DBB51A6E}" srcOrd="1" destOrd="0" presId="urn:microsoft.com/office/officeart/2005/8/layout/hProcess11"/>
    <dgm:cxn modelId="{1B4834DF-D27A-4DC7-A3AD-C22BBC9AB53B}" type="presParOf" srcId="{1B5D237B-16E6-C34D-9C60-BA43FB76CDA9}" destId="{20B083BD-F14F-6142-8331-543B65C4454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7D398-6FA7-D347-B0EA-7634C14D0889}">
      <dsp:nvSpPr>
        <dsp:cNvPr id="0" name=""/>
        <dsp:cNvSpPr/>
      </dsp:nvSpPr>
      <dsp:spPr>
        <a:xfrm>
          <a:off x="670" y="0"/>
          <a:ext cx="1186470" cy="91722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ML Dataset</a:t>
          </a:r>
          <a:endParaRPr lang="zh-CN" altLang="en-US" sz="1600" kern="1200" dirty="0"/>
        </a:p>
      </dsp:txBody>
      <dsp:txXfrm>
        <a:off x="27534" y="26864"/>
        <a:ext cx="1132742" cy="863493"/>
      </dsp:txXfrm>
    </dsp:sp>
    <dsp:sp modelId="{D82F3CB0-7BEF-8848-9B84-ABA4657CF8E9}">
      <dsp:nvSpPr>
        <dsp:cNvPr id="0" name=""/>
        <dsp:cNvSpPr/>
      </dsp:nvSpPr>
      <dsp:spPr>
        <a:xfrm>
          <a:off x="1386467" y="0"/>
          <a:ext cx="1186470" cy="91722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Transformer</a:t>
          </a:r>
          <a:endParaRPr lang="zh-CN" altLang="en-US" sz="1600" kern="1200" dirty="0"/>
        </a:p>
      </dsp:txBody>
      <dsp:txXfrm>
        <a:off x="1413331" y="26864"/>
        <a:ext cx="1132742" cy="863493"/>
      </dsp:txXfrm>
    </dsp:sp>
    <dsp:sp modelId="{DF3EA9E6-4385-F74D-8D12-8F282BE1E758}">
      <dsp:nvSpPr>
        <dsp:cNvPr id="0" name=""/>
        <dsp:cNvSpPr/>
      </dsp:nvSpPr>
      <dsp:spPr>
        <a:xfrm>
          <a:off x="2772264" y="0"/>
          <a:ext cx="1186470" cy="91722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Estimator</a:t>
          </a:r>
          <a:endParaRPr lang="zh-CN" altLang="en-US" sz="1600" kern="1200" dirty="0"/>
        </a:p>
      </dsp:txBody>
      <dsp:txXfrm>
        <a:off x="2799128" y="26864"/>
        <a:ext cx="1132742" cy="863493"/>
      </dsp:txXfrm>
    </dsp:sp>
    <dsp:sp modelId="{8ACA9933-780E-4348-9196-C3C1EAEEF879}">
      <dsp:nvSpPr>
        <dsp:cNvPr id="0" name=""/>
        <dsp:cNvSpPr/>
      </dsp:nvSpPr>
      <dsp:spPr>
        <a:xfrm>
          <a:off x="4158062" y="0"/>
          <a:ext cx="1186470" cy="91722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Pipeline</a:t>
          </a:r>
          <a:endParaRPr lang="zh-CN" altLang="en-US" sz="1600" kern="1200" dirty="0"/>
        </a:p>
      </dsp:txBody>
      <dsp:txXfrm>
        <a:off x="4184926" y="26864"/>
        <a:ext cx="1132742" cy="863493"/>
      </dsp:txXfrm>
    </dsp:sp>
    <dsp:sp modelId="{9F8C42F9-EF4D-F04C-8FF9-EE587206B221}">
      <dsp:nvSpPr>
        <dsp:cNvPr id="0" name=""/>
        <dsp:cNvSpPr/>
      </dsp:nvSpPr>
      <dsp:spPr>
        <a:xfrm>
          <a:off x="5543859" y="0"/>
          <a:ext cx="1186470" cy="91722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Param</a:t>
          </a:r>
          <a:endParaRPr lang="zh-CN" altLang="en-US" sz="1600" kern="1200" dirty="0"/>
        </a:p>
      </dsp:txBody>
      <dsp:txXfrm>
        <a:off x="5570723" y="26864"/>
        <a:ext cx="1132742" cy="863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82FC2-E3D7-A346-B437-48DF972CD335}">
      <dsp:nvSpPr>
        <dsp:cNvPr id="0" name=""/>
        <dsp:cNvSpPr/>
      </dsp:nvSpPr>
      <dsp:spPr>
        <a:xfrm>
          <a:off x="0" y="1313218"/>
          <a:ext cx="8075789" cy="104386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321157-2D75-BE43-BDCF-91123EEF3B97}">
      <dsp:nvSpPr>
        <dsp:cNvPr id="0" name=""/>
        <dsp:cNvSpPr/>
      </dsp:nvSpPr>
      <dsp:spPr>
        <a:xfrm>
          <a:off x="182498" y="0"/>
          <a:ext cx="304385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小集群采坑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182498" y="0"/>
        <a:ext cx="304385" cy="1468120"/>
      </dsp:txXfrm>
    </dsp:sp>
    <dsp:sp modelId="{AB5870AC-A46D-E541-A73D-761E2C5994E8}">
      <dsp:nvSpPr>
        <dsp:cNvPr id="0" name=""/>
        <dsp:cNvSpPr/>
      </dsp:nvSpPr>
      <dsp:spPr>
        <a:xfrm>
          <a:off x="223754" y="1724213"/>
          <a:ext cx="221873" cy="2218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6C7746-98D3-004F-A970-FC7C8E64F29F}">
      <dsp:nvSpPr>
        <dsp:cNvPr id="0" name=""/>
        <dsp:cNvSpPr/>
      </dsp:nvSpPr>
      <dsp:spPr>
        <a:xfrm>
          <a:off x="714761" y="2277494"/>
          <a:ext cx="972012" cy="784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Avatar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714761" y="2277494"/>
        <a:ext cx="972012" cy="784093"/>
      </dsp:txXfrm>
    </dsp:sp>
    <dsp:sp modelId="{25D5B7AD-1905-3442-ABEC-0F452B3AC9DF}">
      <dsp:nvSpPr>
        <dsp:cNvPr id="0" name=""/>
        <dsp:cNvSpPr/>
      </dsp:nvSpPr>
      <dsp:spPr>
        <a:xfrm>
          <a:off x="1089856" y="1718065"/>
          <a:ext cx="221873" cy="2218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E28C65-6D4E-1F45-84D2-3A1848633081}">
      <dsp:nvSpPr>
        <dsp:cNvPr id="0" name=""/>
        <dsp:cNvSpPr/>
      </dsp:nvSpPr>
      <dsp:spPr>
        <a:xfrm>
          <a:off x="1705957" y="0"/>
          <a:ext cx="1035673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Yarn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集群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1705957" y="0"/>
        <a:ext cx="1035673" cy="1468120"/>
      </dsp:txXfrm>
    </dsp:sp>
    <dsp:sp modelId="{20C9F07E-67CC-B14D-A8EB-6295798EA567}">
      <dsp:nvSpPr>
        <dsp:cNvPr id="0" name=""/>
        <dsp:cNvSpPr/>
      </dsp:nvSpPr>
      <dsp:spPr>
        <a:xfrm>
          <a:off x="2112857" y="1724213"/>
          <a:ext cx="221873" cy="2218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7E29D-8F9E-4044-ABB0-2F1D29C3DB12}">
      <dsp:nvSpPr>
        <dsp:cNvPr id="0" name=""/>
        <dsp:cNvSpPr/>
      </dsp:nvSpPr>
      <dsp:spPr>
        <a:xfrm>
          <a:off x="2774902" y="2202180"/>
          <a:ext cx="974527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Ali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Spark on yarn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2774902" y="2202180"/>
        <a:ext cx="974527" cy="1468120"/>
      </dsp:txXfrm>
    </dsp:sp>
    <dsp:sp modelId="{8952EACB-4B22-3345-9EBA-5014A4643E64}">
      <dsp:nvSpPr>
        <dsp:cNvPr id="0" name=""/>
        <dsp:cNvSpPr/>
      </dsp:nvSpPr>
      <dsp:spPr>
        <a:xfrm>
          <a:off x="3078651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2907E-4429-3940-8191-3EF29BAD5B97}">
      <dsp:nvSpPr>
        <dsp:cNvPr id="0" name=""/>
        <dsp:cNvSpPr/>
      </dsp:nvSpPr>
      <dsp:spPr>
        <a:xfrm>
          <a:off x="3782700" y="0"/>
          <a:ext cx="1070495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spark streaming </a:t>
          </a:r>
          <a:endParaRPr lang="zh-CN" altLang="en-US" sz="1400" kern="1200" dirty="0" smtClean="0">
            <a:latin typeface="微软雅黑"/>
            <a:ea typeface="微软雅黑"/>
            <a:cs typeface="微软雅黑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&amp; 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双</a:t>
          </a: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12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3782700" y="0"/>
        <a:ext cx="1070495" cy="1468120"/>
      </dsp:txXfrm>
    </dsp:sp>
    <dsp:sp modelId="{96AA3194-6DB9-B34E-AED5-4383B9F8DC73}">
      <dsp:nvSpPr>
        <dsp:cNvPr id="0" name=""/>
        <dsp:cNvSpPr/>
      </dsp:nvSpPr>
      <dsp:spPr>
        <a:xfrm>
          <a:off x="4134433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59AB24-44E7-E948-9AC9-BF29EFEC391C}">
      <dsp:nvSpPr>
        <dsp:cNvPr id="0" name=""/>
        <dsp:cNvSpPr/>
      </dsp:nvSpPr>
      <dsp:spPr>
        <a:xfrm>
          <a:off x="4886467" y="2202180"/>
          <a:ext cx="838508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ML</a:t>
          </a:r>
          <a:endParaRPr lang="zh-CN" altLang="en-US" sz="1400" kern="1200" dirty="0" smtClean="0">
            <a:latin typeface="微软雅黑"/>
            <a:ea typeface="微软雅黑"/>
            <a:cs typeface="微软雅黑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Studio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监控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调度 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4886467" y="2202180"/>
        <a:ext cx="838508" cy="1468120"/>
      </dsp:txXfrm>
    </dsp:sp>
    <dsp:sp modelId="{BB74BEDE-0925-2148-96CC-2AC3EA6399F2}">
      <dsp:nvSpPr>
        <dsp:cNvPr id="0" name=""/>
        <dsp:cNvSpPr/>
      </dsp:nvSpPr>
      <dsp:spPr>
        <a:xfrm>
          <a:off x="5122206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E3A44-3D4C-3144-A5E7-2589516FC7A4}">
      <dsp:nvSpPr>
        <dsp:cNvPr id="0" name=""/>
        <dsp:cNvSpPr/>
      </dsp:nvSpPr>
      <dsp:spPr>
        <a:xfrm>
          <a:off x="5758246" y="0"/>
          <a:ext cx="809289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支持</a:t>
          </a: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ODPS</a:t>
          </a:r>
          <a:endParaRPr lang="zh-CN" altLang="en-US" sz="1400" kern="1200" dirty="0" smtClean="0">
            <a:latin typeface="微软雅黑"/>
            <a:ea typeface="微软雅黑"/>
            <a:cs typeface="微软雅黑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读写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5758246" y="0"/>
        <a:ext cx="809289" cy="1468120"/>
      </dsp:txXfrm>
    </dsp:sp>
    <dsp:sp modelId="{1BD22FD5-2A1C-1D4F-B458-348982D24F89}">
      <dsp:nvSpPr>
        <dsp:cNvPr id="0" name=""/>
        <dsp:cNvSpPr/>
      </dsp:nvSpPr>
      <dsp:spPr>
        <a:xfrm>
          <a:off x="5979376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E6642-B20E-0743-80ED-822412BAA7BC}">
      <dsp:nvSpPr>
        <dsp:cNvPr id="0" name=""/>
        <dsp:cNvSpPr/>
      </dsp:nvSpPr>
      <dsp:spPr>
        <a:xfrm>
          <a:off x="6600807" y="2202180"/>
          <a:ext cx="6654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…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6600807" y="2202180"/>
        <a:ext cx="665424" cy="1468120"/>
      </dsp:txXfrm>
    </dsp:sp>
    <dsp:sp modelId="{CBFACACF-8F60-214F-8646-47B9DBB51A6E}">
      <dsp:nvSpPr>
        <dsp:cNvPr id="0" name=""/>
        <dsp:cNvSpPr/>
      </dsp:nvSpPr>
      <dsp:spPr>
        <a:xfrm>
          <a:off x="6750004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DC700-C96E-4808-AC0E-13496EF8B066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C741D-042E-43DE-BAAA-E1DB8C007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6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31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66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7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3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85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55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7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B8104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9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1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4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2191997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6381327"/>
            <a:ext cx="12192000" cy="476884"/>
          </a:xfrm>
          <a:custGeom>
            <a:avLst/>
            <a:gdLst/>
            <a:ahLst/>
            <a:cxnLst/>
            <a:rect l="l" t="t" r="r" b="b"/>
            <a:pathLst>
              <a:path w="9144000" h="476884">
                <a:moveTo>
                  <a:pt x="0" y="0"/>
                </a:moveTo>
                <a:lnTo>
                  <a:pt x="9143998" y="0"/>
                </a:lnTo>
                <a:lnTo>
                  <a:pt x="9143998" y="476671"/>
                </a:lnTo>
                <a:lnTo>
                  <a:pt x="0" y="476671"/>
                </a:lnTo>
                <a:lnTo>
                  <a:pt x="0" y="0"/>
                </a:lnTo>
              </a:path>
            </a:pathLst>
          </a:custGeom>
          <a:solidFill>
            <a:srgbClr val="FF7E00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2"/>
            <a:ext cx="12192000" cy="116839"/>
          </a:xfrm>
          <a:custGeom>
            <a:avLst/>
            <a:gdLst/>
            <a:ahLst/>
            <a:cxnLst/>
            <a:rect l="l" t="t" r="r" b="b"/>
            <a:pathLst>
              <a:path w="9144000" h="116839">
                <a:moveTo>
                  <a:pt x="0" y="0"/>
                </a:moveTo>
                <a:lnTo>
                  <a:pt x="9143998" y="0"/>
                </a:lnTo>
                <a:lnTo>
                  <a:pt x="9143998" y="116631"/>
                </a:lnTo>
                <a:lnTo>
                  <a:pt x="0" y="116631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431371" y="2129"/>
            <a:ext cx="1592829" cy="11946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9763" y="561352"/>
            <a:ext cx="889247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5" y="1865799"/>
            <a:ext cx="107628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B8104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7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bo245/SparkLearn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 星</a:t>
            </a:r>
            <a:r>
              <a:rPr lang="zh-CN" altLang="en-US" dirty="0" smtClean="0"/>
              <a:t>赟</a:t>
            </a:r>
            <a:r>
              <a:rPr lang="en-US" altLang="zh-CN" dirty="0" smtClean="0"/>
              <a:t>(</a:t>
            </a:r>
            <a:r>
              <a:rPr lang="zh-CN" altLang="en-US" dirty="0" smtClean="0"/>
              <a:t>徐波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</a:t>
            </a:r>
            <a:fld id="{B9D8CAE1-6D74-4EBD-90C1-A803D249D0AD}" type="datetime3">
              <a:rPr lang="zh-CN" altLang="en-US" smtClean="0"/>
              <a:pPr algn="r"/>
              <a:t>2016年9月7日星期三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0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直接连接符 5"/>
          <p:cNvSpPr/>
          <p:nvPr/>
        </p:nvSpPr>
        <p:spPr>
          <a:xfrm flipV="1">
            <a:off x="3494741" y="3805127"/>
            <a:ext cx="698500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" name="文本框 10"/>
          <p:cNvSpPr/>
          <p:nvPr/>
        </p:nvSpPr>
        <p:spPr>
          <a:xfrm>
            <a:off x="4193241" y="3620977"/>
            <a:ext cx="998538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RDD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2579" y="3078052"/>
            <a:ext cx="2062162" cy="32750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7841" y="3292365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2129" y="4057540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2129" y="4822715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129" y="5587890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直接连接符 12"/>
          <p:cNvSpPr/>
          <p:nvPr/>
        </p:nvSpPr>
        <p:spPr>
          <a:xfrm flipH="1">
            <a:off x="1069041" y="5084652"/>
            <a:ext cx="5588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4" name="文本框 24"/>
          <p:cNvSpPr/>
          <p:nvPr/>
        </p:nvSpPr>
        <p:spPr>
          <a:xfrm>
            <a:off x="122891" y="4898915"/>
            <a:ext cx="1204913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chemeClr val="accent1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partition</a:t>
            </a:r>
            <a:endParaRPr lang="zh-CN" altLang="en-US" dirty="0">
              <a:solidFill>
                <a:schemeClr val="accent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26"/>
          <p:cNvSpPr/>
          <p:nvPr/>
        </p:nvSpPr>
        <p:spPr>
          <a:xfrm>
            <a:off x="2043766" y="3368565"/>
            <a:ext cx="8842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16" name="文本框 27"/>
          <p:cNvSpPr/>
          <p:nvPr/>
        </p:nvSpPr>
        <p:spPr>
          <a:xfrm>
            <a:off x="2043766" y="4128977"/>
            <a:ext cx="884238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17" name="文本框 28"/>
          <p:cNvSpPr/>
          <p:nvPr/>
        </p:nvSpPr>
        <p:spPr>
          <a:xfrm>
            <a:off x="2043766" y="4898915"/>
            <a:ext cx="8842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18" name="文本框 29"/>
          <p:cNvSpPr/>
          <p:nvPr/>
        </p:nvSpPr>
        <p:spPr>
          <a:xfrm>
            <a:off x="2043766" y="5664090"/>
            <a:ext cx="8842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86616" y="2520778"/>
            <a:ext cx="4300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分布式存储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分布式弹性的，可以</a:t>
            </a:r>
            <a:r>
              <a:rPr lang="en-US" altLang="zh-CN" dirty="0" smtClean="0"/>
              <a:t>repartition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只读的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支持细粒度的操作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：生成</a:t>
            </a:r>
            <a:endParaRPr lang="en-US" altLang="zh-CN" dirty="0" smtClean="0"/>
          </a:p>
          <a:p>
            <a:r>
              <a:rPr lang="zh-CN" altLang="en-US" sz="2400" dirty="0" smtClean="0"/>
              <a:t>从文件生成：文本、</a:t>
            </a:r>
            <a:r>
              <a:rPr lang="en-US" altLang="zh-CN" sz="2400" dirty="0" smtClean="0"/>
              <a:t>HDFS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Alluxio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scala</a:t>
            </a:r>
            <a:r>
              <a:rPr lang="zh-CN" altLang="en-US" sz="2400" dirty="0" smtClean="0"/>
              <a:t>中生成：</a:t>
            </a:r>
            <a:r>
              <a:rPr lang="en-US" altLang="zh-CN" sz="2400" dirty="0" smtClean="0"/>
              <a:t>Array</a:t>
            </a:r>
          </a:p>
          <a:p>
            <a:r>
              <a:rPr lang="zh-CN" altLang="en-US" sz="2400" dirty="0"/>
              <a:t>从</a:t>
            </a:r>
            <a:r>
              <a:rPr lang="zh-CN" altLang="en-US" sz="2400" dirty="0" smtClean="0"/>
              <a:t>其他</a:t>
            </a:r>
            <a:r>
              <a:rPr lang="en-US" altLang="zh-CN" sz="2400" dirty="0" smtClean="0"/>
              <a:t>RDD</a:t>
            </a:r>
            <a:r>
              <a:rPr lang="zh-CN" altLang="en-US" sz="2400" dirty="0" smtClean="0"/>
              <a:t>转换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34350" y="1649523"/>
            <a:ext cx="923925" cy="4079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905750" y="2057511"/>
            <a:ext cx="690563" cy="425450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21" name="直接箭头连接符 20"/>
          <p:cNvCxnSpPr/>
          <p:nvPr/>
        </p:nvCxnSpPr>
        <p:spPr>
          <a:xfrm>
            <a:off x="8596313" y="2057511"/>
            <a:ext cx="566737" cy="439737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7448550" y="2492486"/>
            <a:ext cx="923925" cy="407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FRDD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01088" y="2492486"/>
            <a:ext cx="923925" cy="407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MRDD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文本框 6"/>
          <p:cNvSpPr/>
          <p:nvPr/>
        </p:nvSpPr>
        <p:spPr>
          <a:xfrm>
            <a:off x="7577138" y="2028936"/>
            <a:ext cx="79533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filter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77"/>
          <p:cNvSpPr/>
          <p:nvPr/>
        </p:nvSpPr>
        <p:spPr>
          <a:xfrm>
            <a:off x="8882063" y="2044811"/>
            <a:ext cx="79533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map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34350" y="3465623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URDD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910513" y="2900473"/>
            <a:ext cx="461962" cy="565150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/>
          <p:nvPr/>
        </p:nvCxnSpPr>
        <p:spPr>
          <a:xfrm flipH="1">
            <a:off x="8834438" y="2900473"/>
            <a:ext cx="328612" cy="565150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sp>
        <p:nvSpPr>
          <p:cNvPr id="29" name="文本框 82"/>
          <p:cNvSpPr/>
          <p:nvPr/>
        </p:nvSpPr>
        <p:spPr>
          <a:xfrm>
            <a:off x="8255000" y="3137011"/>
            <a:ext cx="7953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union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99600" y="4408598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GRDD3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4350" y="4408598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GRDD2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69100" y="4408598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GRDD1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26" idx="2"/>
            <a:endCxn id="32" idx="0"/>
          </p:cNvCxnSpPr>
          <p:nvPr/>
        </p:nvCxnSpPr>
        <p:spPr>
          <a:xfrm flipH="1">
            <a:off x="7232650" y="3872023"/>
            <a:ext cx="1363663" cy="536575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34" name="直接箭头连接符 33"/>
          <p:cNvCxnSpPr>
            <a:stCxn id="26" idx="2"/>
            <a:endCxn id="31" idx="0"/>
          </p:cNvCxnSpPr>
          <p:nvPr/>
        </p:nvCxnSpPr>
        <p:spPr>
          <a:xfrm>
            <a:off x="8596313" y="3872023"/>
            <a:ext cx="0" cy="536575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35" name="直接箭头连接符 34"/>
          <p:cNvCxnSpPr>
            <a:stCxn id="26" idx="2"/>
            <a:endCxn id="30" idx="0"/>
          </p:cNvCxnSpPr>
          <p:nvPr/>
        </p:nvCxnSpPr>
        <p:spPr>
          <a:xfrm>
            <a:off x="8596313" y="3872023"/>
            <a:ext cx="1363662" cy="536575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sp>
        <p:nvSpPr>
          <p:cNvPr id="36" name="文本框 94"/>
          <p:cNvSpPr/>
          <p:nvPr/>
        </p:nvSpPr>
        <p:spPr>
          <a:xfrm>
            <a:off x="9226550" y="3816461"/>
            <a:ext cx="1389063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groupByKey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直接连接符 36"/>
          <p:cNvSpPr/>
          <p:nvPr/>
        </p:nvSpPr>
        <p:spPr>
          <a:xfrm>
            <a:off x="7116763" y="4186348"/>
            <a:ext cx="29591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bevel/>
            <a:headEnd type="none" w="med" len="med"/>
            <a:tailEnd type="none" w="med" len="med"/>
          </a:ln>
        </p:spPr>
      </p:sp>
      <p:sp>
        <p:nvSpPr>
          <p:cNvPr id="39" name="文本框 78"/>
          <p:cNvSpPr/>
          <p:nvPr/>
        </p:nvSpPr>
        <p:spPr>
          <a:xfrm>
            <a:off x="10590213" y="4426061"/>
            <a:ext cx="76358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stage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文本框 78"/>
          <p:cNvSpPr/>
          <p:nvPr/>
        </p:nvSpPr>
        <p:spPr>
          <a:xfrm>
            <a:off x="10702132" y="2492486"/>
            <a:ext cx="76358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stage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42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/>
      <p:bldP spid="25" grpId="0"/>
      <p:bldP spid="26" grpId="0" animBg="1"/>
      <p:bldP spid="29" grpId="0"/>
      <p:bldP spid="30" grpId="0" animBg="1"/>
      <p:bldP spid="31" grpId="0" animBg="1"/>
      <p:bldP spid="32" grpId="0" animBg="1"/>
      <p:bldP spid="36" grpId="0"/>
      <p:bldP spid="3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：依赖关系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54" y="1374775"/>
            <a:ext cx="7058025" cy="52530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725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：数据空间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9" y="1027906"/>
            <a:ext cx="5442397" cy="56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34" y="3593207"/>
            <a:ext cx="5337498" cy="24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Lineage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Persist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Checkpoint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减少备份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88676" y="2220713"/>
            <a:ext cx="6030911" cy="440392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81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的架构与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Deploy mode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endParaRPr lang="en-US" altLang="zh-CN" dirty="0"/>
          </a:p>
          <a:p>
            <a:r>
              <a:rPr lang="en-US" altLang="zh-CN" dirty="0" smtClean="0"/>
              <a:t>Cluster</a:t>
            </a:r>
          </a:p>
          <a:p>
            <a:pPr marL="0" indent="0">
              <a:buNone/>
            </a:pPr>
            <a:r>
              <a:rPr lang="zh-CN" altLang="en-US" dirty="0" smtClean="0"/>
              <a:t>运行在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38" y="2575774"/>
            <a:ext cx="8324877" cy="39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的架构与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Cluster manager</a:t>
            </a:r>
          </a:p>
          <a:p>
            <a:r>
              <a:rPr lang="en-US" altLang="zh-CN" dirty="0" smtClean="0"/>
              <a:t>Standalone</a:t>
            </a:r>
          </a:p>
          <a:p>
            <a:r>
              <a:rPr lang="en-US" altLang="zh-CN" dirty="0" smtClean="0"/>
              <a:t>Yarn</a:t>
            </a:r>
          </a:p>
          <a:p>
            <a:r>
              <a:rPr lang="en-US" altLang="zh-CN" dirty="0" err="1" smtClean="0"/>
              <a:t>Mesos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38" y="2575774"/>
            <a:ext cx="8324877" cy="39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837406"/>
            <a:ext cx="7481175" cy="48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1133" y="983209"/>
            <a:ext cx="10989731" cy="25399"/>
          </a:xfrm>
          <a:custGeom>
            <a:avLst/>
            <a:gdLst>
              <a:gd name="connsiteX0" fmla="*/ 6350 w 8242298"/>
              <a:gd name="connsiteY0" fmla="*/ 6350 h 19049"/>
              <a:gd name="connsiteX1" fmla="*/ 8235948 w 8242298"/>
              <a:gd name="connsiteY1" fmla="*/ 7541 h 19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8" h="19049">
                <a:moveTo>
                  <a:pt x="6350" y="6350"/>
                </a:moveTo>
                <a:lnTo>
                  <a:pt x="8235948" y="7541"/>
                </a:lnTo>
              </a:path>
            </a:pathLst>
          </a:custGeom>
          <a:ln w="12700">
            <a:solidFill>
              <a:srgbClr val="AEAEA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92667" y="254000"/>
            <a:ext cx="3191836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33"/>
              </a:lnSpc>
            </a:pPr>
            <a:r>
              <a:rPr lang="en-US" altLang="zh-CN" sz="4267" dirty="0">
                <a:latin typeface="Calibri" pitchFamily="18" charset="0"/>
                <a:cs typeface="Calibri" pitchFamily="18" charset="0"/>
              </a:rPr>
              <a:t>Spark </a:t>
            </a:r>
            <a:r>
              <a:rPr lang="en-US" altLang="zh-CN" sz="4267" dirty="0">
                <a:latin typeface="Times New Roman" pitchFamily="18" charset="0"/>
                <a:cs typeface="Times New Roman" pitchFamily="18" charset="0"/>
              </a:rPr>
              <a:t>On Yarn</a:t>
            </a:r>
            <a:endParaRPr lang="en-US" altLang="zh-CN" sz="4267" dirty="0">
              <a:latin typeface="Calibri" pitchFamily="18" charset="0"/>
              <a:cs typeface="Calibri" pitchFamily="18" charset="0"/>
            </a:endParaRPr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76" y="6617552"/>
            <a:ext cx="1497107" cy="240449"/>
          </a:xfrm>
        </p:spPr>
        <p:txBody>
          <a:bodyPr/>
          <a:lstStyle/>
          <a:p>
            <a:r>
              <a:rPr lang="en-US" altLang="zh-CN" sz="1067" dirty="0"/>
              <a:t>TRANSWARP © 2014</a:t>
            </a:r>
          </a:p>
        </p:txBody>
      </p:sp>
      <p:sp>
        <p:nvSpPr>
          <p:cNvPr id="4" name="矩形 3"/>
          <p:cNvSpPr/>
          <p:nvPr/>
        </p:nvSpPr>
        <p:spPr>
          <a:xfrm>
            <a:off x="4878901" y="1905000"/>
            <a:ext cx="25400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/>
              <a:t>Resource Manager</a:t>
            </a:r>
            <a:endParaRPr lang="zh-CN" altLang="en-US" sz="2133" dirty="0"/>
          </a:p>
        </p:txBody>
      </p:sp>
      <p:sp>
        <p:nvSpPr>
          <p:cNvPr id="58" name="矩形 57"/>
          <p:cNvSpPr/>
          <p:nvPr/>
        </p:nvSpPr>
        <p:spPr>
          <a:xfrm>
            <a:off x="15261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61" name="圆角矩形 60"/>
          <p:cNvSpPr/>
          <p:nvPr/>
        </p:nvSpPr>
        <p:spPr>
          <a:xfrm>
            <a:off x="1729301" y="53392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1729301" y="4818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1729301" y="3548543"/>
            <a:ext cx="1422400" cy="104332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App1</a:t>
            </a:r>
          </a:p>
          <a:p>
            <a:r>
              <a:rPr lang="en-US" altLang="zh-CN" sz="1400" dirty="0" err="1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/>
              <a:t>Application 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65" name="圆角矩形 64"/>
          <p:cNvSpPr/>
          <p:nvPr/>
        </p:nvSpPr>
        <p:spPr>
          <a:xfrm>
            <a:off x="17801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Job1</a:t>
            </a:r>
            <a:endParaRPr lang="zh-CN" altLang="en-US" sz="1333" dirty="0"/>
          </a:p>
        </p:txBody>
      </p:sp>
      <p:sp>
        <p:nvSpPr>
          <p:cNvPr id="66" name="圆角矩形 65"/>
          <p:cNvSpPr/>
          <p:nvPr/>
        </p:nvSpPr>
        <p:spPr>
          <a:xfrm>
            <a:off x="24913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Job2</a:t>
            </a:r>
            <a:endParaRPr lang="zh-CN" altLang="en-US" sz="1333" dirty="0"/>
          </a:p>
        </p:txBody>
      </p:sp>
      <p:sp>
        <p:nvSpPr>
          <p:cNvPr id="73" name="矩形 72"/>
          <p:cNvSpPr/>
          <p:nvPr/>
        </p:nvSpPr>
        <p:spPr>
          <a:xfrm>
            <a:off x="39645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74" name="圆角矩形 73"/>
          <p:cNvSpPr/>
          <p:nvPr/>
        </p:nvSpPr>
        <p:spPr>
          <a:xfrm>
            <a:off x="4167701" y="44629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4167701" y="4957279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6401851" y="3152127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6605051" y="4471351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6605051" y="4965687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8839200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6" name="圆角矩形 85"/>
          <p:cNvSpPr/>
          <p:nvPr/>
        </p:nvSpPr>
        <p:spPr>
          <a:xfrm>
            <a:off x="9042400" y="4832207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7" name="圆角矩形 86"/>
          <p:cNvSpPr/>
          <p:nvPr/>
        </p:nvSpPr>
        <p:spPr>
          <a:xfrm>
            <a:off x="9042400" y="5326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8" name="圆角矩形 87"/>
          <p:cNvSpPr/>
          <p:nvPr/>
        </p:nvSpPr>
        <p:spPr>
          <a:xfrm>
            <a:off x="9042400" y="3548543"/>
            <a:ext cx="1422400" cy="104332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App2</a:t>
            </a:r>
          </a:p>
          <a:p>
            <a:r>
              <a:rPr lang="en-US" altLang="zh-CN" sz="1400" dirty="0" err="1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/>
              <a:t>Application 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89" name="圆角矩形 88"/>
          <p:cNvSpPr/>
          <p:nvPr/>
        </p:nvSpPr>
        <p:spPr>
          <a:xfrm>
            <a:off x="90932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Job3</a:t>
            </a:r>
            <a:endParaRPr lang="zh-CN" altLang="en-US" sz="1333" dirty="0"/>
          </a:p>
        </p:txBody>
      </p:sp>
      <p:sp>
        <p:nvSpPr>
          <p:cNvPr id="90" name="圆角矩形 89"/>
          <p:cNvSpPr/>
          <p:nvPr/>
        </p:nvSpPr>
        <p:spPr>
          <a:xfrm>
            <a:off x="98044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Job4</a:t>
            </a:r>
            <a:endParaRPr lang="zh-CN" altLang="en-US" sz="1333" dirty="0"/>
          </a:p>
        </p:txBody>
      </p:sp>
      <p:cxnSp>
        <p:nvCxnSpPr>
          <p:cNvPr id="92" name="直接箭头连接符 91"/>
          <p:cNvCxnSpPr>
            <a:stCxn id="58" idx="0"/>
            <a:endCxn id="4" idx="1"/>
          </p:cNvCxnSpPr>
          <p:nvPr/>
        </p:nvCxnSpPr>
        <p:spPr>
          <a:xfrm flipV="1">
            <a:off x="2491301" y="2260601"/>
            <a:ext cx="2387600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3" idx="0"/>
            <a:endCxn id="4" idx="2"/>
          </p:cNvCxnSpPr>
          <p:nvPr/>
        </p:nvCxnSpPr>
        <p:spPr>
          <a:xfrm flipV="1">
            <a:off x="4929701" y="2616201"/>
            <a:ext cx="1219200" cy="5275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9" idx="0"/>
            <a:endCxn id="4" idx="2"/>
          </p:cNvCxnSpPr>
          <p:nvPr/>
        </p:nvCxnSpPr>
        <p:spPr>
          <a:xfrm flipH="1" flipV="1">
            <a:off x="6148902" y="2616201"/>
            <a:ext cx="1218149" cy="5359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5" idx="0"/>
            <a:endCxn id="4" idx="3"/>
          </p:cNvCxnSpPr>
          <p:nvPr/>
        </p:nvCxnSpPr>
        <p:spPr>
          <a:xfrm flipH="1" flipV="1">
            <a:off x="7418901" y="2260601"/>
            <a:ext cx="2385499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3" idx="3"/>
            <a:endCxn id="75" idx="1"/>
          </p:cNvCxnSpPr>
          <p:nvPr/>
        </p:nvCxnSpPr>
        <p:spPr>
          <a:xfrm>
            <a:off x="3151701" y="4070207"/>
            <a:ext cx="1016000" cy="10648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3" idx="3"/>
            <a:endCxn id="81" idx="1"/>
          </p:cNvCxnSpPr>
          <p:nvPr/>
        </p:nvCxnSpPr>
        <p:spPr>
          <a:xfrm>
            <a:off x="3151702" y="4070207"/>
            <a:ext cx="3453349" cy="10732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3" idx="3"/>
            <a:endCxn id="87" idx="1"/>
          </p:cNvCxnSpPr>
          <p:nvPr/>
        </p:nvCxnSpPr>
        <p:spPr>
          <a:xfrm>
            <a:off x="3151701" y="4070207"/>
            <a:ext cx="5890699" cy="14341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3" idx="2"/>
            <a:endCxn id="62" idx="0"/>
          </p:cNvCxnSpPr>
          <p:nvPr/>
        </p:nvCxnSpPr>
        <p:spPr>
          <a:xfrm>
            <a:off x="2440501" y="4591871"/>
            <a:ext cx="0" cy="2266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8" idx="2"/>
            <a:endCxn id="86" idx="0"/>
          </p:cNvCxnSpPr>
          <p:nvPr/>
        </p:nvCxnSpPr>
        <p:spPr>
          <a:xfrm>
            <a:off x="9753600" y="4591871"/>
            <a:ext cx="0" cy="2403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1"/>
            <a:endCxn id="80" idx="3"/>
          </p:cNvCxnSpPr>
          <p:nvPr/>
        </p:nvCxnSpPr>
        <p:spPr>
          <a:xfrm flipH="1">
            <a:off x="8027451" y="4070207"/>
            <a:ext cx="1014949" cy="5789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88" idx="1"/>
            <a:endCxn id="74" idx="3"/>
          </p:cNvCxnSpPr>
          <p:nvPr/>
        </p:nvCxnSpPr>
        <p:spPr>
          <a:xfrm flipH="1">
            <a:off x="5590101" y="4070207"/>
            <a:ext cx="3452299" cy="5705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88" idx="1"/>
            <a:endCxn id="61" idx="3"/>
          </p:cNvCxnSpPr>
          <p:nvPr/>
        </p:nvCxnSpPr>
        <p:spPr>
          <a:xfrm flipH="1">
            <a:off x="3151701" y="4070207"/>
            <a:ext cx="5890699" cy="14468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1133" y="983209"/>
            <a:ext cx="10989731" cy="25399"/>
          </a:xfrm>
          <a:custGeom>
            <a:avLst/>
            <a:gdLst>
              <a:gd name="connsiteX0" fmla="*/ 6350 w 8242298"/>
              <a:gd name="connsiteY0" fmla="*/ 6350 h 19049"/>
              <a:gd name="connsiteX1" fmla="*/ 8235948 w 8242298"/>
              <a:gd name="connsiteY1" fmla="*/ 7541 h 19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8" h="19049">
                <a:moveTo>
                  <a:pt x="6350" y="6350"/>
                </a:moveTo>
                <a:lnTo>
                  <a:pt x="8235948" y="7541"/>
                </a:lnTo>
              </a:path>
            </a:pathLst>
          </a:custGeom>
          <a:ln w="12700">
            <a:solidFill>
              <a:srgbClr val="AEAEA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92667" y="254000"/>
            <a:ext cx="3191836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33"/>
              </a:lnSpc>
            </a:pPr>
            <a:r>
              <a:rPr lang="en-US" altLang="zh-CN" sz="4267" dirty="0">
                <a:latin typeface="Calibri" pitchFamily="18" charset="0"/>
                <a:cs typeface="Calibri" pitchFamily="18" charset="0"/>
              </a:rPr>
              <a:t>Spark </a:t>
            </a:r>
            <a:r>
              <a:rPr lang="en-US" altLang="zh-CN" sz="4267" dirty="0">
                <a:latin typeface="Times New Roman" pitchFamily="18" charset="0"/>
                <a:cs typeface="Times New Roman" pitchFamily="18" charset="0"/>
              </a:rPr>
              <a:t>On Yarn</a:t>
            </a:r>
            <a:endParaRPr lang="en-US" altLang="zh-CN" sz="4267" dirty="0">
              <a:latin typeface="Calibri" pitchFamily="18" charset="0"/>
              <a:cs typeface="Calibri" pitchFamily="18" charset="0"/>
            </a:endParaRPr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76" y="6617552"/>
            <a:ext cx="1497107" cy="240449"/>
          </a:xfrm>
        </p:spPr>
        <p:txBody>
          <a:bodyPr/>
          <a:lstStyle/>
          <a:p>
            <a:r>
              <a:rPr lang="en-US" altLang="zh-CN" sz="1067" dirty="0"/>
              <a:t>TRANSWARP © 2014</a:t>
            </a:r>
          </a:p>
        </p:txBody>
      </p:sp>
      <p:sp>
        <p:nvSpPr>
          <p:cNvPr id="4" name="矩形 3"/>
          <p:cNvSpPr/>
          <p:nvPr/>
        </p:nvSpPr>
        <p:spPr>
          <a:xfrm>
            <a:off x="4878901" y="1905000"/>
            <a:ext cx="25400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chemeClr val="tx1"/>
                </a:solidFill>
              </a:rPr>
              <a:t>Resource Manager</a:t>
            </a:r>
            <a:endParaRPr lang="zh-CN" altLang="en-US" sz="2133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261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61" name="圆角矩形 60"/>
          <p:cNvSpPr/>
          <p:nvPr/>
        </p:nvSpPr>
        <p:spPr>
          <a:xfrm>
            <a:off x="1729301" y="53392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1729301" y="4818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1729301" y="3548543"/>
            <a:ext cx="1422400" cy="104332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App1</a:t>
            </a:r>
          </a:p>
          <a:p>
            <a:r>
              <a:rPr lang="en-US" altLang="zh-CN" sz="1400" dirty="0" err="1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>
                <a:solidFill>
                  <a:schemeClr val="tx1"/>
                </a:solidFill>
              </a:rPr>
              <a:t>Application 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65" name="圆角矩形 64"/>
          <p:cNvSpPr/>
          <p:nvPr/>
        </p:nvSpPr>
        <p:spPr>
          <a:xfrm>
            <a:off x="17801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Job1</a:t>
            </a:r>
            <a:endParaRPr lang="zh-CN" altLang="en-US" sz="1333" dirty="0"/>
          </a:p>
        </p:txBody>
      </p:sp>
      <p:sp>
        <p:nvSpPr>
          <p:cNvPr id="66" name="圆角矩形 65"/>
          <p:cNvSpPr/>
          <p:nvPr/>
        </p:nvSpPr>
        <p:spPr>
          <a:xfrm>
            <a:off x="24913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Job2</a:t>
            </a:r>
            <a:endParaRPr lang="zh-CN" altLang="en-US" sz="1333" dirty="0"/>
          </a:p>
        </p:txBody>
      </p:sp>
      <p:sp>
        <p:nvSpPr>
          <p:cNvPr id="73" name="矩形 72"/>
          <p:cNvSpPr/>
          <p:nvPr/>
        </p:nvSpPr>
        <p:spPr>
          <a:xfrm>
            <a:off x="39645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74" name="圆角矩形 73"/>
          <p:cNvSpPr/>
          <p:nvPr/>
        </p:nvSpPr>
        <p:spPr>
          <a:xfrm>
            <a:off x="4167701" y="44629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4167701" y="4957279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6401851" y="3152127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6605051" y="4471351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6605051" y="4965687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8839200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6" name="圆角矩形 85"/>
          <p:cNvSpPr/>
          <p:nvPr/>
        </p:nvSpPr>
        <p:spPr>
          <a:xfrm>
            <a:off x="9042400" y="4832207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7" name="圆角矩形 86"/>
          <p:cNvSpPr/>
          <p:nvPr/>
        </p:nvSpPr>
        <p:spPr>
          <a:xfrm>
            <a:off x="9042400" y="5326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8" name="圆角矩形 87"/>
          <p:cNvSpPr/>
          <p:nvPr/>
        </p:nvSpPr>
        <p:spPr>
          <a:xfrm>
            <a:off x="9042400" y="3548543"/>
            <a:ext cx="1422400" cy="104332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App2</a:t>
            </a:r>
          </a:p>
          <a:p>
            <a:r>
              <a:rPr lang="en-US" altLang="zh-CN" sz="1400" dirty="0" err="1" smtClean="0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 smtClean="0">
                <a:solidFill>
                  <a:schemeClr val="tx1"/>
                </a:solidFill>
              </a:rPr>
              <a:t>Application </a:t>
            </a:r>
            <a:r>
              <a:rPr lang="en-US" altLang="zh-CN" sz="1067" dirty="0">
                <a:solidFill>
                  <a:schemeClr val="tx1"/>
                </a:solidFill>
              </a:rPr>
              <a:t>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89" name="圆角矩形 88"/>
          <p:cNvSpPr/>
          <p:nvPr/>
        </p:nvSpPr>
        <p:spPr>
          <a:xfrm>
            <a:off x="90932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Job3</a:t>
            </a:r>
            <a:endParaRPr lang="zh-CN" altLang="en-US" sz="1333" dirty="0"/>
          </a:p>
        </p:txBody>
      </p:sp>
      <p:sp>
        <p:nvSpPr>
          <p:cNvPr id="90" name="圆角矩形 89"/>
          <p:cNvSpPr/>
          <p:nvPr/>
        </p:nvSpPr>
        <p:spPr>
          <a:xfrm>
            <a:off x="98044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Job4</a:t>
            </a:r>
            <a:endParaRPr lang="zh-CN" altLang="en-US" sz="1333" dirty="0"/>
          </a:p>
        </p:txBody>
      </p:sp>
      <p:cxnSp>
        <p:nvCxnSpPr>
          <p:cNvPr id="92" name="直接箭头连接符 91"/>
          <p:cNvCxnSpPr>
            <a:stCxn id="58" idx="0"/>
            <a:endCxn id="4" idx="1"/>
          </p:cNvCxnSpPr>
          <p:nvPr/>
        </p:nvCxnSpPr>
        <p:spPr>
          <a:xfrm flipV="1">
            <a:off x="2491301" y="2260601"/>
            <a:ext cx="2387600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3" idx="0"/>
            <a:endCxn id="4" idx="2"/>
          </p:cNvCxnSpPr>
          <p:nvPr/>
        </p:nvCxnSpPr>
        <p:spPr>
          <a:xfrm flipV="1">
            <a:off x="4929701" y="2616201"/>
            <a:ext cx="1219200" cy="5275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9" idx="0"/>
            <a:endCxn id="4" idx="2"/>
          </p:cNvCxnSpPr>
          <p:nvPr/>
        </p:nvCxnSpPr>
        <p:spPr>
          <a:xfrm flipH="1" flipV="1">
            <a:off x="6148902" y="2616201"/>
            <a:ext cx="1218149" cy="5359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5" idx="0"/>
            <a:endCxn id="4" idx="3"/>
          </p:cNvCxnSpPr>
          <p:nvPr/>
        </p:nvCxnSpPr>
        <p:spPr>
          <a:xfrm flipH="1" flipV="1">
            <a:off x="7418901" y="2260601"/>
            <a:ext cx="2385499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3" idx="3"/>
            <a:endCxn id="75" idx="1"/>
          </p:cNvCxnSpPr>
          <p:nvPr/>
        </p:nvCxnSpPr>
        <p:spPr>
          <a:xfrm>
            <a:off x="3151701" y="4070207"/>
            <a:ext cx="1016000" cy="10648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3" idx="3"/>
            <a:endCxn id="81" idx="1"/>
          </p:cNvCxnSpPr>
          <p:nvPr/>
        </p:nvCxnSpPr>
        <p:spPr>
          <a:xfrm>
            <a:off x="3151702" y="4070207"/>
            <a:ext cx="3453349" cy="10732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3" idx="3"/>
            <a:endCxn id="87" idx="1"/>
          </p:cNvCxnSpPr>
          <p:nvPr/>
        </p:nvCxnSpPr>
        <p:spPr>
          <a:xfrm>
            <a:off x="3151701" y="4070207"/>
            <a:ext cx="5890699" cy="14341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3" idx="2"/>
            <a:endCxn id="62" idx="0"/>
          </p:cNvCxnSpPr>
          <p:nvPr/>
        </p:nvCxnSpPr>
        <p:spPr>
          <a:xfrm>
            <a:off x="2440501" y="4591871"/>
            <a:ext cx="0" cy="2266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8" idx="2"/>
            <a:endCxn id="86" idx="0"/>
          </p:cNvCxnSpPr>
          <p:nvPr/>
        </p:nvCxnSpPr>
        <p:spPr>
          <a:xfrm>
            <a:off x="9753600" y="4591871"/>
            <a:ext cx="0" cy="2403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1"/>
            <a:endCxn id="80" idx="3"/>
          </p:cNvCxnSpPr>
          <p:nvPr/>
        </p:nvCxnSpPr>
        <p:spPr>
          <a:xfrm flipH="1">
            <a:off x="8027451" y="4070207"/>
            <a:ext cx="1014949" cy="5789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88" idx="1"/>
            <a:endCxn id="74" idx="3"/>
          </p:cNvCxnSpPr>
          <p:nvPr/>
        </p:nvCxnSpPr>
        <p:spPr>
          <a:xfrm flipH="1">
            <a:off x="5590101" y="4070207"/>
            <a:ext cx="3452299" cy="5705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88" idx="1"/>
            <a:endCxn id="61" idx="3"/>
          </p:cNvCxnSpPr>
          <p:nvPr/>
        </p:nvCxnSpPr>
        <p:spPr>
          <a:xfrm flipH="1">
            <a:off x="3151701" y="4070207"/>
            <a:ext cx="5890699" cy="14468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1133" y="1335314"/>
            <a:ext cx="269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可以与其他框架更好的兼容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b="1" dirty="0"/>
              <a:t>为什么会出现</a:t>
            </a:r>
            <a:r>
              <a:rPr lang="en-US" altLang="zh-CN" b="1" dirty="0"/>
              <a:t>Spark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b="1" dirty="0"/>
              <a:t>Spark</a:t>
            </a:r>
            <a:r>
              <a:rPr lang="zh-CN" altLang="en-US" b="1" dirty="0"/>
              <a:t>是什么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b="1" dirty="0" smtClean="0"/>
              <a:t>Spark</a:t>
            </a:r>
            <a:r>
              <a:rPr lang="zh-CN" altLang="en-US" b="1" dirty="0"/>
              <a:t>能做什么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marL="571500" indent="-571500">
              <a:buFont typeface="+mj-ea"/>
              <a:buAutoNum type="ea1JpnChsDbPeriod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89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③  运行</a:t>
            </a:r>
            <a:r>
              <a:rPr lang="zh-CN" altLang="en-US" dirty="0"/>
              <a:t>机制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" y="3246128"/>
            <a:ext cx="6332109" cy="35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8" y="2421"/>
            <a:ext cx="11440074" cy="676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 Spark</a:t>
            </a:r>
            <a:r>
              <a:rPr lang="zh-CN" altLang="en-US" dirty="0"/>
              <a:t>能做什么？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118" y="1699666"/>
            <a:ext cx="8411648" cy="49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652588"/>
            <a:ext cx="7515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333500"/>
            <a:ext cx="65436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308269"/>
            <a:ext cx="7226300" cy="52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20" y="732168"/>
            <a:ext cx="4320480" cy="409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5232102"/>
            <a:ext cx="88963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9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pic>
        <p:nvPicPr>
          <p:cNvPr id="5" name="图片 4" descr="streaming-arch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7" r="34071"/>
          <a:stretch/>
        </p:blipFill>
        <p:spPr>
          <a:xfrm>
            <a:off x="8401756" y="-28222"/>
            <a:ext cx="1292577" cy="138963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27</a:t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38" y="1754762"/>
            <a:ext cx="7143921" cy="2669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60" y="4810626"/>
            <a:ext cx="6528276" cy="14568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6600" y="2184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Folder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pic>
        <p:nvPicPr>
          <p:cNvPr id="5" name="图片 4" descr="streaming-arch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7" r="34071"/>
          <a:stretch/>
        </p:blipFill>
        <p:spPr>
          <a:xfrm>
            <a:off x="8401756" y="-28222"/>
            <a:ext cx="1292577" cy="138963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Dstreams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离散流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准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实时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kumimoji="1" lang="en-US" altLang="zh-CN" dirty="0">
              <a:latin typeface="Hiragino Sans GB W3"/>
            </a:endParaRPr>
          </a:p>
          <a:p>
            <a:pPr marL="0" indent="0">
              <a:buNone/>
            </a:pPr>
            <a:endParaRPr kumimoji="1" lang="en-US" altLang="zh-CN" dirty="0" smtClean="0">
              <a:latin typeface="Hiragino Sans GB W3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WordCount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7" y="2544470"/>
            <a:ext cx="6650186" cy="14568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7" y="4180681"/>
            <a:ext cx="6650186" cy="23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7" name="图片 6" descr="streaming-arch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7" r="34071"/>
          <a:stretch/>
        </p:blipFill>
        <p:spPr>
          <a:xfrm>
            <a:off x="8401756" y="-28222"/>
            <a:ext cx="1292577" cy="13896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38" y="2246474"/>
            <a:ext cx="6058923" cy="23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为什么</a:t>
            </a:r>
            <a:r>
              <a:rPr lang="zh-CN" altLang="en-US" dirty="0"/>
              <a:t>会出现</a:t>
            </a:r>
            <a:r>
              <a:rPr lang="en-US" altLang="zh-CN" dirty="0"/>
              <a:t>Spark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720" y="1825625"/>
            <a:ext cx="105156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err="1" smtClean="0"/>
              <a:t>MapReduce</a:t>
            </a:r>
            <a:r>
              <a:rPr lang="zh-CN" altLang="en-US" dirty="0" smtClean="0"/>
              <a:t>等系统</a:t>
            </a:r>
            <a:r>
              <a:rPr lang="zh-CN" altLang="en-US" dirty="0"/>
              <a:t>建立在非迭代型数据流模型上，这不</a:t>
            </a:r>
            <a:r>
              <a:rPr lang="zh-CN" altLang="en-US" dirty="0" smtClean="0"/>
              <a:t>适合当前很多流行的应用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中间结果保存在</a:t>
            </a:r>
            <a:r>
              <a:rPr lang="en-US" altLang="zh-CN" dirty="0"/>
              <a:t>HDFS</a:t>
            </a:r>
            <a:r>
              <a:rPr lang="zh-CN" altLang="en-US" dirty="0"/>
              <a:t>上，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Hadoop</a:t>
            </a:r>
            <a:r>
              <a:rPr lang="zh-CN" altLang="en-US" dirty="0" smtClean="0"/>
              <a:t>提供的操作简单，表达能力欠缺，复杂计算实现难度大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时延</a:t>
            </a:r>
            <a:r>
              <a:rPr lang="zh-CN" altLang="en-US" dirty="0"/>
              <a:t>高，只适合批处理计算，实时数据处理支持不够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229494" y="4419958"/>
            <a:ext cx="3718034" cy="1005019"/>
            <a:chOff x="1060823" y="1429912"/>
            <a:chExt cx="7599435" cy="1665707"/>
          </a:xfrm>
        </p:grpSpPr>
        <p:sp>
          <p:nvSpPr>
            <p:cNvPr id="5" name="Can 24"/>
            <p:cNvSpPr/>
            <p:nvPr/>
          </p:nvSpPr>
          <p:spPr>
            <a:xfrm>
              <a:off x="1060824" y="1854399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Straight Arrow Connector 25"/>
            <p:cNvCxnSpPr>
              <a:stCxn id="5" idx="4"/>
              <a:endCxn id="7" idx="1"/>
            </p:cNvCxnSpPr>
            <p:nvPr/>
          </p:nvCxnSpPr>
          <p:spPr>
            <a:xfrm>
              <a:off x="1843206" y="2266438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8"/>
            <p:cNvSpPr/>
            <p:nvPr/>
          </p:nvSpPr>
          <p:spPr>
            <a:xfrm>
              <a:off x="2381001" y="2042588"/>
              <a:ext cx="910005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1</a:t>
              </a:r>
            </a:p>
          </p:txBody>
        </p:sp>
        <p:cxnSp>
          <p:nvCxnSpPr>
            <p:cNvPr id="8" name="Straight Arrow Connector 31"/>
            <p:cNvCxnSpPr>
              <a:stCxn id="7" idx="3"/>
            </p:cNvCxnSpPr>
            <p:nvPr/>
          </p:nvCxnSpPr>
          <p:spPr>
            <a:xfrm>
              <a:off x="3291006" y="2266438"/>
              <a:ext cx="4965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36"/>
            <p:cNvCxnSpPr>
              <a:endCxn id="10" idx="1"/>
            </p:cNvCxnSpPr>
            <p:nvPr/>
          </p:nvCxnSpPr>
          <p:spPr>
            <a:xfrm flipV="1">
              <a:off x="4573312" y="2266438"/>
              <a:ext cx="537795" cy="51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8"/>
            <p:cNvSpPr/>
            <p:nvPr/>
          </p:nvSpPr>
          <p:spPr>
            <a:xfrm>
              <a:off x="5111107" y="2042588"/>
              <a:ext cx="910005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2</a:t>
              </a:r>
            </a:p>
          </p:txBody>
        </p:sp>
        <p:cxnSp>
          <p:nvCxnSpPr>
            <p:cNvPr id="11" name="Straight Arrow Connector 41"/>
            <p:cNvCxnSpPr>
              <a:stCxn id="10" idx="3"/>
            </p:cNvCxnSpPr>
            <p:nvPr/>
          </p:nvCxnSpPr>
          <p:spPr>
            <a:xfrm>
              <a:off x="6021111" y="2266438"/>
              <a:ext cx="4965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42"/>
            <p:cNvCxnSpPr/>
            <p:nvPr/>
          </p:nvCxnSpPr>
          <p:spPr>
            <a:xfrm>
              <a:off x="7286920" y="2271625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43"/>
            <p:cNvSpPr txBox="1"/>
            <p:nvPr/>
          </p:nvSpPr>
          <p:spPr>
            <a:xfrm>
              <a:off x="7713458" y="2047775"/>
              <a:ext cx="946800" cy="408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.  .  .</a:t>
              </a:r>
            </a:p>
          </p:txBody>
        </p:sp>
        <p:sp>
          <p:nvSpPr>
            <p:cNvPr id="14" name="TextBox 50"/>
            <p:cNvSpPr txBox="1"/>
            <p:nvPr/>
          </p:nvSpPr>
          <p:spPr>
            <a:xfrm>
              <a:off x="1060823" y="2687535"/>
              <a:ext cx="1042564" cy="40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Input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endParaRPr>
            </a:p>
          </p:txBody>
        </p:sp>
        <p:sp>
          <p:nvSpPr>
            <p:cNvPr id="15" name="TextBox 51"/>
            <p:cNvSpPr txBox="1"/>
            <p:nvPr/>
          </p:nvSpPr>
          <p:spPr>
            <a:xfrm>
              <a:off x="1589304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read</a:t>
              </a:r>
            </a:p>
          </p:txBody>
        </p:sp>
        <p:sp>
          <p:nvSpPr>
            <p:cNvPr id="16" name="TextBox 52"/>
            <p:cNvSpPr txBox="1"/>
            <p:nvPr/>
          </p:nvSpPr>
          <p:spPr>
            <a:xfrm>
              <a:off x="2967779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write</a:t>
              </a: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4319248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read</a:t>
              </a:r>
            </a:p>
          </p:txBody>
        </p:sp>
        <p:sp>
          <p:nvSpPr>
            <p:cNvPr id="18" name="TextBox 54"/>
            <p:cNvSpPr txBox="1"/>
            <p:nvPr/>
          </p:nvSpPr>
          <p:spPr>
            <a:xfrm>
              <a:off x="5698114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write</a:t>
              </a:r>
            </a:p>
          </p:txBody>
        </p:sp>
        <p:grpSp>
          <p:nvGrpSpPr>
            <p:cNvPr id="19" name="Group 2"/>
            <p:cNvGrpSpPr>
              <a:grpSpLocks noChangeAspect="1"/>
            </p:cNvGrpSpPr>
            <p:nvPr/>
          </p:nvGrpSpPr>
          <p:grpSpPr>
            <a:xfrm>
              <a:off x="3787527" y="1888263"/>
              <a:ext cx="812363" cy="851157"/>
              <a:chOff x="3787526" y="1872287"/>
              <a:chExt cx="974180" cy="1020705"/>
            </a:xfrm>
          </p:grpSpPr>
          <p:sp>
            <p:nvSpPr>
              <p:cNvPr id="24" name="Can 46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Can 47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Can 48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49"/>
            <p:cNvGrpSpPr>
              <a:grpSpLocks noChangeAspect="1"/>
            </p:cNvGrpSpPr>
            <p:nvPr/>
          </p:nvGrpSpPr>
          <p:grpSpPr>
            <a:xfrm>
              <a:off x="6517636" y="1888263"/>
              <a:ext cx="812363" cy="851157"/>
              <a:chOff x="3787526" y="1872287"/>
              <a:chExt cx="974180" cy="1020705"/>
            </a:xfrm>
          </p:grpSpPr>
          <p:sp>
            <p:nvSpPr>
              <p:cNvPr id="21" name="Can 76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Can 77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Can 78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218837" y="5703536"/>
            <a:ext cx="3934060" cy="769704"/>
            <a:chOff x="1066800" y="1447800"/>
            <a:chExt cx="7713851" cy="1792838"/>
          </a:xfrm>
        </p:grpSpPr>
        <p:grpSp>
          <p:nvGrpSpPr>
            <p:cNvPr id="28" name="组合 33"/>
            <p:cNvGrpSpPr/>
            <p:nvPr/>
          </p:nvGrpSpPr>
          <p:grpSpPr>
            <a:xfrm>
              <a:off x="1066800" y="1828800"/>
              <a:ext cx="7713851" cy="1411838"/>
              <a:chOff x="1066800" y="1828800"/>
              <a:chExt cx="7713851" cy="1411838"/>
            </a:xfrm>
          </p:grpSpPr>
          <p:sp>
            <p:nvSpPr>
              <p:cNvPr id="37" name="Can 73"/>
              <p:cNvSpPr/>
              <p:nvPr/>
            </p:nvSpPr>
            <p:spPr>
              <a:xfrm>
                <a:off x="1066800" y="1828800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Straight Arrow Connector 74"/>
              <p:cNvCxnSpPr>
                <a:stCxn id="37" idx="4"/>
                <a:endCxn id="39" idx="1"/>
              </p:cNvCxnSpPr>
              <p:nvPr/>
            </p:nvCxnSpPr>
            <p:spPr>
              <a:xfrm>
                <a:off x="1849184" y="2240839"/>
                <a:ext cx="537796" cy="51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75"/>
              <p:cNvSpPr/>
              <p:nvPr/>
            </p:nvSpPr>
            <p:spPr>
              <a:xfrm>
                <a:off x="2386980" y="2016987"/>
                <a:ext cx="910005" cy="550618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</a:t>
                </a:r>
                <a:r>
                  <a:rPr 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1</a:t>
                </a:r>
              </a:p>
            </p:txBody>
          </p:sp>
          <p:cxnSp>
            <p:nvCxnSpPr>
              <p:cNvPr id="40" name="Straight Arrow Connector 76"/>
              <p:cNvCxnSpPr>
                <a:stCxn id="39" idx="3"/>
              </p:cNvCxnSpPr>
              <p:nvPr/>
            </p:nvCxnSpPr>
            <p:spPr>
              <a:xfrm flipV="1">
                <a:off x="3296985" y="2240841"/>
                <a:ext cx="322150" cy="51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77"/>
              <p:cNvCxnSpPr>
                <a:endCxn id="42" idx="1"/>
              </p:cNvCxnSpPr>
              <p:nvPr/>
            </p:nvCxnSpPr>
            <p:spPr>
              <a:xfrm>
                <a:off x="4495800" y="2240837"/>
                <a:ext cx="621286" cy="5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78"/>
              <p:cNvSpPr/>
              <p:nvPr/>
            </p:nvSpPr>
            <p:spPr>
              <a:xfrm>
                <a:off x="5117086" y="2016987"/>
                <a:ext cx="910005" cy="550618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</a:t>
                </a:r>
                <a:r>
                  <a:rPr 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2</a:t>
                </a:r>
              </a:p>
            </p:txBody>
          </p:sp>
          <p:cxnSp>
            <p:nvCxnSpPr>
              <p:cNvPr id="43" name="Straight Arrow Connector 79"/>
              <p:cNvCxnSpPr>
                <a:stCxn id="42" idx="3"/>
              </p:cNvCxnSpPr>
              <p:nvPr/>
            </p:nvCxnSpPr>
            <p:spPr>
              <a:xfrm flipV="1">
                <a:off x="6027092" y="2240841"/>
                <a:ext cx="338327" cy="51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80"/>
              <p:cNvCxnSpPr/>
              <p:nvPr/>
            </p:nvCxnSpPr>
            <p:spPr>
              <a:xfrm>
                <a:off x="7239000" y="2251214"/>
                <a:ext cx="5916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81"/>
              <p:cNvSpPr txBox="1"/>
              <p:nvPr/>
            </p:nvSpPr>
            <p:spPr>
              <a:xfrm>
                <a:off x="7828107" y="2027362"/>
                <a:ext cx="952544" cy="57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/>
                  </a:rPr>
                  <a:t>.  .  .</a:t>
                </a:r>
              </a:p>
            </p:txBody>
          </p:sp>
          <p:sp>
            <p:nvSpPr>
              <p:cNvPr id="46" name="TextBox 84"/>
              <p:cNvSpPr txBox="1"/>
              <p:nvPr/>
            </p:nvSpPr>
            <p:spPr>
              <a:xfrm>
                <a:off x="1066800" y="2667126"/>
                <a:ext cx="1000150" cy="573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/>
                  </a:rPr>
                  <a:t>Input</a:t>
                </a:r>
              </a:p>
            </p:txBody>
          </p:sp>
        </p:grpSp>
        <p:grpSp>
          <p:nvGrpSpPr>
            <p:cNvPr id="29" name="Group 111"/>
            <p:cNvGrpSpPr/>
            <p:nvPr/>
          </p:nvGrpSpPr>
          <p:grpSpPr>
            <a:xfrm>
              <a:off x="3573767" y="1447800"/>
              <a:ext cx="1312636" cy="1724328"/>
              <a:chOff x="2784930" y="2345019"/>
              <a:chExt cx="1312636" cy="1724328"/>
            </a:xfrm>
          </p:grpSpPr>
          <p:pic>
            <p:nvPicPr>
              <p:cNvPr id="34" name="Picture 115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5" name="Picture 117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6" name="Picture 118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30" name="Group 119"/>
            <p:cNvGrpSpPr/>
            <p:nvPr/>
          </p:nvGrpSpPr>
          <p:grpSpPr>
            <a:xfrm>
              <a:off x="6307364" y="1456325"/>
              <a:ext cx="1312636" cy="1724328"/>
              <a:chOff x="2784930" y="2345019"/>
              <a:chExt cx="1312636" cy="1724328"/>
            </a:xfrm>
          </p:grpSpPr>
          <p:pic>
            <p:nvPicPr>
              <p:cNvPr id="31" name="Picture 120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2" name="Picture 121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3" name="Picture 122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64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dirty="0" smtClean="0"/>
              <a:t>整合：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程序中可以查询结构化数据</a:t>
            </a:r>
            <a:endParaRPr lang="en-US" altLang="zh-CN" dirty="0" smtClean="0"/>
          </a:p>
          <a:p>
            <a:r>
              <a:rPr lang="zh-CN" altLang="en-US" dirty="0" smtClean="0"/>
              <a:t>统一的数据访问：</a:t>
            </a:r>
            <a:r>
              <a:rPr lang="en-US" altLang="zh-CN" dirty="0" smtClean="0"/>
              <a:t>Avro</a:t>
            </a:r>
            <a:r>
              <a:rPr lang="en-US" altLang="zh-CN" dirty="0"/>
              <a:t>, Parquet, ORC, JSON, and JDBC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Hive</a:t>
            </a:r>
          </a:p>
          <a:p>
            <a:r>
              <a:rPr lang="zh-CN" altLang="en-US" dirty="0" smtClean="0"/>
              <a:t>标准连接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历史：</a:t>
            </a:r>
            <a:r>
              <a:rPr lang="en-US" altLang="zh-CN" dirty="0" smtClean="0"/>
              <a:t>Shark </a:t>
            </a:r>
            <a:r>
              <a:rPr lang="en-US" altLang="zh-CN" dirty="0"/>
              <a:t>=&gt; Spark SQL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5" y="23813"/>
            <a:ext cx="3017235" cy="1801812"/>
          </a:xfrm>
          <a:prstGeom prst="rect">
            <a:avLst/>
          </a:prstGeom>
        </p:spPr>
      </p:pic>
      <p:pic>
        <p:nvPicPr>
          <p:cNvPr id="1026" name="Picture 2" descr="http://spark.apache.org/images/sql-hive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56" y="2946399"/>
            <a:ext cx="4437844" cy="14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ark.apache.org/images/jd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56" y="4730736"/>
            <a:ext cx="4437844" cy="1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GraphX</a:t>
            </a:r>
            <a:endParaRPr lang="zh-CN" altLang="en-US" dirty="0"/>
          </a:p>
        </p:txBody>
      </p:sp>
      <p:pic>
        <p:nvPicPr>
          <p:cNvPr id="2050" name="Picture 2" descr="The Property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43" y="2251983"/>
            <a:ext cx="5617028" cy="36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raph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80" y="0"/>
            <a:ext cx="3092719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点分割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Graph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VertexRDD</a:t>
            </a:r>
            <a:endParaRPr lang="en-US" altLang="zh-CN" dirty="0" smtClean="0"/>
          </a:p>
          <a:p>
            <a:r>
              <a:rPr lang="en-US" altLang="zh-CN" dirty="0" err="1" smtClean="0"/>
              <a:t>EdgeRDD</a:t>
            </a:r>
            <a:endParaRPr lang="en-US" altLang="zh-CN" dirty="0" smtClean="0"/>
          </a:p>
          <a:p>
            <a:r>
              <a:rPr lang="en-US" altLang="zh-CN" dirty="0" smtClean="0"/>
              <a:t>RDD[</a:t>
            </a:r>
            <a:r>
              <a:rPr lang="en-US" altLang="zh-CN" dirty="0" err="1" smtClean="0"/>
              <a:t>EdgeTriplet</a:t>
            </a:r>
            <a:r>
              <a:rPr lang="en-US" altLang="zh-CN" dirty="0" smtClean="0"/>
              <a:t>[VD</a:t>
            </a:r>
            <a:r>
              <a:rPr lang="en-US" altLang="zh-CN" dirty="0"/>
              <a:t>, ED]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26" y="1995033"/>
            <a:ext cx="5133975" cy="2200275"/>
          </a:xfrm>
          <a:prstGeom prst="rect">
            <a:avLst/>
          </a:prstGeom>
        </p:spPr>
      </p:pic>
      <p:pic>
        <p:nvPicPr>
          <p:cNvPr id="3075" name="Picture 3" descr="Edge Trip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6" y="5273675"/>
            <a:ext cx="105251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aph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80" y="0"/>
            <a:ext cx="3092719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最大最小出入度</a:t>
            </a:r>
            <a:endParaRPr lang="en-US" altLang="zh-CN" dirty="0" smtClean="0"/>
          </a:p>
          <a:p>
            <a:r>
              <a:rPr lang="en-US" altLang="zh-CN" dirty="0" err="1"/>
              <a:t>TopK</a:t>
            </a:r>
            <a:r>
              <a:rPr lang="zh-CN" altLang="en-US" dirty="0" smtClean="0"/>
              <a:t>最大出入度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zh-CN" altLang="en-US" dirty="0"/>
              <a:t>单源最短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altLang="zh-CN" dirty="0" smtClean="0"/>
              <a:t>PageRank</a:t>
            </a:r>
          </a:p>
          <a:p>
            <a:r>
              <a:rPr lang="en-US" altLang="zh-CN" dirty="0" err="1" smtClean="0"/>
              <a:t>ConnectedComponents</a:t>
            </a:r>
            <a:r>
              <a:rPr lang="zh-CN" altLang="en-US" dirty="0" smtClean="0"/>
              <a:t>（取联通图）</a:t>
            </a:r>
            <a:endParaRPr lang="en-US" altLang="zh-CN" dirty="0" smtClean="0"/>
          </a:p>
          <a:p>
            <a:r>
              <a:rPr lang="en-US" altLang="zh-CN" dirty="0" err="1" smtClean="0"/>
              <a:t>TriangleCount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=&gt;</a:t>
            </a:r>
            <a:r>
              <a:rPr lang="zh-CN" altLang="en-US" dirty="0" smtClean="0"/>
              <a:t>二</a:t>
            </a:r>
            <a:r>
              <a:rPr lang="zh-CN" altLang="en-US" dirty="0"/>
              <a:t>跳</a:t>
            </a:r>
            <a:r>
              <a:rPr lang="zh-CN" altLang="en-US" dirty="0" smtClean="0"/>
              <a:t>邻居</a:t>
            </a:r>
            <a:r>
              <a:rPr lang="en-US" altLang="zh-CN" dirty="0" smtClean="0"/>
              <a:t>(</a:t>
            </a:r>
            <a:r>
              <a:rPr lang="zh-CN" altLang="en-US" dirty="0" smtClean="0"/>
              <a:t>阿里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Grap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80" y="0"/>
            <a:ext cx="3092719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23" y="0"/>
            <a:ext cx="7855276" cy="4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90" y="365125"/>
            <a:ext cx="6187620" cy="625146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69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MLLib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6826"/>
              </p:ext>
            </p:extLst>
          </p:nvPr>
        </p:nvGraphicFramePr>
        <p:xfrm>
          <a:off x="4517767" y="188686"/>
          <a:ext cx="7342654" cy="638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062"/>
                <a:gridCol w="5430592"/>
              </a:tblGrid>
              <a:tr h="33061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类型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算法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8740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Vector(dense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sparse</a:t>
                      </a:r>
                      <a:r>
                        <a:rPr lang="en-US" altLang="zh-CN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vector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Labeled point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Local matrix(dense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sparse</a:t>
                      </a:r>
                      <a:r>
                        <a:rPr lang="en-US" altLang="zh-CN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matrix)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Distributed 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RowMatrix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IndexedRowMatrix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CoordinateMatrix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BlockMatrix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99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Basic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summary statistics(sum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var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Correlations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Pearson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Spearman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Stratified sampling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hypothesis testing(chi)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random data generation</a:t>
                      </a:r>
                    </a:p>
                  </a:txBody>
                  <a:tcPr/>
                </a:tc>
              </a:tr>
              <a:tr h="10697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Classification and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linear models (SVMs, logistic regression, linear regression)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naive Bayes(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多项式朴素贝叶斯、伯努利朴素贝叶斯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decision trees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Gini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entropy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variance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Random Forests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Gini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entropy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variance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Gradient-Boosted Trees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GBDT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GBRT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46305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alternating least squares (ALS)</a:t>
                      </a:r>
                    </a:p>
                  </a:txBody>
                  <a:tcPr/>
                </a:tc>
              </a:tr>
              <a:tr h="330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k-means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Gaussian mixture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PIC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LDA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Streaming 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kmeans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463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Dimensionality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SVD,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PCA</a:t>
                      </a:r>
                    </a:p>
                  </a:txBody>
                  <a:tcPr/>
                </a:tc>
              </a:tr>
              <a:tr h="551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Feature extraction and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TF-IDF,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HashingTF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Word2Vec,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Normalizer,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StandardScaler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ChiSqSelector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PCA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特征转换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551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Frequent pattern mining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FP-growth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association rules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PrefixSpan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algn="l" defTabSz="914400" rtl="0" eaLnBrk="1" latinLnBrk="0" hangingPunct="1"/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6615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limited-memory BFGS (L-BFGS)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、评估度量、预言模型标记语言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PMML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59300" y="508000"/>
            <a:ext cx="7264400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9300" y="1358900"/>
            <a:ext cx="72644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59300" y="2374900"/>
            <a:ext cx="72644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59300" y="3390900"/>
            <a:ext cx="726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9300" y="3924300"/>
            <a:ext cx="7264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59300" y="4241800"/>
            <a:ext cx="726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59300" y="4711700"/>
            <a:ext cx="7264400" cy="46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9300" y="5264150"/>
            <a:ext cx="7264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59300" y="5873750"/>
            <a:ext cx="7264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-ml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Spark.ml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uniform set of </a:t>
            </a:r>
            <a:r>
              <a:rPr lang="en-US" altLang="zh-CN" b="1" dirty="0"/>
              <a:t>high-level APIs </a:t>
            </a:r>
            <a:r>
              <a:rPr lang="en-US" altLang="zh-CN" dirty="0"/>
              <a:t>that help users create and tune practical machine learning </a:t>
            </a:r>
            <a:r>
              <a:rPr lang="en-US" altLang="zh-CN" dirty="0" smtClean="0"/>
              <a:t>pipelines</a:t>
            </a:r>
          </a:p>
          <a:p>
            <a:pPr lvl="1"/>
            <a:r>
              <a:rPr lang="en-US" altLang="zh-CN" dirty="0" smtClean="0"/>
              <a:t>an alpha component in Spark 1.2.0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kumimoji="1" lang="en-US" altLang="zh-CN" dirty="0" smtClean="0"/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2864555" y="4459111"/>
          <a:ext cx="6731000" cy="91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-ml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67000" y="2229555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pic>
        <p:nvPicPr>
          <p:cNvPr id="8" name="内容占位符 4" descr="ml-Pipeline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b="-5062"/>
          <a:stretch/>
        </p:blipFill>
        <p:spPr>
          <a:xfrm>
            <a:off x="2667001" y="3499268"/>
            <a:ext cx="6957607" cy="2343015"/>
          </a:xfrm>
        </p:spPr>
      </p:pic>
      <p:sp>
        <p:nvSpPr>
          <p:cNvPr id="9" name="圆角矩形 8"/>
          <p:cNvSpPr/>
          <p:nvPr/>
        </p:nvSpPr>
        <p:spPr>
          <a:xfrm>
            <a:off x="5737579" y="2187222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Transformer</a:t>
            </a:r>
            <a:endParaRPr kumimoji="1"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8825090" y="2229555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Estimator</a:t>
            </a:r>
            <a:endParaRPr kumimoji="1" lang="zh-CN" altLang="en-US" sz="1600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4459111" y="3005667"/>
            <a:ext cx="1143000" cy="4936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6326011" y="3189108"/>
            <a:ext cx="0" cy="35249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6787444" y="3189109"/>
            <a:ext cx="1270000" cy="142522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8561214" y="3189108"/>
            <a:ext cx="397933" cy="46255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309534" y="5651855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ML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7333545" y="2274717"/>
            <a:ext cx="1185334" cy="730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Param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9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-ml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</a:p>
        </p:txBody>
      </p:sp>
      <p:pic>
        <p:nvPicPr>
          <p:cNvPr id="5122" name="Picture 2" descr="Spark ML PipelineMode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4" y="2976313"/>
            <a:ext cx="10375996" cy="292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5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24001" y="418301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MLLib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39</a:t>
            </a:fld>
            <a:endParaRPr kumimoji="1" lang="zh-CN" altLang="en-US"/>
          </a:p>
        </p:txBody>
      </p:sp>
      <p:pic>
        <p:nvPicPr>
          <p:cNvPr id="5" name="图片 4" descr="spark.ml.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5" y="1332702"/>
            <a:ext cx="4214636" cy="2442667"/>
          </a:xfrm>
          <a:prstGeom prst="rect">
            <a:avLst/>
          </a:prstGeom>
        </p:spPr>
      </p:pic>
      <p:pic>
        <p:nvPicPr>
          <p:cNvPr id="6" name="图片 5" descr="spark.ml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6" y="3775368"/>
            <a:ext cx="4494387" cy="692056"/>
          </a:xfrm>
          <a:prstGeom prst="rect">
            <a:avLst/>
          </a:prstGeom>
        </p:spPr>
      </p:pic>
      <p:pic>
        <p:nvPicPr>
          <p:cNvPr id="7" name="图片 6" descr="spark.ml.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5" y="4467424"/>
            <a:ext cx="4805008" cy="1354481"/>
          </a:xfrm>
          <a:prstGeom prst="rect">
            <a:avLst/>
          </a:prstGeom>
        </p:spPr>
      </p:pic>
      <p:pic>
        <p:nvPicPr>
          <p:cNvPr id="8" name="图片 7" descr="spark.ml.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0" y="5821905"/>
            <a:ext cx="3154008" cy="7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Spark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Apache Spark </a:t>
            </a:r>
            <a:r>
              <a:rPr lang="en-US" altLang="zh-CN" dirty="0"/>
              <a:t>is a fast and general engine for large-scale data </a:t>
            </a:r>
            <a:r>
              <a:rPr lang="en-US" altLang="zh-CN" dirty="0" smtClean="0"/>
              <a:t>processing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84" y="482084"/>
            <a:ext cx="2283416" cy="1343541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>
          <a:xfrm>
            <a:off x="3185996" y="4018613"/>
            <a:ext cx="6343844" cy="43583"/>
          </a:xfrm>
          <a:custGeom>
            <a:avLst/>
            <a:gdLst>
              <a:gd name="connsiteX0" fmla="*/ 12700 w 6343844"/>
              <a:gd name="connsiteY0" fmla="*/ 12700 h 43583"/>
              <a:gd name="connsiteX1" fmla="*/ 6331144 w 6343844"/>
              <a:gd name="connsiteY1" fmla="*/ 30883 h 43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43844" h="43583">
                <a:moveTo>
                  <a:pt x="12700" y="12700"/>
                </a:moveTo>
                <a:lnTo>
                  <a:pt x="6331144" y="30883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429825" y="3993875"/>
            <a:ext cx="112521" cy="110839"/>
          </a:xfrm>
          <a:custGeom>
            <a:avLst/>
            <a:gdLst>
              <a:gd name="connsiteX0" fmla="*/ 112521 w 112521"/>
              <a:gd name="connsiteY0" fmla="*/ 55693 h 110839"/>
              <a:gd name="connsiteX1" fmla="*/ 17356 w 112521"/>
              <a:gd name="connsiteY1" fmla="*/ 110839 h 110839"/>
              <a:gd name="connsiteX2" fmla="*/ 17356 w 112521"/>
              <a:gd name="connsiteY2" fmla="*/ 110839 h 110839"/>
              <a:gd name="connsiteX3" fmla="*/ 0 w 112521"/>
              <a:gd name="connsiteY3" fmla="*/ 106219 h 110839"/>
              <a:gd name="connsiteX4" fmla="*/ 0 w 112521"/>
              <a:gd name="connsiteY4" fmla="*/ 106219 h 110839"/>
              <a:gd name="connsiteX5" fmla="*/ 4621 w 112521"/>
              <a:gd name="connsiteY5" fmla="*/ 88862 h 110839"/>
              <a:gd name="connsiteX6" fmla="*/ 62112 w 112521"/>
              <a:gd name="connsiteY6" fmla="*/ 55548 h 110839"/>
              <a:gd name="connsiteX7" fmla="*/ 4813 w 112521"/>
              <a:gd name="connsiteY7" fmla="*/ 21902 h 110839"/>
              <a:gd name="connsiteX8" fmla="*/ 4813 w 112521"/>
              <a:gd name="connsiteY8" fmla="*/ 21902 h 110839"/>
              <a:gd name="connsiteX9" fmla="*/ 293 w 112521"/>
              <a:gd name="connsiteY9" fmla="*/ 4520 h 110839"/>
              <a:gd name="connsiteX10" fmla="*/ 293 w 112521"/>
              <a:gd name="connsiteY10" fmla="*/ 4520 h 110839"/>
              <a:gd name="connsiteX11" fmla="*/ 293 w 112521"/>
              <a:gd name="connsiteY11" fmla="*/ 4520 h 110839"/>
              <a:gd name="connsiteX12" fmla="*/ 17676 w 112521"/>
              <a:gd name="connsiteY12" fmla="*/ 0 h 110839"/>
              <a:gd name="connsiteX13" fmla="*/ 112521 w 112521"/>
              <a:gd name="connsiteY13" fmla="*/ 55693 h 110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521" h="110839">
                <a:moveTo>
                  <a:pt x="112521" y="55693"/>
                </a:moveTo>
                <a:lnTo>
                  <a:pt x="17356" y="110839"/>
                </a:lnTo>
                <a:lnTo>
                  <a:pt x="17356" y="110839"/>
                </a:lnTo>
                <a:cubicBezTo>
                  <a:pt x="11287" y="114356"/>
                  <a:pt x="3516" y="112287"/>
                  <a:pt x="0" y="106219"/>
                </a:cubicBezTo>
                <a:lnTo>
                  <a:pt x="0" y="106219"/>
                </a:lnTo>
                <a:cubicBezTo>
                  <a:pt x="-3516" y="100149"/>
                  <a:pt x="-1447" y="92379"/>
                  <a:pt x="4621" y="88862"/>
                </a:cubicBezTo>
                <a:lnTo>
                  <a:pt x="62112" y="55548"/>
                </a:lnTo>
                <a:lnTo>
                  <a:pt x="4813" y="21902"/>
                </a:lnTo>
                <a:lnTo>
                  <a:pt x="4813" y="21902"/>
                </a:lnTo>
                <a:cubicBezTo>
                  <a:pt x="-1234" y="18351"/>
                  <a:pt x="-3258" y="10568"/>
                  <a:pt x="293" y="4520"/>
                </a:cubicBezTo>
                <a:cubicBezTo>
                  <a:pt x="293" y="4520"/>
                  <a:pt x="293" y="4520"/>
                  <a:pt x="293" y="4520"/>
                </a:cubicBezTo>
                <a:lnTo>
                  <a:pt x="293" y="4520"/>
                </a:lnTo>
                <a:cubicBezTo>
                  <a:pt x="3844" y="-1527"/>
                  <a:pt x="11627" y="-3552"/>
                  <a:pt x="17676" y="0"/>
                </a:cubicBezTo>
                <a:lnTo>
                  <a:pt x="112521" y="55693"/>
                </a:lnTo>
              </a:path>
            </a:pathLst>
          </a:custGeom>
          <a:solidFill>
            <a:srgbClr val="2DA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17586" y="4434061"/>
            <a:ext cx="927099" cy="927099"/>
          </a:xfrm>
          <a:custGeom>
            <a:avLst/>
            <a:gdLst>
              <a:gd name="connsiteX0" fmla="*/ 6350 w 927099"/>
              <a:gd name="connsiteY0" fmla="*/ 6350 h 927099"/>
              <a:gd name="connsiteX1" fmla="*/ 920749 w 927099"/>
              <a:gd name="connsiteY1" fmla="*/ 6350 h 927099"/>
              <a:gd name="connsiteX2" fmla="*/ 920749 w 927099"/>
              <a:gd name="connsiteY2" fmla="*/ 920749 h 927099"/>
              <a:gd name="connsiteX3" fmla="*/ 6350 w 927099"/>
              <a:gd name="connsiteY3" fmla="*/ 920749 h 927099"/>
              <a:gd name="connsiteX4" fmla="*/ 6350 w 927099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099" h="927099">
                <a:moveTo>
                  <a:pt x="6350" y="6350"/>
                </a:moveTo>
                <a:lnTo>
                  <a:pt x="920749" y="6350"/>
                </a:lnTo>
                <a:lnTo>
                  <a:pt x="920749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69161" y="4024717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0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0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8506" y="4036681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0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0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78190" y="4036681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1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1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314509" y="4042787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1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1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626931" y="4427708"/>
            <a:ext cx="927099" cy="927099"/>
          </a:xfrm>
          <a:custGeom>
            <a:avLst/>
            <a:gdLst>
              <a:gd name="connsiteX0" fmla="*/ 6350 w 927099"/>
              <a:gd name="connsiteY0" fmla="*/ 6350 h 927099"/>
              <a:gd name="connsiteX1" fmla="*/ 920749 w 927099"/>
              <a:gd name="connsiteY1" fmla="*/ 6350 h 927099"/>
              <a:gd name="connsiteX2" fmla="*/ 920749 w 927099"/>
              <a:gd name="connsiteY2" fmla="*/ 920749 h 927099"/>
              <a:gd name="connsiteX3" fmla="*/ 6350 w 927099"/>
              <a:gd name="connsiteY3" fmla="*/ 920749 h 927099"/>
              <a:gd name="connsiteX4" fmla="*/ 6350 w 927099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099" h="927099">
                <a:moveTo>
                  <a:pt x="6350" y="6350"/>
                </a:moveTo>
                <a:lnTo>
                  <a:pt x="920749" y="6350"/>
                </a:lnTo>
                <a:lnTo>
                  <a:pt x="920749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226616" y="4427708"/>
            <a:ext cx="927100" cy="927099"/>
          </a:xfrm>
          <a:custGeom>
            <a:avLst/>
            <a:gdLst>
              <a:gd name="connsiteX0" fmla="*/ 6350 w 927100"/>
              <a:gd name="connsiteY0" fmla="*/ 6350 h 927099"/>
              <a:gd name="connsiteX1" fmla="*/ 920750 w 927100"/>
              <a:gd name="connsiteY1" fmla="*/ 6350 h 927099"/>
              <a:gd name="connsiteX2" fmla="*/ 920750 w 927100"/>
              <a:gd name="connsiteY2" fmla="*/ 920749 h 927099"/>
              <a:gd name="connsiteX3" fmla="*/ 6350 w 927100"/>
              <a:gd name="connsiteY3" fmla="*/ 920749 h 927099"/>
              <a:gd name="connsiteX4" fmla="*/ 6350 w 927100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927099">
                <a:moveTo>
                  <a:pt x="6350" y="6350"/>
                </a:moveTo>
                <a:lnTo>
                  <a:pt x="920750" y="6350"/>
                </a:lnTo>
                <a:lnTo>
                  <a:pt x="920750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862692" y="4433564"/>
            <a:ext cx="927100" cy="927099"/>
          </a:xfrm>
          <a:custGeom>
            <a:avLst/>
            <a:gdLst>
              <a:gd name="connsiteX0" fmla="*/ 6350 w 927100"/>
              <a:gd name="connsiteY0" fmla="*/ 6350 h 927099"/>
              <a:gd name="connsiteX1" fmla="*/ 920750 w 927100"/>
              <a:gd name="connsiteY1" fmla="*/ 6350 h 927099"/>
              <a:gd name="connsiteX2" fmla="*/ 920750 w 927100"/>
              <a:gd name="connsiteY2" fmla="*/ 920749 h 927099"/>
              <a:gd name="connsiteX3" fmla="*/ 6350 w 927100"/>
              <a:gd name="connsiteY3" fmla="*/ 920749 h 927099"/>
              <a:gd name="connsiteX4" fmla="*/ 6350 w 927100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927099">
                <a:moveTo>
                  <a:pt x="6350" y="6350"/>
                </a:moveTo>
                <a:lnTo>
                  <a:pt x="920750" y="6350"/>
                </a:lnTo>
                <a:lnTo>
                  <a:pt x="920750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1918" y="3912704"/>
            <a:ext cx="6845300" cy="15240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3039718" y="4535004"/>
            <a:ext cx="673261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2009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</a:p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AMPLab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启</a:t>
            </a:r>
          </a:p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动</a:t>
            </a: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Spark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项</a:t>
            </a:r>
          </a:p>
          <a:p>
            <a:pPr>
              <a:lnSpc>
                <a:spcPts val="1300"/>
              </a:lnSpc>
              <a:tabLst>
                <a:tab pos="1016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目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741518" y="4662004"/>
            <a:ext cx="698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  <a:tab pos="1524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2013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月成</a:t>
            </a:r>
          </a:p>
          <a:p>
            <a:pPr>
              <a:lnSpc>
                <a:spcPts val="12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Apache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孵</a:t>
            </a:r>
          </a:p>
          <a:p>
            <a:pPr>
              <a:lnSpc>
                <a:spcPts val="10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化项目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329018" y="4662004"/>
            <a:ext cx="698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1651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2014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月成</a:t>
            </a:r>
          </a:p>
          <a:p>
            <a:pPr>
              <a:lnSpc>
                <a:spcPts val="12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Apache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顶</a:t>
            </a:r>
          </a:p>
          <a:p>
            <a:pPr>
              <a:lnSpc>
                <a:spcPts val="10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级项目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992718" y="4662004"/>
            <a:ext cx="58189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7.26</a:t>
            </a:r>
            <a:r>
              <a:rPr lang="zh-CN" altLang="en-US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发布</a:t>
            </a:r>
            <a:endParaRPr lang="en-US" altLang="zh-CN" sz="1000" dirty="0" smtClean="0">
              <a:solidFill>
                <a:srgbClr val="0B5A79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Spark2.0</a:t>
            </a:r>
            <a:r>
              <a:rPr lang="zh-CN" altLang="en-US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，</a:t>
            </a:r>
            <a:endParaRPr lang="en-US" altLang="zh-CN" sz="1000" dirty="0" smtClean="0">
              <a:solidFill>
                <a:srgbClr val="0B5A79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900+</a:t>
            </a:r>
          </a:p>
        </p:txBody>
      </p:sp>
    </p:spTree>
    <p:extLst>
      <p:ext uri="{BB962C8B-B14F-4D97-AF65-F5344CB8AC3E}">
        <p14:creationId xmlns:p14="http://schemas.microsoft.com/office/powerpoint/2010/main" val="4678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Alluxio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减少与磁盘的</a:t>
            </a:r>
            <a:r>
              <a:rPr lang="en-US" altLang="zh-CN" dirty="0" smtClean="0"/>
              <a:t>IO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Job</a:t>
            </a:r>
            <a:r>
              <a:rPr lang="zh-CN" altLang="en-US" dirty="0" smtClean="0"/>
              <a:t>之间数据共享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增强稳定性：防止</a:t>
            </a:r>
            <a:r>
              <a:rPr lang="en-US" altLang="zh-CN" dirty="0" smtClean="0"/>
              <a:t>Spark</a:t>
            </a:r>
            <a:r>
              <a:rPr lang="zh-CN" altLang="en-US" dirty="0"/>
              <a:t>程序崩溃时，</a:t>
            </a:r>
            <a:r>
              <a:rPr lang="en-US" altLang="zh-CN" dirty="0"/>
              <a:t>JVM</a:t>
            </a:r>
            <a:r>
              <a:rPr lang="zh-CN" altLang="en-US" dirty="0"/>
              <a:t>进程退出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864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最新进展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2016.7.26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Spark2.0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钨丝</a:t>
            </a:r>
            <a:r>
              <a:rPr lang="zh-CN" altLang="en-US" dirty="0" smtClean="0"/>
              <a:t>计划（</a:t>
            </a:r>
            <a:r>
              <a:rPr lang="en-US" altLang="zh-CN" dirty="0"/>
              <a:t> Tungsten engine </a:t>
            </a:r>
            <a:r>
              <a:rPr lang="zh-CN" altLang="en-US" dirty="0" smtClean="0"/>
              <a:t>）：</a:t>
            </a:r>
            <a:r>
              <a:rPr lang="en-US" altLang="zh-CN" dirty="0"/>
              <a:t>J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, </a:t>
            </a:r>
            <a:r>
              <a:rPr lang="en-US" altLang="zh-CN" dirty="0"/>
              <a:t>Tungsten</a:t>
            </a:r>
            <a:r>
              <a:rPr lang="zh-CN" altLang="en-US" dirty="0"/>
              <a:t>使用了</a:t>
            </a:r>
            <a:r>
              <a:rPr lang="en-US" altLang="zh-CN" dirty="0"/>
              <a:t>Off-Heap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统一了</a:t>
            </a:r>
            <a:r>
              <a:rPr lang="en-US" altLang="zh-CN" dirty="0" err="1" smtClean="0"/>
              <a:t>DataFrames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Datasets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err="1" smtClean="0"/>
              <a:t>SparkSession</a:t>
            </a:r>
            <a:r>
              <a:rPr lang="zh-CN" altLang="en-US" dirty="0"/>
              <a:t>、</a:t>
            </a:r>
            <a:r>
              <a:rPr lang="en-US" altLang="zh-CN" dirty="0" smtClean="0"/>
              <a:t>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、</a:t>
            </a:r>
            <a:r>
              <a:rPr lang="en-US" altLang="zh-CN" dirty="0"/>
              <a:t>Distributed algorithms in </a:t>
            </a:r>
            <a:r>
              <a:rPr lang="en-US" altLang="zh-CN" dirty="0" smtClean="0"/>
              <a:t>R……</a:t>
            </a:r>
          </a:p>
        </p:txBody>
      </p:sp>
    </p:spTree>
    <p:extLst>
      <p:ext uri="{BB962C8B-B14F-4D97-AF65-F5344CB8AC3E}">
        <p14:creationId xmlns:p14="http://schemas.microsoft.com/office/powerpoint/2010/main" val="21811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最新进展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8" y="1906073"/>
            <a:ext cx="8094784" cy="4561891"/>
          </a:xfrm>
        </p:spPr>
      </p:pic>
    </p:spTree>
    <p:extLst>
      <p:ext uri="{BB962C8B-B14F-4D97-AF65-F5344CB8AC3E}">
        <p14:creationId xmlns:p14="http://schemas.microsoft.com/office/powerpoint/2010/main" val="20666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&amp; </a:t>
            </a:r>
            <a:r>
              <a:rPr lang="en-US" altLang="zh-CN" dirty="0" smtClean="0"/>
              <a:t>Alibaba :</a:t>
            </a:r>
            <a:r>
              <a:rPr kumimoji="1" lang="en-US" altLang="zh-CN" dirty="0" smtClean="0"/>
              <a:t>Road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173112" y="2595563"/>
          <a:ext cx="8075789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4891" y="23826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9958" y="608119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82076" y="23826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74194" y="608119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88267" y="23826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55912" y="608119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2014.2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44121" y="23826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2014.5</a:t>
            </a:r>
            <a:endParaRPr kumimoji="1" lang="zh-CN" altLang="en-US" dirty="0"/>
          </a:p>
        </p:txBody>
      </p:sp>
      <p:pic>
        <p:nvPicPr>
          <p:cNvPr id="12" name="图片 11" descr="taoba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75" y="34690"/>
            <a:ext cx="2347985" cy="23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/>
            <a:r>
              <a:rPr dirty="0"/>
              <a:t>淘宝推荐系统架构</a:t>
            </a:r>
          </a:p>
        </p:txBody>
      </p:sp>
      <p:sp>
        <p:nvSpPr>
          <p:cNvPr id="3" name="object 3"/>
          <p:cNvSpPr/>
          <p:nvPr/>
        </p:nvSpPr>
        <p:spPr>
          <a:xfrm>
            <a:off x="2363585" y="4688378"/>
            <a:ext cx="7178040" cy="163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370" y="4783974"/>
            <a:ext cx="598516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591" y="4725144"/>
            <a:ext cx="7057390" cy="1512570"/>
          </a:xfrm>
          <a:custGeom>
            <a:avLst/>
            <a:gdLst/>
            <a:ahLst/>
            <a:cxnLst/>
            <a:rect l="l" t="t" r="r" b="b"/>
            <a:pathLst>
              <a:path w="7057390" h="1512570">
                <a:moveTo>
                  <a:pt x="0" y="252032"/>
                </a:moveTo>
                <a:lnTo>
                  <a:pt x="3298" y="211151"/>
                </a:lnTo>
                <a:lnTo>
                  <a:pt x="12848" y="172371"/>
                </a:lnTo>
                <a:lnTo>
                  <a:pt x="28131" y="136209"/>
                </a:lnTo>
                <a:lnTo>
                  <a:pt x="48627" y="103185"/>
                </a:lnTo>
                <a:lnTo>
                  <a:pt x="73818" y="73818"/>
                </a:lnTo>
                <a:lnTo>
                  <a:pt x="103185" y="48627"/>
                </a:lnTo>
                <a:lnTo>
                  <a:pt x="136209" y="28131"/>
                </a:lnTo>
                <a:lnTo>
                  <a:pt x="172371" y="12848"/>
                </a:lnTo>
                <a:lnTo>
                  <a:pt x="211151" y="3298"/>
                </a:lnTo>
                <a:lnTo>
                  <a:pt x="252032" y="0"/>
                </a:lnTo>
                <a:lnTo>
                  <a:pt x="6804748" y="0"/>
                </a:lnTo>
                <a:lnTo>
                  <a:pt x="6845629" y="3298"/>
                </a:lnTo>
                <a:lnTo>
                  <a:pt x="6884410" y="12848"/>
                </a:lnTo>
                <a:lnTo>
                  <a:pt x="6920572" y="28131"/>
                </a:lnTo>
                <a:lnTo>
                  <a:pt x="6953596" y="48627"/>
                </a:lnTo>
                <a:lnTo>
                  <a:pt x="6982963" y="73818"/>
                </a:lnTo>
                <a:lnTo>
                  <a:pt x="7008154" y="103185"/>
                </a:lnTo>
                <a:lnTo>
                  <a:pt x="7028650" y="136209"/>
                </a:lnTo>
                <a:lnTo>
                  <a:pt x="7043933" y="172371"/>
                </a:lnTo>
                <a:lnTo>
                  <a:pt x="7053483" y="211151"/>
                </a:lnTo>
                <a:lnTo>
                  <a:pt x="7056782" y="252032"/>
                </a:lnTo>
                <a:lnTo>
                  <a:pt x="7056782" y="1260134"/>
                </a:lnTo>
                <a:lnTo>
                  <a:pt x="7053483" y="1301015"/>
                </a:lnTo>
                <a:lnTo>
                  <a:pt x="7043933" y="1339796"/>
                </a:lnTo>
                <a:lnTo>
                  <a:pt x="7028650" y="1375958"/>
                </a:lnTo>
                <a:lnTo>
                  <a:pt x="7008154" y="1408982"/>
                </a:lnTo>
                <a:lnTo>
                  <a:pt x="6982963" y="1438348"/>
                </a:lnTo>
                <a:lnTo>
                  <a:pt x="6953596" y="1463539"/>
                </a:lnTo>
                <a:lnTo>
                  <a:pt x="6920572" y="1484036"/>
                </a:lnTo>
                <a:lnTo>
                  <a:pt x="6884410" y="1499318"/>
                </a:lnTo>
                <a:lnTo>
                  <a:pt x="6845629" y="1508868"/>
                </a:lnTo>
                <a:lnTo>
                  <a:pt x="6804748" y="1512167"/>
                </a:lnTo>
                <a:lnTo>
                  <a:pt x="252032" y="1512167"/>
                </a:lnTo>
                <a:lnTo>
                  <a:pt x="211151" y="1508868"/>
                </a:lnTo>
                <a:lnTo>
                  <a:pt x="172371" y="1499318"/>
                </a:lnTo>
                <a:lnTo>
                  <a:pt x="136209" y="1484036"/>
                </a:lnTo>
                <a:lnTo>
                  <a:pt x="103185" y="1463539"/>
                </a:lnTo>
                <a:lnTo>
                  <a:pt x="73818" y="1438348"/>
                </a:lnTo>
                <a:lnTo>
                  <a:pt x="48627" y="1408982"/>
                </a:lnTo>
                <a:lnTo>
                  <a:pt x="28131" y="1375958"/>
                </a:lnTo>
                <a:lnTo>
                  <a:pt x="12848" y="1339796"/>
                </a:lnTo>
                <a:lnTo>
                  <a:pt x="3298" y="1301015"/>
                </a:lnTo>
                <a:lnTo>
                  <a:pt x="0" y="1260134"/>
                </a:lnTo>
                <a:lnTo>
                  <a:pt x="0" y="252032"/>
                </a:lnTo>
                <a:close/>
              </a:path>
            </a:pathLst>
          </a:custGeom>
          <a:ln w="28574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6149" y="4877314"/>
            <a:ext cx="482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953735"/>
                </a:solidFill>
                <a:latin typeface="微软雅黑"/>
                <a:cs typeface="微软雅黑"/>
              </a:rPr>
              <a:t>离线</a:t>
            </a:r>
            <a:endParaRPr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3591" y="3068960"/>
            <a:ext cx="7057390" cy="1512570"/>
          </a:xfrm>
          <a:custGeom>
            <a:avLst/>
            <a:gdLst/>
            <a:ahLst/>
            <a:cxnLst/>
            <a:rect l="l" t="t" r="r" b="b"/>
            <a:pathLst>
              <a:path w="7057390" h="1512570">
                <a:moveTo>
                  <a:pt x="0" y="252033"/>
                </a:moveTo>
                <a:lnTo>
                  <a:pt x="3298" y="211151"/>
                </a:lnTo>
                <a:lnTo>
                  <a:pt x="12848" y="172371"/>
                </a:lnTo>
                <a:lnTo>
                  <a:pt x="28131" y="136209"/>
                </a:lnTo>
                <a:lnTo>
                  <a:pt x="48627" y="103185"/>
                </a:lnTo>
                <a:lnTo>
                  <a:pt x="73818" y="73818"/>
                </a:lnTo>
                <a:lnTo>
                  <a:pt x="103185" y="48627"/>
                </a:lnTo>
                <a:lnTo>
                  <a:pt x="136209" y="28131"/>
                </a:lnTo>
                <a:lnTo>
                  <a:pt x="172371" y="12848"/>
                </a:lnTo>
                <a:lnTo>
                  <a:pt x="211151" y="3298"/>
                </a:lnTo>
                <a:lnTo>
                  <a:pt x="252032" y="0"/>
                </a:lnTo>
                <a:lnTo>
                  <a:pt x="6804748" y="0"/>
                </a:lnTo>
                <a:lnTo>
                  <a:pt x="6845629" y="3298"/>
                </a:lnTo>
                <a:lnTo>
                  <a:pt x="6884410" y="12848"/>
                </a:lnTo>
                <a:lnTo>
                  <a:pt x="6920572" y="28131"/>
                </a:lnTo>
                <a:lnTo>
                  <a:pt x="6953596" y="48627"/>
                </a:lnTo>
                <a:lnTo>
                  <a:pt x="6982963" y="73818"/>
                </a:lnTo>
                <a:lnTo>
                  <a:pt x="7008154" y="103185"/>
                </a:lnTo>
                <a:lnTo>
                  <a:pt x="7028650" y="136209"/>
                </a:lnTo>
                <a:lnTo>
                  <a:pt x="7043933" y="172371"/>
                </a:lnTo>
                <a:lnTo>
                  <a:pt x="7053483" y="211151"/>
                </a:lnTo>
                <a:lnTo>
                  <a:pt x="7056782" y="252033"/>
                </a:lnTo>
                <a:lnTo>
                  <a:pt x="7056782" y="1260134"/>
                </a:lnTo>
                <a:lnTo>
                  <a:pt x="7053483" y="1301015"/>
                </a:lnTo>
                <a:lnTo>
                  <a:pt x="7043933" y="1339796"/>
                </a:lnTo>
                <a:lnTo>
                  <a:pt x="7028650" y="1375958"/>
                </a:lnTo>
                <a:lnTo>
                  <a:pt x="7008154" y="1408982"/>
                </a:lnTo>
                <a:lnTo>
                  <a:pt x="6982963" y="1438348"/>
                </a:lnTo>
                <a:lnTo>
                  <a:pt x="6953596" y="1463539"/>
                </a:lnTo>
                <a:lnTo>
                  <a:pt x="6920572" y="1484036"/>
                </a:lnTo>
                <a:lnTo>
                  <a:pt x="6884410" y="1499318"/>
                </a:lnTo>
                <a:lnTo>
                  <a:pt x="6845629" y="1508868"/>
                </a:lnTo>
                <a:lnTo>
                  <a:pt x="6804748" y="1512167"/>
                </a:lnTo>
                <a:lnTo>
                  <a:pt x="252032" y="1512167"/>
                </a:lnTo>
                <a:lnTo>
                  <a:pt x="211151" y="1508868"/>
                </a:lnTo>
                <a:lnTo>
                  <a:pt x="172371" y="1499318"/>
                </a:lnTo>
                <a:lnTo>
                  <a:pt x="136209" y="1484036"/>
                </a:lnTo>
                <a:lnTo>
                  <a:pt x="103185" y="1463539"/>
                </a:lnTo>
                <a:lnTo>
                  <a:pt x="73818" y="1438348"/>
                </a:lnTo>
                <a:lnTo>
                  <a:pt x="48627" y="1408982"/>
                </a:lnTo>
                <a:lnTo>
                  <a:pt x="28131" y="1375958"/>
                </a:lnTo>
                <a:lnTo>
                  <a:pt x="12848" y="1339796"/>
                </a:lnTo>
                <a:lnTo>
                  <a:pt x="3298" y="1301015"/>
                </a:lnTo>
                <a:lnTo>
                  <a:pt x="0" y="1260134"/>
                </a:lnTo>
                <a:lnTo>
                  <a:pt x="0" y="252033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6149" y="3221130"/>
            <a:ext cx="482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4F81BD"/>
                </a:solidFill>
                <a:latin typeface="微软雅黑"/>
                <a:cs typeface="微软雅黑"/>
              </a:rPr>
              <a:t>近线</a:t>
            </a:r>
            <a:endParaRPr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3585" y="1375756"/>
            <a:ext cx="7178040" cy="1633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7370" y="1471353"/>
            <a:ext cx="598516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3591" y="1412776"/>
            <a:ext cx="7057390" cy="1512570"/>
          </a:xfrm>
          <a:custGeom>
            <a:avLst/>
            <a:gdLst/>
            <a:ahLst/>
            <a:cxnLst/>
            <a:rect l="l" t="t" r="r" b="b"/>
            <a:pathLst>
              <a:path w="7057390" h="1512570">
                <a:moveTo>
                  <a:pt x="0" y="252033"/>
                </a:moveTo>
                <a:lnTo>
                  <a:pt x="3298" y="211151"/>
                </a:lnTo>
                <a:lnTo>
                  <a:pt x="12848" y="172371"/>
                </a:lnTo>
                <a:lnTo>
                  <a:pt x="28131" y="136209"/>
                </a:lnTo>
                <a:lnTo>
                  <a:pt x="48627" y="103185"/>
                </a:lnTo>
                <a:lnTo>
                  <a:pt x="73818" y="73818"/>
                </a:lnTo>
                <a:lnTo>
                  <a:pt x="103185" y="48627"/>
                </a:lnTo>
                <a:lnTo>
                  <a:pt x="136209" y="28131"/>
                </a:lnTo>
                <a:lnTo>
                  <a:pt x="172371" y="12848"/>
                </a:lnTo>
                <a:lnTo>
                  <a:pt x="211151" y="3298"/>
                </a:lnTo>
                <a:lnTo>
                  <a:pt x="252032" y="0"/>
                </a:lnTo>
                <a:lnTo>
                  <a:pt x="6804748" y="0"/>
                </a:lnTo>
                <a:lnTo>
                  <a:pt x="6845629" y="3298"/>
                </a:lnTo>
                <a:lnTo>
                  <a:pt x="6884410" y="12848"/>
                </a:lnTo>
                <a:lnTo>
                  <a:pt x="6920572" y="28131"/>
                </a:lnTo>
                <a:lnTo>
                  <a:pt x="6953596" y="48627"/>
                </a:lnTo>
                <a:lnTo>
                  <a:pt x="6982963" y="73818"/>
                </a:lnTo>
                <a:lnTo>
                  <a:pt x="7008154" y="103185"/>
                </a:lnTo>
                <a:lnTo>
                  <a:pt x="7028650" y="136209"/>
                </a:lnTo>
                <a:lnTo>
                  <a:pt x="7043933" y="172371"/>
                </a:lnTo>
                <a:lnTo>
                  <a:pt x="7053483" y="211151"/>
                </a:lnTo>
                <a:lnTo>
                  <a:pt x="7056782" y="252033"/>
                </a:lnTo>
                <a:lnTo>
                  <a:pt x="7056782" y="1260134"/>
                </a:lnTo>
                <a:lnTo>
                  <a:pt x="7053483" y="1301015"/>
                </a:lnTo>
                <a:lnTo>
                  <a:pt x="7043933" y="1339796"/>
                </a:lnTo>
                <a:lnTo>
                  <a:pt x="7028650" y="1375958"/>
                </a:lnTo>
                <a:lnTo>
                  <a:pt x="7008154" y="1408981"/>
                </a:lnTo>
                <a:lnTo>
                  <a:pt x="6982963" y="1438348"/>
                </a:lnTo>
                <a:lnTo>
                  <a:pt x="6953596" y="1463539"/>
                </a:lnTo>
                <a:lnTo>
                  <a:pt x="6920572" y="1484035"/>
                </a:lnTo>
                <a:lnTo>
                  <a:pt x="6884410" y="1499318"/>
                </a:lnTo>
                <a:lnTo>
                  <a:pt x="6845629" y="1508868"/>
                </a:lnTo>
                <a:lnTo>
                  <a:pt x="6804748" y="1512167"/>
                </a:lnTo>
                <a:lnTo>
                  <a:pt x="252032" y="1512167"/>
                </a:lnTo>
                <a:lnTo>
                  <a:pt x="211151" y="1508868"/>
                </a:lnTo>
                <a:lnTo>
                  <a:pt x="172371" y="1499318"/>
                </a:lnTo>
                <a:lnTo>
                  <a:pt x="136209" y="1484035"/>
                </a:lnTo>
                <a:lnTo>
                  <a:pt x="103185" y="1463539"/>
                </a:lnTo>
                <a:lnTo>
                  <a:pt x="73818" y="1438348"/>
                </a:lnTo>
                <a:lnTo>
                  <a:pt x="48627" y="1408981"/>
                </a:lnTo>
                <a:lnTo>
                  <a:pt x="28131" y="1375958"/>
                </a:lnTo>
                <a:lnTo>
                  <a:pt x="12848" y="1339796"/>
                </a:lnTo>
                <a:lnTo>
                  <a:pt x="3298" y="1301015"/>
                </a:lnTo>
                <a:lnTo>
                  <a:pt x="0" y="1260134"/>
                </a:lnTo>
                <a:lnTo>
                  <a:pt x="0" y="252033"/>
                </a:lnTo>
                <a:close/>
              </a:path>
            </a:pathLst>
          </a:custGeom>
          <a:ln w="28574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6149" y="1564946"/>
            <a:ext cx="482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77933C"/>
                </a:solidFill>
                <a:latin typeface="微软雅黑"/>
                <a:cs typeface="微软雅黑"/>
              </a:rPr>
              <a:t>在线</a:t>
            </a:r>
            <a:endParaRPr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0215" y="3654026"/>
            <a:ext cx="822960" cy="567055"/>
          </a:xfrm>
          <a:custGeom>
            <a:avLst/>
            <a:gdLst/>
            <a:ahLst/>
            <a:cxnLst/>
            <a:rect l="l" t="t" r="r" b="b"/>
            <a:pathLst>
              <a:path w="822959" h="567054">
                <a:moveTo>
                  <a:pt x="0" y="0"/>
                </a:moveTo>
                <a:lnTo>
                  <a:pt x="0" y="486054"/>
                </a:lnTo>
                <a:lnTo>
                  <a:pt x="1364" y="492698"/>
                </a:lnTo>
                <a:lnTo>
                  <a:pt x="32336" y="517586"/>
                </a:lnTo>
                <a:lnTo>
                  <a:pt x="79391" y="533897"/>
                </a:lnTo>
                <a:lnTo>
                  <a:pt x="120519" y="543336"/>
                </a:lnTo>
                <a:lnTo>
                  <a:pt x="168465" y="551433"/>
                </a:lnTo>
                <a:lnTo>
                  <a:pt x="222381" y="558021"/>
                </a:lnTo>
                <a:lnTo>
                  <a:pt x="281421" y="562933"/>
                </a:lnTo>
                <a:lnTo>
                  <a:pt x="344736" y="566003"/>
                </a:lnTo>
                <a:lnTo>
                  <a:pt x="411481" y="567063"/>
                </a:lnTo>
                <a:lnTo>
                  <a:pt x="445228" y="566795"/>
                </a:lnTo>
                <a:lnTo>
                  <a:pt x="510364" y="564709"/>
                </a:lnTo>
                <a:lnTo>
                  <a:pt x="571646" y="560697"/>
                </a:lnTo>
                <a:lnTo>
                  <a:pt x="628230" y="554926"/>
                </a:lnTo>
                <a:lnTo>
                  <a:pt x="679266" y="547563"/>
                </a:lnTo>
                <a:lnTo>
                  <a:pt x="723909" y="538774"/>
                </a:lnTo>
                <a:lnTo>
                  <a:pt x="761310" y="528726"/>
                </a:lnTo>
                <a:lnTo>
                  <a:pt x="801982" y="511659"/>
                </a:lnTo>
                <a:lnTo>
                  <a:pt x="822959" y="486054"/>
                </a:lnTo>
                <a:lnTo>
                  <a:pt x="822959" y="81009"/>
                </a:lnTo>
                <a:lnTo>
                  <a:pt x="411481" y="81009"/>
                </a:lnTo>
                <a:lnTo>
                  <a:pt x="377733" y="80740"/>
                </a:lnTo>
                <a:lnTo>
                  <a:pt x="312597" y="78655"/>
                </a:lnTo>
                <a:lnTo>
                  <a:pt x="251314" y="74643"/>
                </a:lnTo>
                <a:lnTo>
                  <a:pt x="194730" y="68872"/>
                </a:lnTo>
                <a:lnTo>
                  <a:pt x="143693" y="61509"/>
                </a:lnTo>
                <a:lnTo>
                  <a:pt x="99050" y="52720"/>
                </a:lnTo>
                <a:lnTo>
                  <a:pt x="61649" y="42672"/>
                </a:lnTo>
                <a:lnTo>
                  <a:pt x="20977" y="25605"/>
                </a:lnTo>
                <a:lnTo>
                  <a:pt x="1364" y="6644"/>
                </a:lnTo>
                <a:lnTo>
                  <a:pt x="0" y="0"/>
                </a:lnTo>
                <a:close/>
              </a:path>
              <a:path w="822959" h="567054">
                <a:moveTo>
                  <a:pt x="822959" y="0"/>
                </a:moveTo>
                <a:lnTo>
                  <a:pt x="790623" y="31532"/>
                </a:lnTo>
                <a:lnTo>
                  <a:pt x="743568" y="47843"/>
                </a:lnTo>
                <a:lnTo>
                  <a:pt x="702440" y="57282"/>
                </a:lnTo>
                <a:lnTo>
                  <a:pt x="654494" y="65379"/>
                </a:lnTo>
                <a:lnTo>
                  <a:pt x="600579" y="71967"/>
                </a:lnTo>
                <a:lnTo>
                  <a:pt x="541540" y="76879"/>
                </a:lnTo>
                <a:lnTo>
                  <a:pt x="478225" y="79949"/>
                </a:lnTo>
                <a:lnTo>
                  <a:pt x="411481" y="81009"/>
                </a:lnTo>
                <a:lnTo>
                  <a:pt x="822959" y="81009"/>
                </a:lnTo>
                <a:lnTo>
                  <a:pt x="82295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0215" y="3573016"/>
            <a:ext cx="822960" cy="162560"/>
          </a:xfrm>
          <a:custGeom>
            <a:avLst/>
            <a:gdLst/>
            <a:ahLst/>
            <a:cxnLst/>
            <a:rect l="l" t="t" r="r" b="b"/>
            <a:pathLst>
              <a:path w="822959" h="162560">
                <a:moveTo>
                  <a:pt x="411481" y="0"/>
                </a:moveTo>
                <a:lnTo>
                  <a:pt x="344736" y="1060"/>
                </a:lnTo>
                <a:lnTo>
                  <a:pt x="281421" y="4129"/>
                </a:lnTo>
                <a:lnTo>
                  <a:pt x="222381" y="9041"/>
                </a:lnTo>
                <a:lnTo>
                  <a:pt x="168465" y="15629"/>
                </a:lnTo>
                <a:lnTo>
                  <a:pt x="120519" y="23726"/>
                </a:lnTo>
                <a:lnTo>
                  <a:pt x="79391" y="33165"/>
                </a:lnTo>
                <a:lnTo>
                  <a:pt x="32336" y="49476"/>
                </a:lnTo>
                <a:lnTo>
                  <a:pt x="1364" y="74364"/>
                </a:lnTo>
                <a:lnTo>
                  <a:pt x="0" y="81008"/>
                </a:lnTo>
                <a:lnTo>
                  <a:pt x="1364" y="87652"/>
                </a:lnTo>
                <a:lnTo>
                  <a:pt x="32336" y="112540"/>
                </a:lnTo>
                <a:lnTo>
                  <a:pt x="79391" y="128851"/>
                </a:lnTo>
                <a:lnTo>
                  <a:pt x="120519" y="138290"/>
                </a:lnTo>
                <a:lnTo>
                  <a:pt x="168465" y="146387"/>
                </a:lnTo>
                <a:lnTo>
                  <a:pt x="222381" y="152975"/>
                </a:lnTo>
                <a:lnTo>
                  <a:pt x="281421" y="157887"/>
                </a:lnTo>
                <a:lnTo>
                  <a:pt x="344736" y="160957"/>
                </a:lnTo>
                <a:lnTo>
                  <a:pt x="411481" y="162017"/>
                </a:lnTo>
                <a:lnTo>
                  <a:pt x="445228" y="161749"/>
                </a:lnTo>
                <a:lnTo>
                  <a:pt x="510364" y="159663"/>
                </a:lnTo>
                <a:lnTo>
                  <a:pt x="571646" y="155651"/>
                </a:lnTo>
                <a:lnTo>
                  <a:pt x="628230" y="149880"/>
                </a:lnTo>
                <a:lnTo>
                  <a:pt x="679266" y="142517"/>
                </a:lnTo>
                <a:lnTo>
                  <a:pt x="723909" y="133728"/>
                </a:lnTo>
                <a:lnTo>
                  <a:pt x="761310" y="123680"/>
                </a:lnTo>
                <a:lnTo>
                  <a:pt x="801982" y="106613"/>
                </a:lnTo>
                <a:lnTo>
                  <a:pt x="822959" y="81008"/>
                </a:lnTo>
                <a:lnTo>
                  <a:pt x="821595" y="74364"/>
                </a:lnTo>
                <a:lnTo>
                  <a:pt x="790623" y="49476"/>
                </a:lnTo>
                <a:lnTo>
                  <a:pt x="743568" y="33165"/>
                </a:lnTo>
                <a:lnTo>
                  <a:pt x="702440" y="23726"/>
                </a:lnTo>
                <a:lnTo>
                  <a:pt x="654494" y="15629"/>
                </a:lnTo>
                <a:lnTo>
                  <a:pt x="600579" y="9041"/>
                </a:lnTo>
                <a:lnTo>
                  <a:pt x="541540" y="4129"/>
                </a:lnTo>
                <a:lnTo>
                  <a:pt x="478225" y="1060"/>
                </a:lnTo>
                <a:lnTo>
                  <a:pt x="411481" y="0"/>
                </a:lnTo>
                <a:close/>
              </a:path>
            </a:pathLst>
          </a:custGeom>
          <a:solidFill>
            <a:srgbClr val="A5C1D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40214" y="3573016"/>
            <a:ext cx="822960" cy="162560"/>
          </a:xfrm>
          <a:custGeom>
            <a:avLst/>
            <a:gdLst/>
            <a:ahLst/>
            <a:cxnLst/>
            <a:rect l="l" t="t" r="r" b="b"/>
            <a:pathLst>
              <a:path w="822959" h="162560">
                <a:moveTo>
                  <a:pt x="822959" y="81009"/>
                </a:moveTo>
                <a:lnTo>
                  <a:pt x="790623" y="112541"/>
                </a:lnTo>
                <a:lnTo>
                  <a:pt x="743567" y="128851"/>
                </a:lnTo>
                <a:lnTo>
                  <a:pt x="702440" y="138291"/>
                </a:lnTo>
                <a:lnTo>
                  <a:pt x="654494" y="146387"/>
                </a:lnTo>
                <a:lnTo>
                  <a:pt x="600578" y="152975"/>
                </a:lnTo>
                <a:lnTo>
                  <a:pt x="541539" y="157888"/>
                </a:lnTo>
                <a:lnTo>
                  <a:pt x="478224" y="160957"/>
                </a:lnTo>
                <a:lnTo>
                  <a:pt x="411480" y="162018"/>
                </a:lnTo>
                <a:lnTo>
                  <a:pt x="377732" y="161749"/>
                </a:lnTo>
                <a:lnTo>
                  <a:pt x="312596" y="159663"/>
                </a:lnTo>
                <a:lnTo>
                  <a:pt x="251313" y="155651"/>
                </a:lnTo>
                <a:lnTo>
                  <a:pt x="194729" y="149881"/>
                </a:lnTo>
                <a:lnTo>
                  <a:pt x="143693" y="142517"/>
                </a:lnTo>
                <a:lnTo>
                  <a:pt x="99050" y="133728"/>
                </a:lnTo>
                <a:lnTo>
                  <a:pt x="61649" y="123681"/>
                </a:lnTo>
                <a:lnTo>
                  <a:pt x="20977" y="106614"/>
                </a:lnTo>
                <a:lnTo>
                  <a:pt x="0" y="81009"/>
                </a:lnTo>
                <a:lnTo>
                  <a:pt x="1364" y="74364"/>
                </a:lnTo>
                <a:lnTo>
                  <a:pt x="32336" y="49476"/>
                </a:lnTo>
                <a:lnTo>
                  <a:pt x="79391" y="33166"/>
                </a:lnTo>
                <a:lnTo>
                  <a:pt x="120519" y="23726"/>
                </a:lnTo>
                <a:lnTo>
                  <a:pt x="168465" y="15630"/>
                </a:lnTo>
                <a:lnTo>
                  <a:pt x="222381" y="9042"/>
                </a:lnTo>
                <a:lnTo>
                  <a:pt x="281420" y="4129"/>
                </a:lnTo>
                <a:lnTo>
                  <a:pt x="344736" y="1060"/>
                </a:lnTo>
                <a:lnTo>
                  <a:pt x="411480" y="0"/>
                </a:lnTo>
                <a:lnTo>
                  <a:pt x="445227" y="268"/>
                </a:lnTo>
                <a:lnTo>
                  <a:pt x="510363" y="2354"/>
                </a:lnTo>
                <a:lnTo>
                  <a:pt x="571646" y="6366"/>
                </a:lnTo>
                <a:lnTo>
                  <a:pt x="628229" y="12136"/>
                </a:lnTo>
                <a:lnTo>
                  <a:pt x="679266" y="19500"/>
                </a:lnTo>
                <a:lnTo>
                  <a:pt x="723909" y="28289"/>
                </a:lnTo>
                <a:lnTo>
                  <a:pt x="761310" y="38336"/>
                </a:lnTo>
                <a:lnTo>
                  <a:pt x="801982" y="55403"/>
                </a:lnTo>
                <a:lnTo>
                  <a:pt x="822959" y="8100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40214" y="3654026"/>
            <a:ext cx="822960" cy="567055"/>
          </a:xfrm>
          <a:custGeom>
            <a:avLst/>
            <a:gdLst/>
            <a:ahLst/>
            <a:cxnLst/>
            <a:rect l="l" t="t" r="r" b="b"/>
            <a:pathLst>
              <a:path w="822959" h="567054">
                <a:moveTo>
                  <a:pt x="822959" y="486053"/>
                </a:moveTo>
                <a:lnTo>
                  <a:pt x="790623" y="517586"/>
                </a:lnTo>
                <a:lnTo>
                  <a:pt x="743567" y="533896"/>
                </a:lnTo>
                <a:lnTo>
                  <a:pt x="702440" y="543335"/>
                </a:lnTo>
                <a:lnTo>
                  <a:pt x="654494" y="551432"/>
                </a:lnTo>
                <a:lnTo>
                  <a:pt x="600578" y="558020"/>
                </a:lnTo>
                <a:lnTo>
                  <a:pt x="541539" y="562932"/>
                </a:lnTo>
                <a:lnTo>
                  <a:pt x="478224" y="566002"/>
                </a:lnTo>
                <a:lnTo>
                  <a:pt x="411480" y="567062"/>
                </a:lnTo>
                <a:lnTo>
                  <a:pt x="377732" y="566794"/>
                </a:lnTo>
                <a:lnTo>
                  <a:pt x="312596" y="564708"/>
                </a:lnTo>
                <a:lnTo>
                  <a:pt x="251313" y="560696"/>
                </a:lnTo>
                <a:lnTo>
                  <a:pt x="194729" y="554925"/>
                </a:lnTo>
                <a:lnTo>
                  <a:pt x="143693" y="547562"/>
                </a:lnTo>
                <a:lnTo>
                  <a:pt x="99050" y="538773"/>
                </a:lnTo>
                <a:lnTo>
                  <a:pt x="61649" y="528725"/>
                </a:lnTo>
                <a:lnTo>
                  <a:pt x="20977" y="511658"/>
                </a:lnTo>
                <a:lnTo>
                  <a:pt x="0" y="486053"/>
                </a:lnTo>
                <a:lnTo>
                  <a:pt x="0" y="0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3880" y="3871771"/>
            <a:ext cx="4019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cs typeface="Calibri"/>
              </a:rPr>
              <a:t>HBASE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7968" y="1682807"/>
            <a:ext cx="1183005" cy="378460"/>
          </a:xfrm>
          <a:custGeom>
            <a:avLst/>
            <a:gdLst/>
            <a:ahLst/>
            <a:cxnLst/>
            <a:rect l="l" t="t" r="r" b="b"/>
            <a:pathLst>
              <a:path w="1183004" h="378460">
                <a:moveTo>
                  <a:pt x="0" y="0"/>
                </a:moveTo>
                <a:lnTo>
                  <a:pt x="0" y="324035"/>
                </a:lnTo>
                <a:lnTo>
                  <a:pt x="1960" y="328464"/>
                </a:lnTo>
                <a:lnTo>
                  <a:pt x="46482" y="345056"/>
                </a:lnTo>
                <a:lnTo>
                  <a:pt x="88620" y="352483"/>
                </a:lnTo>
                <a:lnTo>
                  <a:pt x="142384" y="359181"/>
                </a:lnTo>
                <a:lnTo>
                  <a:pt x="206557" y="365040"/>
                </a:lnTo>
                <a:lnTo>
                  <a:pt x="319671" y="372012"/>
                </a:lnTo>
                <a:lnTo>
                  <a:pt x="404539" y="375287"/>
                </a:lnTo>
                <a:lnTo>
                  <a:pt x="449355" y="376471"/>
                </a:lnTo>
                <a:lnTo>
                  <a:pt x="542987" y="377861"/>
                </a:lnTo>
                <a:lnTo>
                  <a:pt x="591499" y="378040"/>
                </a:lnTo>
                <a:lnTo>
                  <a:pt x="687444" y="377334"/>
                </a:lnTo>
                <a:lnTo>
                  <a:pt x="778459" y="375287"/>
                </a:lnTo>
                <a:lnTo>
                  <a:pt x="821737" y="373796"/>
                </a:lnTo>
                <a:lnTo>
                  <a:pt x="903076" y="369949"/>
                </a:lnTo>
                <a:lnTo>
                  <a:pt x="976440" y="365040"/>
                </a:lnTo>
                <a:lnTo>
                  <a:pt x="1040614" y="359181"/>
                </a:lnTo>
                <a:lnTo>
                  <a:pt x="1094378" y="352483"/>
                </a:lnTo>
                <a:lnTo>
                  <a:pt x="1136515" y="345056"/>
                </a:lnTo>
                <a:lnTo>
                  <a:pt x="1175256" y="332795"/>
                </a:lnTo>
                <a:lnTo>
                  <a:pt x="1182998" y="324035"/>
                </a:lnTo>
                <a:lnTo>
                  <a:pt x="1182998" y="54005"/>
                </a:lnTo>
                <a:lnTo>
                  <a:pt x="591499" y="54005"/>
                </a:lnTo>
                <a:lnTo>
                  <a:pt x="542987" y="53826"/>
                </a:lnTo>
                <a:lnTo>
                  <a:pt x="449355" y="52435"/>
                </a:lnTo>
                <a:lnTo>
                  <a:pt x="361261" y="49761"/>
                </a:lnTo>
                <a:lnTo>
                  <a:pt x="279922" y="45914"/>
                </a:lnTo>
                <a:lnTo>
                  <a:pt x="206557" y="41005"/>
                </a:lnTo>
                <a:lnTo>
                  <a:pt x="142384" y="35146"/>
                </a:lnTo>
                <a:lnTo>
                  <a:pt x="88620" y="28447"/>
                </a:lnTo>
                <a:lnTo>
                  <a:pt x="46482" y="21021"/>
                </a:lnTo>
                <a:lnTo>
                  <a:pt x="7741" y="8759"/>
                </a:lnTo>
                <a:lnTo>
                  <a:pt x="1960" y="4429"/>
                </a:lnTo>
                <a:lnTo>
                  <a:pt x="0" y="0"/>
                </a:lnTo>
                <a:close/>
              </a:path>
              <a:path w="1183004" h="378460">
                <a:moveTo>
                  <a:pt x="1182998" y="0"/>
                </a:moveTo>
                <a:lnTo>
                  <a:pt x="1136515" y="21021"/>
                </a:lnTo>
                <a:lnTo>
                  <a:pt x="1094378" y="28447"/>
                </a:lnTo>
                <a:lnTo>
                  <a:pt x="1040614" y="35146"/>
                </a:lnTo>
                <a:lnTo>
                  <a:pt x="976440" y="41005"/>
                </a:lnTo>
                <a:lnTo>
                  <a:pt x="903076" y="45914"/>
                </a:lnTo>
                <a:lnTo>
                  <a:pt x="821737" y="49761"/>
                </a:lnTo>
                <a:lnTo>
                  <a:pt x="778459" y="51252"/>
                </a:lnTo>
                <a:lnTo>
                  <a:pt x="687444" y="53298"/>
                </a:lnTo>
                <a:lnTo>
                  <a:pt x="591499" y="54005"/>
                </a:lnTo>
                <a:lnTo>
                  <a:pt x="1182998" y="54005"/>
                </a:lnTo>
                <a:lnTo>
                  <a:pt x="1182998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07968" y="1628801"/>
            <a:ext cx="1183005" cy="108585"/>
          </a:xfrm>
          <a:custGeom>
            <a:avLst/>
            <a:gdLst/>
            <a:ahLst/>
            <a:cxnLst/>
            <a:rect l="l" t="t" r="r" b="b"/>
            <a:pathLst>
              <a:path w="1183004" h="108585">
                <a:moveTo>
                  <a:pt x="591499" y="0"/>
                </a:moveTo>
                <a:lnTo>
                  <a:pt x="542987" y="179"/>
                </a:lnTo>
                <a:lnTo>
                  <a:pt x="449355" y="1569"/>
                </a:lnTo>
                <a:lnTo>
                  <a:pt x="404539" y="2753"/>
                </a:lnTo>
                <a:lnTo>
                  <a:pt x="319671" y="6028"/>
                </a:lnTo>
                <a:lnTo>
                  <a:pt x="242167" y="10420"/>
                </a:lnTo>
                <a:lnTo>
                  <a:pt x="173246" y="15818"/>
                </a:lnTo>
                <a:lnTo>
                  <a:pt x="114125" y="22111"/>
                </a:lnTo>
                <a:lnTo>
                  <a:pt x="66022" y="29187"/>
                </a:lnTo>
                <a:lnTo>
                  <a:pt x="17190" y="41028"/>
                </a:lnTo>
                <a:lnTo>
                  <a:pt x="0" y="54006"/>
                </a:lnTo>
                <a:lnTo>
                  <a:pt x="1960" y="58435"/>
                </a:lnTo>
                <a:lnTo>
                  <a:pt x="46482" y="75027"/>
                </a:lnTo>
                <a:lnTo>
                  <a:pt x="88620" y="82454"/>
                </a:lnTo>
                <a:lnTo>
                  <a:pt x="142384" y="89152"/>
                </a:lnTo>
                <a:lnTo>
                  <a:pt x="206557" y="95011"/>
                </a:lnTo>
                <a:lnTo>
                  <a:pt x="279922" y="99920"/>
                </a:lnTo>
                <a:lnTo>
                  <a:pt x="361261" y="103768"/>
                </a:lnTo>
                <a:lnTo>
                  <a:pt x="404539" y="105258"/>
                </a:lnTo>
                <a:lnTo>
                  <a:pt x="495555" y="107305"/>
                </a:lnTo>
                <a:lnTo>
                  <a:pt x="591499" y="108012"/>
                </a:lnTo>
                <a:lnTo>
                  <a:pt x="640012" y="107833"/>
                </a:lnTo>
                <a:lnTo>
                  <a:pt x="733643" y="106442"/>
                </a:lnTo>
                <a:lnTo>
                  <a:pt x="821737" y="103768"/>
                </a:lnTo>
                <a:lnTo>
                  <a:pt x="903076" y="99920"/>
                </a:lnTo>
                <a:lnTo>
                  <a:pt x="976440" y="95011"/>
                </a:lnTo>
                <a:lnTo>
                  <a:pt x="1040614" y="89152"/>
                </a:lnTo>
                <a:lnTo>
                  <a:pt x="1094378" y="82454"/>
                </a:lnTo>
                <a:lnTo>
                  <a:pt x="1136515" y="75027"/>
                </a:lnTo>
                <a:lnTo>
                  <a:pt x="1175256" y="62766"/>
                </a:lnTo>
                <a:lnTo>
                  <a:pt x="1182998" y="54006"/>
                </a:lnTo>
                <a:lnTo>
                  <a:pt x="1181037" y="49577"/>
                </a:lnTo>
                <a:lnTo>
                  <a:pt x="1136515" y="32984"/>
                </a:lnTo>
                <a:lnTo>
                  <a:pt x="1094378" y="25558"/>
                </a:lnTo>
                <a:lnTo>
                  <a:pt x="1040614" y="18859"/>
                </a:lnTo>
                <a:lnTo>
                  <a:pt x="976440" y="13000"/>
                </a:lnTo>
                <a:lnTo>
                  <a:pt x="863327" y="6028"/>
                </a:lnTo>
                <a:lnTo>
                  <a:pt x="778459" y="2753"/>
                </a:lnTo>
                <a:lnTo>
                  <a:pt x="687444" y="706"/>
                </a:lnTo>
                <a:lnTo>
                  <a:pt x="591499" y="0"/>
                </a:lnTo>
                <a:close/>
              </a:path>
            </a:pathLst>
          </a:custGeom>
          <a:solidFill>
            <a:srgbClr val="CDDC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7968" y="1628801"/>
            <a:ext cx="1183005" cy="108585"/>
          </a:xfrm>
          <a:custGeom>
            <a:avLst/>
            <a:gdLst/>
            <a:ahLst/>
            <a:cxnLst/>
            <a:rect l="l" t="t" r="r" b="b"/>
            <a:pathLst>
              <a:path w="1183004" h="108585">
                <a:moveTo>
                  <a:pt x="1182999" y="54006"/>
                </a:moveTo>
                <a:lnTo>
                  <a:pt x="1136516" y="75027"/>
                </a:lnTo>
                <a:lnTo>
                  <a:pt x="1094379" y="82453"/>
                </a:lnTo>
                <a:lnTo>
                  <a:pt x="1040615" y="89152"/>
                </a:lnTo>
                <a:lnTo>
                  <a:pt x="976441" y="95011"/>
                </a:lnTo>
                <a:lnTo>
                  <a:pt x="903076" y="99920"/>
                </a:lnTo>
                <a:lnTo>
                  <a:pt x="863328" y="101983"/>
                </a:lnTo>
                <a:lnTo>
                  <a:pt x="821738" y="103767"/>
                </a:lnTo>
                <a:lnTo>
                  <a:pt x="778459" y="105258"/>
                </a:lnTo>
                <a:lnTo>
                  <a:pt x="733644" y="106442"/>
                </a:lnTo>
                <a:lnTo>
                  <a:pt x="687444" y="107305"/>
                </a:lnTo>
                <a:lnTo>
                  <a:pt x="640012" y="107832"/>
                </a:lnTo>
                <a:lnTo>
                  <a:pt x="591499" y="108011"/>
                </a:lnTo>
                <a:lnTo>
                  <a:pt x="542987" y="107832"/>
                </a:lnTo>
                <a:lnTo>
                  <a:pt x="495555" y="107305"/>
                </a:lnTo>
                <a:lnTo>
                  <a:pt x="449355" y="106442"/>
                </a:lnTo>
                <a:lnTo>
                  <a:pt x="404540" y="105258"/>
                </a:lnTo>
                <a:lnTo>
                  <a:pt x="361261" y="103767"/>
                </a:lnTo>
                <a:lnTo>
                  <a:pt x="319671" y="101983"/>
                </a:lnTo>
                <a:lnTo>
                  <a:pt x="279922" y="99920"/>
                </a:lnTo>
                <a:lnTo>
                  <a:pt x="206558" y="95011"/>
                </a:lnTo>
                <a:lnTo>
                  <a:pt x="142384" y="89152"/>
                </a:lnTo>
                <a:lnTo>
                  <a:pt x="88620" y="82453"/>
                </a:lnTo>
                <a:lnTo>
                  <a:pt x="46482" y="75027"/>
                </a:lnTo>
                <a:lnTo>
                  <a:pt x="7741" y="62766"/>
                </a:lnTo>
                <a:lnTo>
                  <a:pt x="0" y="54006"/>
                </a:lnTo>
                <a:lnTo>
                  <a:pt x="1960" y="49576"/>
                </a:lnTo>
                <a:lnTo>
                  <a:pt x="46482" y="32984"/>
                </a:lnTo>
                <a:lnTo>
                  <a:pt x="88620" y="25557"/>
                </a:lnTo>
                <a:lnTo>
                  <a:pt x="142384" y="18859"/>
                </a:lnTo>
                <a:lnTo>
                  <a:pt x="206558" y="13000"/>
                </a:lnTo>
                <a:lnTo>
                  <a:pt x="279922" y="8091"/>
                </a:lnTo>
                <a:lnTo>
                  <a:pt x="319671" y="6028"/>
                </a:lnTo>
                <a:lnTo>
                  <a:pt x="361261" y="4244"/>
                </a:lnTo>
                <a:lnTo>
                  <a:pt x="404540" y="2753"/>
                </a:lnTo>
                <a:lnTo>
                  <a:pt x="449355" y="1569"/>
                </a:lnTo>
                <a:lnTo>
                  <a:pt x="495555" y="706"/>
                </a:lnTo>
                <a:lnTo>
                  <a:pt x="542987" y="179"/>
                </a:lnTo>
                <a:lnTo>
                  <a:pt x="591499" y="0"/>
                </a:lnTo>
                <a:lnTo>
                  <a:pt x="640012" y="179"/>
                </a:lnTo>
                <a:lnTo>
                  <a:pt x="687444" y="706"/>
                </a:lnTo>
                <a:lnTo>
                  <a:pt x="733644" y="1569"/>
                </a:lnTo>
                <a:lnTo>
                  <a:pt x="778459" y="2753"/>
                </a:lnTo>
                <a:lnTo>
                  <a:pt x="821738" y="4244"/>
                </a:lnTo>
                <a:lnTo>
                  <a:pt x="863328" y="6028"/>
                </a:lnTo>
                <a:lnTo>
                  <a:pt x="903076" y="8091"/>
                </a:lnTo>
                <a:lnTo>
                  <a:pt x="976441" y="13000"/>
                </a:lnTo>
                <a:lnTo>
                  <a:pt x="1040615" y="18859"/>
                </a:lnTo>
                <a:lnTo>
                  <a:pt x="1094379" y="25557"/>
                </a:lnTo>
                <a:lnTo>
                  <a:pt x="1136516" y="32984"/>
                </a:lnTo>
                <a:lnTo>
                  <a:pt x="1175258" y="45245"/>
                </a:lnTo>
                <a:lnTo>
                  <a:pt x="1182999" y="54006"/>
                </a:lnTo>
                <a:close/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7968" y="1682806"/>
            <a:ext cx="1183005" cy="378460"/>
          </a:xfrm>
          <a:custGeom>
            <a:avLst/>
            <a:gdLst/>
            <a:ahLst/>
            <a:cxnLst/>
            <a:rect l="l" t="t" r="r" b="b"/>
            <a:pathLst>
              <a:path w="1183004" h="378460">
                <a:moveTo>
                  <a:pt x="1182999" y="324036"/>
                </a:moveTo>
                <a:lnTo>
                  <a:pt x="1136516" y="345057"/>
                </a:lnTo>
                <a:lnTo>
                  <a:pt x="1094379" y="352483"/>
                </a:lnTo>
                <a:lnTo>
                  <a:pt x="1040615" y="359182"/>
                </a:lnTo>
                <a:lnTo>
                  <a:pt x="976441" y="365041"/>
                </a:lnTo>
                <a:lnTo>
                  <a:pt x="903076" y="369950"/>
                </a:lnTo>
                <a:lnTo>
                  <a:pt x="863328" y="372013"/>
                </a:lnTo>
                <a:lnTo>
                  <a:pt x="821738" y="373797"/>
                </a:lnTo>
                <a:lnTo>
                  <a:pt x="778459" y="375288"/>
                </a:lnTo>
                <a:lnTo>
                  <a:pt x="733644" y="376472"/>
                </a:lnTo>
                <a:lnTo>
                  <a:pt x="687444" y="377335"/>
                </a:lnTo>
                <a:lnTo>
                  <a:pt x="640012" y="377862"/>
                </a:lnTo>
                <a:lnTo>
                  <a:pt x="591499" y="378042"/>
                </a:lnTo>
                <a:lnTo>
                  <a:pt x="542987" y="377862"/>
                </a:lnTo>
                <a:lnTo>
                  <a:pt x="495555" y="377335"/>
                </a:lnTo>
                <a:lnTo>
                  <a:pt x="449355" y="376472"/>
                </a:lnTo>
                <a:lnTo>
                  <a:pt x="404540" y="375288"/>
                </a:lnTo>
                <a:lnTo>
                  <a:pt x="361261" y="373797"/>
                </a:lnTo>
                <a:lnTo>
                  <a:pt x="319671" y="372013"/>
                </a:lnTo>
                <a:lnTo>
                  <a:pt x="279922" y="369950"/>
                </a:lnTo>
                <a:lnTo>
                  <a:pt x="206558" y="365041"/>
                </a:lnTo>
                <a:lnTo>
                  <a:pt x="142384" y="359182"/>
                </a:lnTo>
                <a:lnTo>
                  <a:pt x="88620" y="352483"/>
                </a:lnTo>
                <a:lnTo>
                  <a:pt x="46482" y="345057"/>
                </a:lnTo>
                <a:lnTo>
                  <a:pt x="7741" y="332796"/>
                </a:lnTo>
                <a:lnTo>
                  <a:pt x="0" y="324036"/>
                </a:lnTo>
                <a:lnTo>
                  <a:pt x="0" y="0"/>
                </a:lnTo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7766" y="1806042"/>
            <a:ext cx="3683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cs typeface="Calibri"/>
              </a:rPr>
              <a:t>Mysql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9696" y="5121528"/>
            <a:ext cx="935990" cy="539115"/>
          </a:xfrm>
          <a:custGeom>
            <a:avLst/>
            <a:gdLst/>
            <a:ahLst/>
            <a:cxnLst/>
            <a:rect l="l" t="t" r="r" b="b"/>
            <a:pathLst>
              <a:path w="935989" h="539114">
                <a:moveTo>
                  <a:pt x="805285" y="91827"/>
                </a:moveTo>
                <a:lnTo>
                  <a:pt x="0" y="91827"/>
                </a:lnTo>
                <a:lnTo>
                  <a:pt x="0" y="519280"/>
                </a:lnTo>
                <a:lnTo>
                  <a:pt x="57480" y="528116"/>
                </a:lnTo>
                <a:lnTo>
                  <a:pt x="109524" y="534107"/>
                </a:lnTo>
                <a:lnTo>
                  <a:pt x="156736" y="537513"/>
                </a:lnTo>
                <a:lnTo>
                  <a:pt x="199720" y="538590"/>
                </a:lnTo>
                <a:lnTo>
                  <a:pt x="239080" y="537599"/>
                </a:lnTo>
                <a:lnTo>
                  <a:pt x="309344" y="530444"/>
                </a:lnTo>
                <a:lnTo>
                  <a:pt x="372359" y="518116"/>
                </a:lnTo>
                <a:lnTo>
                  <a:pt x="495969" y="486221"/>
                </a:lnTo>
                <a:lnTo>
                  <a:pt x="529891" y="478247"/>
                </a:lnTo>
                <a:lnTo>
                  <a:pt x="605584" y="464109"/>
                </a:lnTo>
                <a:lnTo>
                  <a:pt x="648564" y="458462"/>
                </a:lnTo>
                <a:lnTo>
                  <a:pt x="695772" y="454109"/>
                </a:lnTo>
                <a:lnTo>
                  <a:pt x="747811" y="451307"/>
                </a:lnTo>
                <a:lnTo>
                  <a:pt x="805285" y="450316"/>
                </a:lnTo>
                <a:lnTo>
                  <a:pt x="805285" y="91827"/>
                </a:lnTo>
                <a:close/>
              </a:path>
              <a:path w="935989" h="539114">
                <a:moveTo>
                  <a:pt x="866131" y="45351"/>
                </a:moveTo>
                <a:lnTo>
                  <a:pt x="66344" y="45351"/>
                </a:lnTo>
                <a:lnTo>
                  <a:pt x="66344" y="91827"/>
                </a:lnTo>
                <a:lnTo>
                  <a:pt x="805285" y="91827"/>
                </a:lnTo>
                <a:lnTo>
                  <a:pt x="807657" y="408404"/>
                </a:lnTo>
                <a:lnTo>
                  <a:pt x="816485" y="407799"/>
                </a:lnTo>
                <a:lnTo>
                  <a:pt x="830279" y="407030"/>
                </a:lnTo>
                <a:lnTo>
                  <a:pt x="847381" y="406369"/>
                </a:lnTo>
                <a:lnTo>
                  <a:pt x="866131" y="406088"/>
                </a:lnTo>
                <a:lnTo>
                  <a:pt x="866131" y="45351"/>
                </a:lnTo>
                <a:close/>
              </a:path>
              <a:path w="935989" h="539114">
                <a:moveTo>
                  <a:pt x="935421" y="0"/>
                </a:moveTo>
                <a:lnTo>
                  <a:pt x="128706" y="0"/>
                </a:lnTo>
                <a:lnTo>
                  <a:pt x="128706" y="45351"/>
                </a:lnTo>
                <a:lnTo>
                  <a:pt x="866131" y="45351"/>
                </a:lnTo>
                <a:lnTo>
                  <a:pt x="866842" y="361450"/>
                </a:lnTo>
                <a:lnTo>
                  <a:pt x="884045" y="360689"/>
                </a:lnTo>
                <a:lnTo>
                  <a:pt x="899039" y="360183"/>
                </a:lnTo>
                <a:lnTo>
                  <a:pt x="916591" y="359778"/>
                </a:lnTo>
                <a:lnTo>
                  <a:pt x="935421" y="359613"/>
                </a:lnTo>
                <a:lnTo>
                  <a:pt x="93542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59697" y="5213355"/>
            <a:ext cx="805815" cy="447040"/>
          </a:xfrm>
          <a:custGeom>
            <a:avLst/>
            <a:gdLst/>
            <a:ahLst/>
            <a:cxnLst/>
            <a:rect l="l" t="t" r="r" b="b"/>
            <a:pathLst>
              <a:path w="805814" h="447039">
                <a:moveTo>
                  <a:pt x="0" y="0"/>
                </a:moveTo>
                <a:lnTo>
                  <a:pt x="805285" y="0"/>
                </a:lnTo>
                <a:lnTo>
                  <a:pt x="805285" y="358488"/>
                </a:lnTo>
                <a:lnTo>
                  <a:pt x="747811" y="359480"/>
                </a:lnTo>
                <a:lnTo>
                  <a:pt x="695772" y="362281"/>
                </a:lnTo>
                <a:lnTo>
                  <a:pt x="648564" y="366635"/>
                </a:lnTo>
                <a:lnTo>
                  <a:pt x="605584" y="372281"/>
                </a:lnTo>
                <a:lnTo>
                  <a:pt x="566228" y="378962"/>
                </a:lnTo>
                <a:lnTo>
                  <a:pt x="495969" y="394393"/>
                </a:lnTo>
                <a:lnTo>
                  <a:pt x="432957" y="410858"/>
                </a:lnTo>
                <a:lnTo>
                  <a:pt x="402658" y="418832"/>
                </a:lnTo>
                <a:lnTo>
                  <a:pt x="341456" y="432970"/>
                </a:lnTo>
                <a:lnTo>
                  <a:pt x="275421" y="442970"/>
                </a:lnTo>
                <a:lnTo>
                  <a:pt x="199721" y="446763"/>
                </a:lnTo>
                <a:lnTo>
                  <a:pt x="156736" y="445685"/>
                </a:lnTo>
                <a:lnTo>
                  <a:pt x="109524" y="442280"/>
                </a:lnTo>
                <a:lnTo>
                  <a:pt x="57480" y="436289"/>
                </a:lnTo>
                <a:lnTo>
                  <a:pt x="0" y="42745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6041" y="5166879"/>
            <a:ext cx="800100" cy="363220"/>
          </a:xfrm>
          <a:custGeom>
            <a:avLst/>
            <a:gdLst/>
            <a:ahLst/>
            <a:cxnLst/>
            <a:rect l="l" t="t" r="r" b="b"/>
            <a:pathLst>
              <a:path w="800100" h="363220">
                <a:moveTo>
                  <a:pt x="0" y="46475"/>
                </a:moveTo>
                <a:lnTo>
                  <a:pt x="0" y="0"/>
                </a:lnTo>
                <a:lnTo>
                  <a:pt x="799785" y="0"/>
                </a:lnTo>
                <a:lnTo>
                  <a:pt x="799785" y="360737"/>
                </a:lnTo>
                <a:lnTo>
                  <a:pt x="781036" y="361018"/>
                </a:lnTo>
                <a:lnTo>
                  <a:pt x="763934" y="361679"/>
                </a:lnTo>
                <a:lnTo>
                  <a:pt x="750139" y="362448"/>
                </a:lnTo>
                <a:lnTo>
                  <a:pt x="741311" y="363053"/>
                </a:lnTo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88404" y="5121527"/>
            <a:ext cx="807085" cy="361950"/>
          </a:xfrm>
          <a:custGeom>
            <a:avLst/>
            <a:gdLst/>
            <a:ahLst/>
            <a:cxnLst/>
            <a:rect l="l" t="t" r="r" b="b"/>
            <a:pathLst>
              <a:path w="807085" h="361950">
                <a:moveTo>
                  <a:pt x="0" y="45351"/>
                </a:moveTo>
                <a:lnTo>
                  <a:pt x="0" y="0"/>
                </a:lnTo>
                <a:lnTo>
                  <a:pt x="806714" y="0"/>
                </a:lnTo>
                <a:lnTo>
                  <a:pt x="806714" y="359613"/>
                </a:lnTo>
                <a:lnTo>
                  <a:pt x="787884" y="359779"/>
                </a:lnTo>
                <a:lnTo>
                  <a:pt x="770333" y="360183"/>
                </a:lnTo>
                <a:lnTo>
                  <a:pt x="755339" y="360689"/>
                </a:lnTo>
                <a:lnTo>
                  <a:pt x="744180" y="361157"/>
                </a:lnTo>
                <a:lnTo>
                  <a:pt x="738135" y="361450"/>
                </a:lnTo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8436" y="5274078"/>
            <a:ext cx="584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原始数据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14556" y="5503025"/>
            <a:ext cx="1043247" cy="6733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76118" y="5661248"/>
            <a:ext cx="720090" cy="353695"/>
          </a:xfrm>
          <a:custGeom>
            <a:avLst/>
            <a:gdLst/>
            <a:ahLst/>
            <a:cxnLst/>
            <a:rect l="l" t="t" r="r" b="b"/>
            <a:pathLst>
              <a:path w="720089" h="353695">
                <a:moveTo>
                  <a:pt x="360039" y="0"/>
                </a:moveTo>
                <a:lnTo>
                  <a:pt x="301639" y="2311"/>
                </a:lnTo>
                <a:lnTo>
                  <a:pt x="246239" y="9005"/>
                </a:lnTo>
                <a:lnTo>
                  <a:pt x="194581" y="19716"/>
                </a:lnTo>
                <a:lnTo>
                  <a:pt x="147405" y="34082"/>
                </a:lnTo>
                <a:lnTo>
                  <a:pt x="105453" y="51737"/>
                </a:lnTo>
                <a:lnTo>
                  <a:pt x="69467" y="72320"/>
                </a:lnTo>
                <a:lnTo>
                  <a:pt x="28293" y="107886"/>
                </a:lnTo>
                <a:lnTo>
                  <a:pt x="4712" y="147991"/>
                </a:lnTo>
                <a:lnTo>
                  <a:pt x="0" y="176643"/>
                </a:lnTo>
                <a:lnTo>
                  <a:pt x="1193" y="191131"/>
                </a:lnTo>
                <a:lnTo>
                  <a:pt x="18355" y="232477"/>
                </a:lnTo>
                <a:lnTo>
                  <a:pt x="53942" y="269692"/>
                </a:lnTo>
                <a:lnTo>
                  <a:pt x="86668" y="291601"/>
                </a:lnTo>
                <a:lnTo>
                  <a:pt x="125730" y="310766"/>
                </a:lnTo>
                <a:lnTo>
                  <a:pt x="170386" y="326822"/>
                </a:lnTo>
                <a:lnTo>
                  <a:pt x="219896" y="339406"/>
                </a:lnTo>
                <a:lnTo>
                  <a:pt x="273518" y="348154"/>
                </a:lnTo>
                <a:lnTo>
                  <a:pt x="330511" y="352702"/>
                </a:lnTo>
                <a:lnTo>
                  <a:pt x="360039" y="353287"/>
                </a:lnTo>
                <a:lnTo>
                  <a:pt x="389568" y="352702"/>
                </a:lnTo>
                <a:lnTo>
                  <a:pt x="446561" y="348154"/>
                </a:lnTo>
                <a:lnTo>
                  <a:pt x="500183" y="339406"/>
                </a:lnTo>
                <a:lnTo>
                  <a:pt x="549693" y="326822"/>
                </a:lnTo>
                <a:lnTo>
                  <a:pt x="594350" y="310766"/>
                </a:lnTo>
                <a:lnTo>
                  <a:pt x="633412" y="291601"/>
                </a:lnTo>
                <a:lnTo>
                  <a:pt x="666137" y="269692"/>
                </a:lnTo>
                <a:lnTo>
                  <a:pt x="701724" y="232477"/>
                </a:lnTo>
                <a:lnTo>
                  <a:pt x="718886" y="191131"/>
                </a:lnTo>
                <a:lnTo>
                  <a:pt x="720079" y="176643"/>
                </a:lnTo>
                <a:lnTo>
                  <a:pt x="718886" y="162156"/>
                </a:lnTo>
                <a:lnTo>
                  <a:pt x="701724" y="120810"/>
                </a:lnTo>
                <a:lnTo>
                  <a:pt x="666137" y="83595"/>
                </a:lnTo>
                <a:lnTo>
                  <a:pt x="633412" y="61685"/>
                </a:lnTo>
                <a:lnTo>
                  <a:pt x="594350" y="42521"/>
                </a:lnTo>
                <a:lnTo>
                  <a:pt x="549693" y="26465"/>
                </a:lnTo>
                <a:lnTo>
                  <a:pt x="500183" y="13881"/>
                </a:lnTo>
                <a:lnTo>
                  <a:pt x="446561" y="5133"/>
                </a:lnTo>
                <a:lnTo>
                  <a:pt x="389568" y="585"/>
                </a:lnTo>
                <a:lnTo>
                  <a:pt x="36003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76118" y="5661248"/>
            <a:ext cx="720090" cy="353695"/>
          </a:xfrm>
          <a:custGeom>
            <a:avLst/>
            <a:gdLst/>
            <a:ahLst/>
            <a:cxnLst/>
            <a:rect l="l" t="t" r="r" b="b"/>
            <a:pathLst>
              <a:path w="720089" h="353695">
                <a:moveTo>
                  <a:pt x="0" y="176643"/>
                </a:moveTo>
                <a:lnTo>
                  <a:pt x="10463" y="134194"/>
                </a:lnTo>
                <a:lnTo>
                  <a:pt x="40186" y="95465"/>
                </a:lnTo>
                <a:lnTo>
                  <a:pt x="86667" y="61685"/>
                </a:lnTo>
                <a:lnTo>
                  <a:pt x="125729" y="42521"/>
                </a:lnTo>
                <a:lnTo>
                  <a:pt x="170386" y="26465"/>
                </a:lnTo>
                <a:lnTo>
                  <a:pt x="219896" y="13881"/>
                </a:lnTo>
                <a:lnTo>
                  <a:pt x="273518" y="5133"/>
                </a:lnTo>
                <a:lnTo>
                  <a:pt x="330511" y="585"/>
                </a:lnTo>
                <a:lnTo>
                  <a:pt x="360039" y="0"/>
                </a:lnTo>
                <a:lnTo>
                  <a:pt x="389568" y="585"/>
                </a:lnTo>
                <a:lnTo>
                  <a:pt x="446561" y="5133"/>
                </a:lnTo>
                <a:lnTo>
                  <a:pt x="500183" y="13881"/>
                </a:lnTo>
                <a:lnTo>
                  <a:pt x="549693" y="26465"/>
                </a:lnTo>
                <a:lnTo>
                  <a:pt x="594349" y="42521"/>
                </a:lnTo>
                <a:lnTo>
                  <a:pt x="633411" y="61685"/>
                </a:lnTo>
                <a:lnTo>
                  <a:pt x="666137" y="83595"/>
                </a:lnTo>
                <a:lnTo>
                  <a:pt x="701724" y="120810"/>
                </a:lnTo>
                <a:lnTo>
                  <a:pt x="718886" y="162156"/>
                </a:lnTo>
                <a:lnTo>
                  <a:pt x="720079" y="176643"/>
                </a:lnTo>
                <a:lnTo>
                  <a:pt x="718886" y="191131"/>
                </a:lnTo>
                <a:lnTo>
                  <a:pt x="701724" y="232477"/>
                </a:lnTo>
                <a:lnTo>
                  <a:pt x="666137" y="269692"/>
                </a:lnTo>
                <a:lnTo>
                  <a:pt x="633411" y="291601"/>
                </a:lnTo>
                <a:lnTo>
                  <a:pt x="594349" y="310766"/>
                </a:lnTo>
                <a:lnTo>
                  <a:pt x="549693" y="326822"/>
                </a:lnTo>
                <a:lnTo>
                  <a:pt x="500183" y="339406"/>
                </a:lnTo>
                <a:lnTo>
                  <a:pt x="446561" y="348154"/>
                </a:lnTo>
                <a:lnTo>
                  <a:pt x="389568" y="352702"/>
                </a:lnTo>
                <a:lnTo>
                  <a:pt x="360039" y="353287"/>
                </a:lnTo>
                <a:lnTo>
                  <a:pt x="330511" y="352702"/>
                </a:lnTo>
                <a:lnTo>
                  <a:pt x="273518" y="348154"/>
                </a:lnTo>
                <a:lnTo>
                  <a:pt x="219896" y="339406"/>
                </a:lnTo>
                <a:lnTo>
                  <a:pt x="170386" y="326822"/>
                </a:lnTo>
                <a:lnTo>
                  <a:pt x="125729" y="310766"/>
                </a:lnTo>
                <a:lnTo>
                  <a:pt x="86667" y="291601"/>
                </a:lnTo>
                <a:lnTo>
                  <a:pt x="53942" y="269692"/>
                </a:lnTo>
                <a:lnTo>
                  <a:pt x="18355" y="232477"/>
                </a:lnTo>
                <a:lnTo>
                  <a:pt x="1193" y="191131"/>
                </a:lnTo>
                <a:lnTo>
                  <a:pt x="0" y="176643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60312" y="5776740"/>
            <a:ext cx="3422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cs typeface="Calibri"/>
              </a:rPr>
              <a:t>Sp</a:t>
            </a:r>
            <a:r>
              <a:rPr sz="1100" spc="-5" dirty="0">
                <a:solidFill>
                  <a:srgbClr val="FFFFFF"/>
                </a:solidFill>
                <a:cs typeface="Calibri"/>
              </a:rPr>
              <a:t>ark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9975" y="5157191"/>
            <a:ext cx="822960" cy="482600"/>
          </a:xfrm>
          <a:custGeom>
            <a:avLst/>
            <a:gdLst/>
            <a:ahLst/>
            <a:cxnLst/>
            <a:rect l="l" t="t" r="r" b="b"/>
            <a:pathLst>
              <a:path w="822960" h="482600">
                <a:moveTo>
                  <a:pt x="822960" y="0"/>
                </a:moveTo>
                <a:lnTo>
                  <a:pt x="0" y="0"/>
                </a:lnTo>
                <a:lnTo>
                  <a:pt x="0" y="456597"/>
                </a:lnTo>
                <a:lnTo>
                  <a:pt x="58738" y="467620"/>
                </a:lnTo>
                <a:lnTo>
                  <a:pt x="111922" y="475417"/>
                </a:lnTo>
                <a:lnTo>
                  <a:pt x="160168" y="480275"/>
                </a:lnTo>
                <a:lnTo>
                  <a:pt x="204094" y="482482"/>
                </a:lnTo>
                <a:lnTo>
                  <a:pt x="244316" y="482326"/>
                </a:lnTo>
                <a:lnTo>
                  <a:pt x="316119" y="476077"/>
                </a:lnTo>
                <a:lnTo>
                  <a:pt x="380516" y="463827"/>
                </a:lnTo>
                <a:lnTo>
                  <a:pt x="506840" y="430538"/>
                </a:lnTo>
                <a:lnTo>
                  <a:pt x="541507" y="422063"/>
                </a:lnTo>
                <a:lnTo>
                  <a:pt x="618865" y="406944"/>
                </a:lnTo>
                <a:lnTo>
                  <a:pt x="662791" y="400876"/>
                </a:lnTo>
                <a:lnTo>
                  <a:pt x="711037" y="396185"/>
                </a:lnTo>
                <a:lnTo>
                  <a:pt x="764221" y="393159"/>
                </a:lnTo>
                <a:lnTo>
                  <a:pt x="822960" y="392087"/>
                </a:lnTo>
                <a:lnTo>
                  <a:pt x="82296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79975" y="5157191"/>
            <a:ext cx="822960" cy="482600"/>
          </a:xfrm>
          <a:custGeom>
            <a:avLst/>
            <a:gdLst/>
            <a:ahLst/>
            <a:cxnLst/>
            <a:rect l="l" t="t" r="r" b="b"/>
            <a:pathLst>
              <a:path w="822960" h="482600">
                <a:moveTo>
                  <a:pt x="0" y="0"/>
                </a:moveTo>
                <a:lnTo>
                  <a:pt x="822959" y="0"/>
                </a:lnTo>
                <a:lnTo>
                  <a:pt x="822959" y="392086"/>
                </a:lnTo>
                <a:lnTo>
                  <a:pt x="764221" y="393159"/>
                </a:lnTo>
                <a:lnTo>
                  <a:pt x="711037" y="396184"/>
                </a:lnTo>
                <a:lnTo>
                  <a:pt x="662791" y="400875"/>
                </a:lnTo>
                <a:lnTo>
                  <a:pt x="618865" y="406944"/>
                </a:lnTo>
                <a:lnTo>
                  <a:pt x="578643" y="414102"/>
                </a:lnTo>
                <a:lnTo>
                  <a:pt x="506840" y="430538"/>
                </a:lnTo>
                <a:lnTo>
                  <a:pt x="442443" y="447880"/>
                </a:lnTo>
                <a:lnTo>
                  <a:pt x="411479" y="456172"/>
                </a:lnTo>
                <a:lnTo>
                  <a:pt x="348934" y="470558"/>
                </a:lnTo>
                <a:lnTo>
                  <a:pt x="281452" y="480095"/>
                </a:lnTo>
                <a:lnTo>
                  <a:pt x="204094" y="482482"/>
                </a:lnTo>
                <a:lnTo>
                  <a:pt x="160168" y="480275"/>
                </a:lnTo>
                <a:lnTo>
                  <a:pt x="111922" y="475416"/>
                </a:lnTo>
                <a:lnTo>
                  <a:pt x="58738" y="467620"/>
                </a:lnTo>
                <a:lnTo>
                  <a:pt x="0" y="456596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2371" y="5284418"/>
            <a:ext cx="584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目标数据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03911" y="371703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720079" y="0"/>
                </a:moveTo>
                <a:lnTo>
                  <a:pt x="661022" y="596"/>
                </a:lnTo>
                <a:lnTo>
                  <a:pt x="603279" y="2356"/>
                </a:lnTo>
                <a:lnTo>
                  <a:pt x="547036" y="5231"/>
                </a:lnTo>
                <a:lnTo>
                  <a:pt x="492478" y="9177"/>
                </a:lnTo>
                <a:lnTo>
                  <a:pt x="439792" y="14146"/>
                </a:lnTo>
                <a:lnTo>
                  <a:pt x="389161" y="20093"/>
                </a:lnTo>
                <a:lnTo>
                  <a:pt x="340772" y="26971"/>
                </a:lnTo>
                <a:lnTo>
                  <a:pt x="294810" y="34733"/>
                </a:lnTo>
                <a:lnTo>
                  <a:pt x="251459" y="43334"/>
                </a:lnTo>
                <a:lnTo>
                  <a:pt x="210906" y="52726"/>
                </a:lnTo>
                <a:lnTo>
                  <a:pt x="173336" y="62865"/>
                </a:lnTo>
                <a:lnTo>
                  <a:pt x="107884" y="85193"/>
                </a:lnTo>
                <a:lnTo>
                  <a:pt x="56587" y="109948"/>
                </a:lnTo>
                <a:lnTo>
                  <a:pt x="20927" y="136759"/>
                </a:lnTo>
                <a:lnTo>
                  <a:pt x="0" y="180019"/>
                </a:lnTo>
                <a:lnTo>
                  <a:pt x="2387" y="194784"/>
                </a:lnTo>
                <a:lnTo>
                  <a:pt x="36710" y="236920"/>
                </a:lnTo>
                <a:lnTo>
                  <a:pt x="80374" y="262749"/>
                </a:lnTo>
                <a:lnTo>
                  <a:pt x="138933" y="286337"/>
                </a:lnTo>
                <a:lnTo>
                  <a:pt x="210906" y="307313"/>
                </a:lnTo>
                <a:lnTo>
                  <a:pt x="251459" y="316705"/>
                </a:lnTo>
                <a:lnTo>
                  <a:pt x="294810" y="325306"/>
                </a:lnTo>
                <a:lnTo>
                  <a:pt x="340772" y="333068"/>
                </a:lnTo>
                <a:lnTo>
                  <a:pt x="389161" y="339946"/>
                </a:lnTo>
                <a:lnTo>
                  <a:pt x="439792" y="345893"/>
                </a:lnTo>
                <a:lnTo>
                  <a:pt x="492478" y="350862"/>
                </a:lnTo>
                <a:lnTo>
                  <a:pt x="547036" y="354808"/>
                </a:lnTo>
                <a:lnTo>
                  <a:pt x="603279" y="357683"/>
                </a:lnTo>
                <a:lnTo>
                  <a:pt x="661022" y="359443"/>
                </a:lnTo>
                <a:lnTo>
                  <a:pt x="720079" y="360039"/>
                </a:lnTo>
                <a:lnTo>
                  <a:pt x="779137" y="359443"/>
                </a:lnTo>
                <a:lnTo>
                  <a:pt x="836880" y="357683"/>
                </a:lnTo>
                <a:lnTo>
                  <a:pt x="893123" y="354808"/>
                </a:lnTo>
                <a:lnTo>
                  <a:pt x="947680" y="350862"/>
                </a:lnTo>
                <a:lnTo>
                  <a:pt x="1000367" y="345893"/>
                </a:lnTo>
                <a:lnTo>
                  <a:pt x="1050997" y="339946"/>
                </a:lnTo>
                <a:lnTo>
                  <a:pt x="1099387" y="333068"/>
                </a:lnTo>
                <a:lnTo>
                  <a:pt x="1145349" y="325306"/>
                </a:lnTo>
                <a:lnTo>
                  <a:pt x="1188700" y="316705"/>
                </a:lnTo>
                <a:lnTo>
                  <a:pt x="1229253" y="307313"/>
                </a:lnTo>
                <a:lnTo>
                  <a:pt x="1266823" y="297174"/>
                </a:lnTo>
                <a:lnTo>
                  <a:pt x="1332275" y="274846"/>
                </a:lnTo>
                <a:lnTo>
                  <a:pt x="1383572" y="250091"/>
                </a:lnTo>
                <a:lnTo>
                  <a:pt x="1419232" y="223280"/>
                </a:lnTo>
                <a:lnTo>
                  <a:pt x="1440159" y="180019"/>
                </a:lnTo>
                <a:lnTo>
                  <a:pt x="1437772" y="165255"/>
                </a:lnTo>
                <a:lnTo>
                  <a:pt x="1403449" y="123119"/>
                </a:lnTo>
                <a:lnTo>
                  <a:pt x="1359785" y="97290"/>
                </a:lnTo>
                <a:lnTo>
                  <a:pt x="1301226" y="73702"/>
                </a:lnTo>
                <a:lnTo>
                  <a:pt x="1229253" y="52726"/>
                </a:lnTo>
                <a:lnTo>
                  <a:pt x="1188700" y="43334"/>
                </a:lnTo>
                <a:lnTo>
                  <a:pt x="1145349" y="34733"/>
                </a:lnTo>
                <a:lnTo>
                  <a:pt x="1099387" y="26971"/>
                </a:lnTo>
                <a:lnTo>
                  <a:pt x="1050997" y="20093"/>
                </a:lnTo>
                <a:lnTo>
                  <a:pt x="1000367" y="14146"/>
                </a:lnTo>
                <a:lnTo>
                  <a:pt x="947680" y="9177"/>
                </a:lnTo>
                <a:lnTo>
                  <a:pt x="893123" y="5231"/>
                </a:lnTo>
                <a:lnTo>
                  <a:pt x="836880" y="2356"/>
                </a:lnTo>
                <a:lnTo>
                  <a:pt x="779137" y="596"/>
                </a:lnTo>
                <a:lnTo>
                  <a:pt x="72007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03911" y="371703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0" y="180019"/>
                </a:moveTo>
                <a:lnTo>
                  <a:pt x="20927" y="136759"/>
                </a:lnTo>
                <a:lnTo>
                  <a:pt x="56587" y="109948"/>
                </a:lnTo>
                <a:lnTo>
                  <a:pt x="107884" y="85193"/>
                </a:lnTo>
                <a:lnTo>
                  <a:pt x="173336" y="62864"/>
                </a:lnTo>
                <a:lnTo>
                  <a:pt x="210906" y="52726"/>
                </a:lnTo>
                <a:lnTo>
                  <a:pt x="251459" y="43333"/>
                </a:lnTo>
                <a:lnTo>
                  <a:pt x="294810" y="34733"/>
                </a:lnTo>
                <a:lnTo>
                  <a:pt x="340772" y="26971"/>
                </a:lnTo>
                <a:lnTo>
                  <a:pt x="389161" y="20093"/>
                </a:lnTo>
                <a:lnTo>
                  <a:pt x="439792" y="14146"/>
                </a:lnTo>
                <a:lnTo>
                  <a:pt x="492478" y="9177"/>
                </a:lnTo>
                <a:lnTo>
                  <a:pt x="547036" y="5231"/>
                </a:lnTo>
                <a:lnTo>
                  <a:pt x="603279" y="2356"/>
                </a:lnTo>
                <a:lnTo>
                  <a:pt x="661021" y="596"/>
                </a:lnTo>
                <a:lnTo>
                  <a:pt x="720079" y="0"/>
                </a:lnTo>
                <a:lnTo>
                  <a:pt x="779137" y="596"/>
                </a:lnTo>
                <a:lnTo>
                  <a:pt x="836880" y="2356"/>
                </a:lnTo>
                <a:lnTo>
                  <a:pt x="893123" y="5231"/>
                </a:lnTo>
                <a:lnTo>
                  <a:pt x="947680" y="9177"/>
                </a:lnTo>
                <a:lnTo>
                  <a:pt x="1000367" y="14146"/>
                </a:lnTo>
                <a:lnTo>
                  <a:pt x="1050997" y="20093"/>
                </a:lnTo>
                <a:lnTo>
                  <a:pt x="1099387" y="26971"/>
                </a:lnTo>
                <a:lnTo>
                  <a:pt x="1145349" y="34733"/>
                </a:lnTo>
                <a:lnTo>
                  <a:pt x="1188700" y="43333"/>
                </a:lnTo>
                <a:lnTo>
                  <a:pt x="1229253" y="52726"/>
                </a:lnTo>
                <a:lnTo>
                  <a:pt x="1266823" y="62864"/>
                </a:lnTo>
                <a:lnTo>
                  <a:pt x="1332275" y="85193"/>
                </a:lnTo>
                <a:lnTo>
                  <a:pt x="1383572" y="109948"/>
                </a:lnTo>
                <a:lnTo>
                  <a:pt x="1419232" y="136759"/>
                </a:lnTo>
                <a:lnTo>
                  <a:pt x="1440159" y="180019"/>
                </a:lnTo>
                <a:lnTo>
                  <a:pt x="1437772" y="194784"/>
                </a:lnTo>
                <a:lnTo>
                  <a:pt x="1403449" y="236920"/>
                </a:lnTo>
                <a:lnTo>
                  <a:pt x="1359785" y="262749"/>
                </a:lnTo>
                <a:lnTo>
                  <a:pt x="1301226" y="286337"/>
                </a:lnTo>
                <a:lnTo>
                  <a:pt x="1229253" y="307313"/>
                </a:lnTo>
                <a:lnTo>
                  <a:pt x="1188700" y="316705"/>
                </a:lnTo>
                <a:lnTo>
                  <a:pt x="1145349" y="325306"/>
                </a:lnTo>
                <a:lnTo>
                  <a:pt x="1099387" y="333068"/>
                </a:lnTo>
                <a:lnTo>
                  <a:pt x="1050997" y="339946"/>
                </a:lnTo>
                <a:lnTo>
                  <a:pt x="1000367" y="345892"/>
                </a:lnTo>
                <a:lnTo>
                  <a:pt x="947680" y="350862"/>
                </a:lnTo>
                <a:lnTo>
                  <a:pt x="893123" y="354807"/>
                </a:lnTo>
                <a:lnTo>
                  <a:pt x="836880" y="357683"/>
                </a:lnTo>
                <a:lnTo>
                  <a:pt x="779137" y="359443"/>
                </a:lnTo>
                <a:lnTo>
                  <a:pt x="720079" y="360039"/>
                </a:lnTo>
                <a:lnTo>
                  <a:pt x="661021" y="359443"/>
                </a:lnTo>
                <a:lnTo>
                  <a:pt x="603279" y="357683"/>
                </a:lnTo>
                <a:lnTo>
                  <a:pt x="547036" y="354807"/>
                </a:lnTo>
                <a:lnTo>
                  <a:pt x="492478" y="350862"/>
                </a:lnTo>
                <a:lnTo>
                  <a:pt x="439792" y="345892"/>
                </a:lnTo>
                <a:lnTo>
                  <a:pt x="389161" y="339946"/>
                </a:lnTo>
                <a:lnTo>
                  <a:pt x="340772" y="333068"/>
                </a:lnTo>
                <a:lnTo>
                  <a:pt x="294810" y="325306"/>
                </a:lnTo>
                <a:lnTo>
                  <a:pt x="251459" y="316705"/>
                </a:lnTo>
                <a:lnTo>
                  <a:pt x="210906" y="307313"/>
                </a:lnTo>
                <a:lnTo>
                  <a:pt x="173336" y="297174"/>
                </a:lnTo>
                <a:lnTo>
                  <a:pt x="107884" y="274846"/>
                </a:lnTo>
                <a:lnTo>
                  <a:pt x="56587" y="250091"/>
                </a:lnTo>
                <a:lnTo>
                  <a:pt x="20927" y="223280"/>
                </a:lnTo>
                <a:lnTo>
                  <a:pt x="0" y="18001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95146" y="3828235"/>
            <a:ext cx="8636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FFFFFF"/>
                </a:solidFill>
                <a:latin typeface="微软雅黑"/>
                <a:cs typeface="微软雅黑"/>
              </a:rPr>
              <a:t>模型混合系统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31771" y="1891146"/>
            <a:ext cx="985058" cy="5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11139" y="2029270"/>
            <a:ext cx="635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推荐结果</a:t>
            </a:r>
            <a:endParaRPr sz="12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64779" y="4310569"/>
            <a:ext cx="6985" cy="807085"/>
          </a:xfrm>
          <a:custGeom>
            <a:avLst/>
            <a:gdLst/>
            <a:ahLst/>
            <a:cxnLst/>
            <a:rect l="l" t="t" r="r" b="b"/>
            <a:pathLst>
              <a:path w="6984" h="807085">
                <a:moveTo>
                  <a:pt x="0" y="806768"/>
                </a:moveTo>
                <a:lnTo>
                  <a:pt x="6994" y="0"/>
                </a:lnTo>
              </a:path>
            </a:pathLst>
          </a:custGeom>
          <a:ln w="28574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99745" y="4293424"/>
            <a:ext cx="142875" cy="86360"/>
          </a:xfrm>
          <a:custGeom>
            <a:avLst/>
            <a:gdLst/>
            <a:ahLst/>
            <a:cxnLst/>
            <a:rect l="l" t="t" r="r" b="b"/>
            <a:pathLst>
              <a:path w="142875" h="86360">
                <a:moveTo>
                  <a:pt x="72177" y="0"/>
                </a:moveTo>
                <a:lnTo>
                  <a:pt x="0" y="85102"/>
                </a:lnTo>
                <a:lnTo>
                  <a:pt x="142868" y="86340"/>
                </a:lnTo>
                <a:lnTo>
                  <a:pt x="7217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67807" y="2149779"/>
            <a:ext cx="1423035" cy="342900"/>
          </a:xfrm>
          <a:custGeom>
            <a:avLst/>
            <a:gdLst/>
            <a:ahLst/>
            <a:cxnLst/>
            <a:rect l="l" t="t" r="r" b="b"/>
            <a:pathLst>
              <a:path w="1423035" h="342900">
                <a:moveTo>
                  <a:pt x="0" y="0"/>
                </a:moveTo>
                <a:lnTo>
                  <a:pt x="719931" y="0"/>
                </a:lnTo>
                <a:lnTo>
                  <a:pt x="719931" y="342899"/>
                </a:lnTo>
                <a:lnTo>
                  <a:pt x="1422717" y="342899"/>
                </a:lnTo>
              </a:path>
            </a:pathLst>
          </a:custGeom>
          <a:ln w="28574">
            <a:solidFill>
              <a:srgbClr val="89A2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21945" y="2421243"/>
            <a:ext cx="85725" cy="142875"/>
          </a:xfrm>
          <a:custGeom>
            <a:avLst/>
            <a:gdLst/>
            <a:ahLst/>
            <a:cxnLst/>
            <a:rect l="l" t="t" r="r" b="b"/>
            <a:pathLst>
              <a:path w="85725" h="142875">
                <a:moveTo>
                  <a:pt x="0" y="0"/>
                </a:moveTo>
                <a:lnTo>
                  <a:pt x="0" y="142875"/>
                </a:lnTo>
                <a:lnTo>
                  <a:pt x="85725" y="71437"/>
                </a:lnTo>
                <a:lnTo>
                  <a:pt x="0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90563" y="2552361"/>
            <a:ext cx="5588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dirty="0">
                <a:solidFill>
                  <a:srgbClr val="D9D9D9"/>
                </a:solidFill>
                <a:latin typeface="微软雅黑"/>
                <a:cs typeface="微软雅黑"/>
              </a:rPr>
              <a:t>隐性反馈</a:t>
            </a:r>
            <a:endParaRPr sz="105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67807" y="1844979"/>
            <a:ext cx="1411605" cy="304800"/>
          </a:xfrm>
          <a:custGeom>
            <a:avLst/>
            <a:gdLst/>
            <a:ahLst/>
            <a:cxnLst/>
            <a:rect l="l" t="t" r="r" b="b"/>
            <a:pathLst>
              <a:path w="1411604" h="304800">
                <a:moveTo>
                  <a:pt x="0" y="304799"/>
                </a:moveTo>
                <a:lnTo>
                  <a:pt x="719931" y="304799"/>
                </a:lnTo>
                <a:lnTo>
                  <a:pt x="719931" y="0"/>
                </a:lnTo>
                <a:lnTo>
                  <a:pt x="1411506" y="0"/>
                </a:lnTo>
              </a:path>
            </a:pathLst>
          </a:custGeom>
          <a:ln w="28574">
            <a:solidFill>
              <a:srgbClr val="89A2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77272" y="1778656"/>
            <a:ext cx="130810" cy="132715"/>
          </a:xfrm>
          <a:custGeom>
            <a:avLst/>
            <a:gdLst/>
            <a:ahLst/>
            <a:cxnLst/>
            <a:rect l="l" t="t" r="r" b="b"/>
            <a:pathLst>
              <a:path w="130810" h="132714">
                <a:moveTo>
                  <a:pt x="16700" y="0"/>
                </a:moveTo>
                <a:lnTo>
                  <a:pt x="7951" y="2302"/>
                </a:lnTo>
                <a:lnTo>
                  <a:pt x="0" y="15934"/>
                </a:lnTo>
                <a:lnTo>
                  <a:pt x="2302" y="24682"/>
                </a:lnTo>
                <a:lnTo>
                  <a:pt x="73686" y="66324"/>
                </a:lnTo>
                <a:lnTo>
                  <a:pt x="2302" y="107965"/>
                </a:lnTo>
                <a:lnTo>
                  <a:pt x="0" y="116712"/>
                </a:lnTo>
                <a:lnTo>
                  <a:pt x="7951" y="130345"/>
                </a:lnTo>
                <a:lnTo>
                  <a:pt x="16700" y="132647"/>
                </a:lnTo>
                <a:lnTo>
                  <a:pt x="130397" y="66324"/>
                </a:lnTo>
                <a:lnTo>
                  <a:pt x="16700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90563" y="1650372"/>
            <a:ext cx="5588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dirty="0">
                <a:solidFill>
                  <a:srgbClr val="D9D9D9"/>
                </a:solidFill>
                <a:latin typeface="微软雅黑"/>
                <a:cs typeface="微软雅黑"/>
              </a:rPr>
              <a:t>显性反馈</a:t>
            </a:r>
            <a:endParaRPr sz="105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500851" y="2157153"/>
            <a:ext cx="1903614" cy="677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58969" y="2315012"/>
            <a:ext cx="1584325" cy="360045"/>
          </a:xfrm>
          <a:custGeom>
            <a:avLst/>
            <a:gdLst/>
            <a:ahLst/>
            <a:cxnLst/>
            <a:rect l="l" t="t" r="r" b="b"/>
            <a:pathLst>
              <a:path w="1584325" h="360044">
                <a:moveTo>
                  <a:pt x="1584175" y="0"/>
                </a:moveTo>
                <a:lnTo>
                  <a:pt x="60008" y="0"/>
                </a:lnTo>
                <a:lnTo>
                  <a:pt x="50075" y="818"/>
                </a:lnTo>
                <a:lnTo>
                  <a:pt x="14382" y="21028"/>
                </a:lnTo>
                <a:lnTo>
                  <a:pt x="0" y="60007"/>
                </a:lnTo>
                <a:lnTo>
                  <a:pt x="0" y="360039"/>
                </a:lnTo>
                <a:lnTo>
                  <a:pt x="1534099" y="359221"/>
                </a:lnTo>
                <a:lnTo>
                  <a:pt x="1569793" y="339011"/>
                </a:lnTo>
                <a:lnTo>
                  <a:pt x="1584175" y="300032"/>
                </a:lnTo>
                <a:lnTo>
                  <a:pt x="158417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58969" y="2315013"/>
            <a:ext cx="1584325" cy="360045"/>
          </a:xfrm>
          <a:custGeom>
            <a:avLst/>
            <a:gdLst/>
            <a:ahLst/>
            <a:cxnLst/>
            <a:rect l="l" t="t" r="r" b="b"/>
            <a:pathLst>
              <a:path w="1584325" h="360044">
                <a:moveTo>
                  <a:pt x="60007" y="0"/>
                </a:moveTo>
                <a:lnTo>
                  <a:pt x="1584175" y="0"/>
                </a:lnTo>
                <a:lnTo>
                  <a:pt x="1584175" y="300032"/>
                </a:lnTo>
                <a:lnTo>
                  <a:pt x="1569793" y="339012"/>
                </a:lnTo>
                <a:lnTo>
                  <a:pt x="1534100" y="359222"/>
                </a:lnTo>
                <a:lnTo>
                  <a:pt x="0" y="360040"/>
                </a:lnTo>
                <a:lnTo>
                  <a:pt x="0" y="60007"/>
                </a:lnTo>
                <a:lnTo>
                  <a:pt x="14382" y="21028"/>
                </a:lnTo>
                <a:lnTo>
                  <a:pt x="50075" y="818"/>
                </a:lnTo>
                <a:lnTo>
                  <a:pt x="60007" y="0"/>
                </a:lnTo>
                <a:close/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04620" y="2367837"/>
            <a:ext cx="101282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14" algn="ctr">
              <a:lnSpc>
                <a:spcPts val="1040"/>
              </a:lnSpc>
            </a:pPr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点击流</a:t>
            </a:r>
            <a:endParaRPr sz="900">
              <a:solidFill>
                <a:prstClr val="black"/>
              </a:solidFill>
              <a:latin typeface="微软雅黑"/>
              <a:cs typeface="微软雅黑"/>
            </a:endParaRPr>
          </a:p>
          <a:p>
            <a:pPr algn="ctr">
              <a:lnSpc>
                <a:spcPts val="1040"/>
              </a:lnSpc>
            </a:pPr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（</a:t>
            </a:r>
            <a:r>
              <a:rPr sz="900" dirty="0">
                <a:solidFill>
                  <a:srgbClr val="FFFFFF"/>
                </a:solidFill>
                <a:cs typeface="Calibri"/>
              </a:rPr>
              <a:t>Sp</a:t>
            </a:r>
            <a:r>
              <a:rPr sz="900" spc="-5" dirty="0">
                <a:solidFill>
                  <a:srgbClr val="FFFFFF"/>
                </a:solidFill>
                <a:cs typeface="Calibri"/>
              </a:rPr>
              <a:t>ark Streaming</a:t>
            </a:r>
            <a:r>
              <a:rPr sz="900" spc="-5" dirty="0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9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60096" y="2492897"/>
            <a:ext cx="681355" cy="2540"/>
          </a:xfrm>
          <a:custGeom>
            <a:avLst/>
            <a:gdLst/>
            <a:ahLst/>
            <a:cxnLst/>
            <a:rect l="l" t="t" r="r" b="b"/>
            <a:pathLst>
              <a:path w="681354" h="2539">
                <a:moveTo>
                  <a:pt x="0" y="0"/>
                </a:moveTo>
                <a:lnTo>
                  <a:pt x="681355" y="2322"/>
                </a:lnTo>
              </a:path>
            </a:pathLst>
          </a:custGeom>
          <a:ln w="28574">
            <a:solidFill>
              <a:srgbClr val="B3CB7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572627" y="2423549"/>
            <a:ext cx="86360" cy="142875"/>
          </a:xfrm>
          <a:custGeom>
            <a:avLst/>
            <a:gdLst/>
            <a:ahLst/>
            <a:cxnLst/>
            <a:rect l="l" t="t" r="r" b="b"/>
            <a:pathLst>
              <a:path w="86360" h="142875">
                <a:moveTo>
                  <a:pt x="486" y="0"/>
                </a:moveTo>
                <a:lnTo>
                  <a:pt x="0" y="142873"/>
                </a:lnTo>
                <a:lnTo>
                  <a:pt x="85967" y="71729"/>
                </a:lnTo>
                <a:lnTo>
                  <a:pt x="486" y="0"/>
                </a:lnTo>
                <a:close/>
              </a:path>
            </a:pathLst>
          </a:custGeom>
          <a:solidFill>
            <a:srgbClr val="B3CB7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23990" y="2060847"/>
            <a:ext cx="0" cy="1639570"/>
          </a:xfrm>
          <a:custGeom>
            <a:avLst/>
            <a:gdLst/>
            <a:ahLst/>
            <a:cxnLst/>
            <a:rect l="l" t="t" r="r" b="b"/>
            <a:pathLst>
              <a:path h="1639570">
                <a:moveTo>
                  <a:pt x="0" y="0"/>
                </a:moveTo>
                <a:lnTo>
                  <a:pt x="0" y="1639410"/>
                </a:lnTo>
              </a:path>
            </a:pathLst>
          </a:custGeom>
          <a:ln w="28574">
            <a:solidFill>
              <a:srgbClr val="B3CB7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952554" y="3631680"/>
            <a:ext cx="142875" cy="85725"/>
          </a:xfrm>
          <a:custGeom>
            <a:avLst/>
            <a:gdLst/>
            <a:ahLst/>
            <a:cxnLst/>
            <a:rect l="l" t="t" r="r" b="b"/>
            <a:pathLst>
              <a:path w="142875" h="85725">
                <a:moveTo>
                  <a:pt x="142875" y="0"/>
                </a:moveTo>
                <a:lnTo>
                  <a:pt x="0" y="0"/>
                </a:lnTo>
                <a:lnTo>
                  <a:pt x="71437" y="85725"/>
                </a:lnTo>
                <a:lnTo>
                  <a:pt x="142875" y="0"/>
                </a:lnTo>
                <a:close/>
              </a:path>
            </a:pathLst>
          </a:custGeom>
          <a:solidFill>
            <a:srgbClr val="B3CB7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40731" y="3711631"/>
            <a:ext cx="1546167" cy="4114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59311" y="3897052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29">
                <a:moveTo>
                  <a:pt x="1280903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44072" y="3833553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07968" y="2347813"/>
            <a:ext cx="1152525" cy="361315"/>
          </a:xfrm>
          <a:custGeom>
            <a:avLst/>
            <a:gdLst/>
            <a:ahLst/>
            <a:cxnLst/>
            <a:rect l="l" t="t" r="r" b="b"/>
            <a:pathLst>
              <a:path w="1152525" h="361314">
                <a:moveTo>
                  <a:pt x="0" y="0"/>
                </a:moveTo>
                <a:lnTo>
                  <a:pt x="0" y="290168"/>
                </a:lnTo>
                <a:lnTo>
                  <a:pt x="1909" y="295986"/>
                </a:lnTo>
                <a:lnTo>
                  <a:pt x="45269" y="317781"/>
                </a:lnTo>
                <a:lnTo>
                  <a:pt x="86307" y="327536"/>
                </a:lnTo>
                <a:lnTo>
                  <a:pt x="138668" y="336335"/>
                </a:lnTo>
                <a:lnTo>
                  <a:pt x="201167" y="344031"/>
                </a:lnTo>
                <a:lnTo>
                  <a:pt x="272617" y="350479"/>
                </a:lnTo>
                <a:lnTo>
                  <a:pt x="311328" y="353189"/>
                </a:lnTo>
                <a:lnTo>
                  <a:pt x="351833" y="355533"/>
                </a:lnTo>
                <a:lnTo>
                  <a:pt x="393982" y="357491"/>
                </a:lnTo>
                <a:lnTo>
                  <a:pt x="437628" y="359046"/>
                </a:lnTo>
                <a:lnTo>
                  <a:pt x="482622" y="360179"/>
                </a:lnTo>
                <a:lnTo>
                  <a:pt x="528816" y="360872"/>
                </a:lnTo>
                <a:lnTo>
                  <a:pt x="576063" y="361107"/>
                </a:lnTo>
                <a:lnTo>
                  <a:pt x="623309" y="360872"/>
                </a:lnTo>
                <a:lnTo>
                  <a:pt x="669503" y="360179"/>
                </a:lnTo>
                <a:lnTo>
                  <a:pt x="714498" y="359046"/>
                </a:lnTo>
                <a:lnTo>
                  <a:pt x="758143" y="357491"/>
                </a:lnTo>
                <a:lnTo>
                  <a:pt x="800293" y="355533"/>
                </a:lnTo>
                <a:lnTo>
                  <a:pt x="840797" y="353189"/>
                </a:lnTo>
                <a:lnTo>
                  <a:pt x="879509" y="350479"/>
                </a:lnTo>
                <a:lnTo>
                  <a:pt x="950959" y="344031"/>
                </a:lnTo>
                <a:lnTo>
                  <a:pt x="1013458" y="336335"/>
                </a:lnTo>
                <a:lnTo>
                  <a:pt x="1065819" y="327536"/>
                </a:lnTo>
                <a:lnTo>
                  <a:pt x="1106857" y="317781"/>
                </a:lnTo>
                <a:lnTo>
                  <a:pt x="1144587" y="301675"/>
                </a:lnTo>
                <a:lnTo>
                  <a:pt x="1152127" y="290168"/>
                </a:lnTo>
                <a:lnTo>
                  <a:pt x="1152127" y="70939"/>
                </a:lnTo>
                <a:lnTo>
                  <a:pt x="576063" y="70939"/>
                </a:lnTo>
                <a:lnTo>
                  <a:pt x="528816" y="70704"/>
                </a:lnTo>
                <a:lnTo>
                  <a:pt x="482622" y="70011"/>
                </a:lnTo>
                <a:lnTo>
                  <a:pt x="437628" y="68877"/>
                </a:lnTo>
                <a:lnTo>
                  <a:pt x="393982" y="67323"/>
                </a:lnTo>
                <a:lnTo>
                  <a:pt x="351833" y="65364"/>
                </a:lnTo>
                <a:lnTo>
                  <a:pt x="311328" y="63021"/>
                </a:lnTo>
                <a:lnTo>
                  <a:pt x="272617" y="60311"/>
                </a:lnTo>
                <a:lnTo>
                  <a:pt x="201167" y="53863"/>
                </a:lnTo>
                <a:lnTo>
                  <a:pt x="138668" y="46167"/>
                </a:lnTo>
                <a:lnTo>
                  <a:pt x="86307" y="37368"/>
                </a:lnTo>
                <a:lnTo>
                  <a:pt x="45269" y="27613"/>
                </a:lnTo>
                <a:lnTo>
                  <a:pt x="7539" y="11506"/>
                </a:lnTo>
                <a:lnTo>
                  <a:pt x="1909" y="5818"/>
                </a:lnTo>
                <a:lnTo>
                  <a:pt x="0" y="0"/>
                </a:lnTo>
                <a:close/>
              </a:path>
              <a:path w="1152525" h="361314">
                <a:moveTo>
                  <a:pt x="1152127" y="0"/>
                </a:moveTo>
                <a:lnTo>
                  <a:pt x="1106857" y="27613"/>
                </a:lnTo>
                <a:lnTo>
                  <a:pt x="1065819" y="37368"/>
                </a:lnTo>
                <a:lnTo>
                  <a:pt x="1013458" y="46167"/>
                </a:lnTo>
                <a:lnTo>
                  <a:pt x="950959" y="53863"/>
                </a:lnTo>
                <a:lnTo>
                  <a:pt x="879509" y="60311"/>
                </a:lnTo>
                <a:lnTo>
                  <a:pt x="840797" y="63021"/>
                </a:lnTo>
                <a:lnTo>
                  <a:pt x="800293" y="65364"/>
                </a:lnTo>
                <a:lnTo>
                  <a:pt x="758143" y="67323"/>
                </a:lnTo>
                <a:lnTo>
                  <a:pt x="714498" y="68877"/>
                </a:lnTo>
                <a:lnTo>
                  <a:pt x="669503" y="70011"/>
                </a:lnTo>
                <a:lnTo>
                  <a:pt x="623309" y="70704"/>
                </a:lnTo>
                <a:lnTo>
                  <a:pt x="576063" y="70939"/>
                </a:lnTo>
                <a:lnTo>
                  <a:pt x="1152127" y="70939"/>
                </a:lnTo>
                <a:lnTo>
                  <a:pt x="1152127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07968" y="2276872"/>
            <a:ext cx="1152525" cy="142240"/>
          </a:xfrm>
          <a:custGeom>
            <a:avLst/>
            <a:gdLst/>
            <a:ahLst/>
            <a:cxnLst/>
            <a:rect l="l" t="t" r="r" b="b"/>
            <a:pathLst>
              <a:path w="1152525" h="142239">
                <a:moveTo>
                  <a:pt x="576063" y="0"/>
                </a:moveTo>
                <a:lnTo>
                  <a:pt x="528816" y="235"/>
                </a:lnTo>
                <a:lnTo>
                  <a:pt x="482622" y="928"/>
                </a:lnTo>
                <a:lnTo>
                  <a:pt x="437628" y="2061"/>
                </a:lnTo>
                <a:lnTo>
                  <a:pt x="393982" y="3616"/>
                </a:lnTo>
                <a:lnTo>
                  <a:pt x="351833" y="5574"/>
                </a:lnTo>
                <a:lnTo>
                  <a:pt x="311328" y="7918"/>
                </a:lnTo>
                <a:lnTo>
                  <a:pt x="272617" y="10628"/>
                </a:lnTo>
                <a:lnTo>
                  <a:pt x="201167" y="17076"/>
                </a:lnTo>
                <a:lnTo>
                  <a:pt x="138668" y="24772"/>
                </a:lnTo>
                <a:lnTo>
                  <a:pt x="86307" y="33571"/>
                </a:lnTo>
                <a:lnTo>
                  <a:pt x="45269" y="43326"/>
                </a:lnTo>
                <a:lnTo>
                  <a:pt x="7539" y="59432"/>
                </a:lnTo>
                <a:lnTo>
                  <a:pt x="0" y="70939"/>
                </a:lnTo>
                <a:lnTo>
                  <a:pt x="1909" y="76757"/>
                </a:lnTo>
                <a:lnTo>
                  <a:pt x="45269" y="98552"/>
                </a:lnTo>
                <a:lnTo>
                  <a:pt x="86307" y="108307"/>
                </a:lnTo>
                <a:lnTo>
                  <a:pt x="138668" y="117106"/>
                </a:lnTo>
                <a:lnTo>
                  <a:pt x="201167" y="124803"/>
                </a:lnTo>
                <a:lnTo>
                  <a:pt x="272617" y="131251"/>
                </a:lnTo>
                <a:lnTo>
                  <a:pt x="311328" y="133961"/>
                </a:lnTo>
                <a:lnTo>
                  <a:pt x="351833" y="136304"/>
                </a:lnTo>
                <a:lnTo>
                  <a:pt x="393982" y="138262"/>
                </a:lnTo>
                <a:lnTo>
                  <a:pt x="437628" y="139817"/>
                </a:lnTo>
                <a:lnTo>
                  <a:pt x="482622" y="140950"/>
                </a:lnTo>
                <a:lnTo>
                  <a:pt x="528816" y="141644"/>
                </a:lnTo>
                <a:lnTo>
                  <a:pt x="576063" y="141879"/>
                </a:lnTo>
                <a:lnTo>
                  <a:pt x="623309" y="141644"/>
                </a:lnTo>
                <a:lnTo>
                  <a:pt x="669503" y="140950"/>
                </a:lnTo>
                <a:lnTo>
                  <a:pt x="714498" y="139817"/>
                </a:lnTo>
                <a:lnTo>
                  <a:pt x="758143" y="138262"/>
                </a:lnTo>
                <a:lnTo>
                  <a:pt x="800293" y="136304"/>
                </a:lnTo>
                <a:lnTo>
                  <a:pt x="840797" y="133961"/>
                </a:lnTo>
                <a:lnTo>
                  <a:pt x="879509" y="131251"/>
                </a:lnTo>
                <a:lnTo>
                  <a:pt x="950959" y="124803"/>
                </a:lnTo>
                <a:lnTo>
                  <a:pt x="1013458" y="117106"/>
                </a:lnTo>
                <a:lnTo>
                  <a:pt x="1065819" y="108307"/>
                </a:lnTo>
                <a:lnTo>
                  <a:pt x="1106857" y="98552"/>
                </a:lnTo>
                <a:lnTo>
                  <a:pt x="1144587" y="82446"/>
                </a:lnTo>
                <a:lnTo>
                  <a:pt x="1152127" y="70939"/>
                </a:lnTo>
                <a:lnTo>
                  <a:pt x="1150217" y="65121"/>
                </a:lnTo>
                <a:lnTo>
                  <a:pt x="1106857" y="43326"/>
                </a:lnTo>
                <a:lnTo>
                  <a:pt x="1065819" y="33571"/>
                </a:lnTo>
                <a:lnTo>
                  <a:pt x="1013458" y="24772"/>
                </a:lnTo>
                <a:lnTo>
                  <a:pt x="950959" y="17076"/>
                </a:lnTo>
                <a:lnTo>
                  <a:pt x="879509" y="10628"/>
                </a:lnTo>
                <a:lnTo>
                  <a:pt x="840797" y="7918"/>
                </a:lnTo>
                <a:lnTo>
                  <a:pt x="800293" y="5574"/>
                </a:lnTo>
                <a:lnTo>
                  <a:pt x="758143" y="3616"/>
                </a:lnTo>
                <a:lnTo>
                  <a:pt x="714498" y="2061"/>
                </a:lnTo>
                <a:lnTo>
                  <a:pt x="669503" y="928"/>
                </a:lnTo>
                <a:lnTo>
                  <a:pt x="623309" y="235"/>
                </a:lnTo>
                <a:lnTo>
                  <a:pt x="576063" y="0"/>
                </a:lnTo>
                <a:close/>
              </a:path>
            </a:pathLst>
          </a:custGeom>
          <a:solidFill>
            <a:srgbClr val="CDDC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07968" y="2276872"/>
            <a:ext cx="1152525" cy="142240"/>
          </a:xfrm>
          <a:custGeom>
            <a:avLst/>
            <a:gdLst/>
            <a:ahLst/>
            <a:cxnLst/>
            <a:rect l="l" t="t" r="r" b="b"/>
            <a:pathLst>
              <a:path w="1152525" h="142239">
                <a:moveTo>
                  <a:pt x="1152127" y="70939"/>
                </a:moveTo>
                <a:lnTo>
                  <a:pt x="1106857" y="98553"/>
                </a:lnTo>
                <a:lnTo>
                  <a:pt x="1065820" y="108308"/>
                </a:lnTo>
                <a:lnTo>
                  <a:pt x="1013458" y="117107"/>
                </a:lnTo>
                <a:lnTo>
                  <a:pt x="950960" y="124803"/>
                </a:lnTo>
                <a:lnTo>
                  <a:pt x="879509" y="131251"/>
                </a:lnTo>
                <a:lnTo>
                  <a:pt x="840798" y="133961"/>
                </a:lnTo>
                <a:lnTo>
                  <a:pt x="800293" y="136305"/>
                </a:lnTo>
                <a:lnTo>
                  <a:pt x="758144" y="138263"/>
                </a:lnTo>
                <a:lnTo>
                  <a:pt x="714498" y="139818"/>
                </a:lnTo>
                <a:lnTo>
                  <a:pt x="669504" y="140951"/>
                </a:lnTo>
                <a:lnTo>
                  <a:pt x="623310" y="141644"/>
                </a:lnTo>
                <a:lnTo>
                  <a:pt x="576063" y="141880"/>
                </a:lnTo>
                <a:lnTo>
                  <a:pt x="528817" y="141644"/>
                </a:lnTo>
                <a:lnTo>
                  <a:pt x="482623" y="140951"/>
                </a:lnTo>
                <a:lnTo>
                  <a:pt x="437629" y="139818"/>
                </a:lnTo>
                <a:lnTo>
                  <a:pt x="393983" y="138263"/>
                </a:lnTo>
                <a:lnTo>
                  <a:pt x="351833" y="136305"/>
                </a:lnTo>
                <a:lnTo>
                  <a:pt x="311329" y="133961"/>
                </a:lnTo>
                <a:lnTo>
                  <a:pt x="272617" y="131251"/>
                </a:lnTo>
                <a:lnTo>
                  <a:pt x="201167" y="124803"/>
                </a:lnTo>
                <a:lnTo>
                  <a:pt x="138668" y="117107"/>
                </a:lnTo>
                <a:lnTo>
                  <a:pt x="86307" y="108308"/>
                </a:lnTo>
                <a:lnTo>
                  <a:pt x="45269" y="98553"/>
                </a:lnTo>
                <a:lnTo>
                  <a:pt x="7539" y="82446"/>
                </a:lnTo>
                <a:lnTo>
                  <a:pt x="0" y="70939"/>
                </a:lnTo>
                <a:lnTo>
                  <a:pt x="1909" y="65121"/>
                </a:lnTo>
                <a:lnTo>
                  <a:pt x="45269" y="43326"/>
                </a:lnTo>
                <a:lnTo>
                  <a:pt x="86307" y="33571"/>
                </a:lnTo>
                <a:lnTo>
                  <a:pt x="138668" y="24772"/>
                </a:lnTo>
                <a:lnTo>
                  <a:pt x="201167" y="17076"/>
                </a:lnTo>
                <a:lnTo>
                  <a:pt x="272617" y="10628"/>
                </a:lnTo>
                <a:lnTo>
                  <a:pt x="311329" y="7918"/>
                </a:lnTo>
                <a:lnTo>
                  <a:pt x="351833" y="5574"/>
                </a:lnTo>
                <a:lnTo>
                  <a:pt x="393983" y="3616"/>
                </a:lnTo>
                <a:lnTo>
                  <a:pt x="437629" y="2061"/>
                </a:lnTo>
                <a:lnTo>
                  <a:pt x="482623" y="928"/>
                </a:lnTo>
                <a:lnTo>
                  <a:pt x="528817" y="235"/>
                </a:lnTo>
                <a:lnTo>
                  <a:pt x="576063" y="0"/>
                </a:lnTo>
                <a:lnTo>
                  <a:pt x="623310" y="235"/>
                </a:lnTo>
                <a:lnTo>
                  <a:pt x="669504" y="928"/>
                </a:lnTo>
                <a:lnTo>
                  <a:pt x="714498" y="2061"/>
                </a:lnTo>
                <a:lnTo>
                  <a:pt x="758144" y="3616"/>
                </a:lnTo>
                <a:lnTo>
                  <a:pt x="800293" y="5574"/>
                </a:lnTo>
                <a:lnTo>
                  <a:pt x="840798" y="7918"/>
                </a:lnTo>
                <a:lnTo>
                  <a:pt x="879509" y="10628"/>
                </a:lnTo>
                <a:lnTo>
                  <a:pt x="950960" y="17076"/>
                </a:lnTo>
                <a:lnTo>
                  <a:pt x="1013458" y="24772"/>
                </a:lnTo>
                <a:lnTo>
                  <a:pt x="1065820" y="33571"/>
                </a:lnTo>
                <a:lnTo>
                  <a:pt x="1106857" y="43326"/>
                </a:lnTo>
                <a:lnTo>
                  <a:pt x="1144588" y="59433"/>
                </a:lnTo>
                <a:lnTo>
                  <a:pt x="1152127" y="70939"/>
                </a:lnTo>
                <a:close/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07968" y="2347813"/>
            <a:ext cx="1152525" cy="361315"/>
          </a:xfrm>
          <a:custGeom>
            <a:avLst/>
            <a:gdLst/>
            <a:ahLst/>
            <a:cxnLst/>
            <a:rect l="l" t="t" r="r" b="b"/>
            <a:pathLst>
              <a:path w="1152525" h="361314">
                <a:moveTo>
                  <a:pt x="1152127" y="290167"/>
                </a:moveTo>
                <a:lnTo>
                  <a:pt x="1106857" y="317781"/>
                </a:lnTo>
                <a:lnTo>
                  <a:pt x="1065820" y="327536"/>
                </a:lnTo>
                <a:lnTo>
                  <a:pt x="1013458" y="336335"/>
                </a:lnTo>
                <a:lnTo>
                  <a:pt x="950960" y="344031"/>
                </a:lnTo>
                <a:lnTo>
                  <a:pt x="879509" y="350479"/>
                </a:lnTo>
                <a:lnTo>
                  <a:pt x="840798" y="353189"/>
                </a:lnTo>
                <a:lnTo>
                  <a:pt x="800293" y="355533"/>
                </a:lnTo>
                <a:lnTo>
                  <a:pt x="758144" y="357491"/>
                </a:lnTo>
                <a:lnTo>
                  <a:pt x="714498" y="359046"/>
                </a:lnTo>
                <a:lnTo>
                  <a:pt x="669504" y="360179"/>
                </a:lnTo>
                <a:lnTo>
                  <a:pt x="623310" y="360873"/>
                </a:lnTo>
                <a:lnTo>
                  <a:pt x="576063" y="361108"/>
                </a:lnTo>
                <a:lnTo>
                  <a:pt x="528817" y="360873"/>
                </a:lnTo>
                <a:lnTo>
                  <a:pt x="482623" y="360179"/>
                </a:lnTo>
                <a:lnTo>
                  <a:pt x="437629" y="359046"/>
                </a:lnTo>
                <a:lnTo>
                  <a:pt x="393983" y="357491"/>
                </a:lnTo>
                <a:lnTo>
                  <a:pt x="351833" y="355533"/>
                </a:lnTo>
                <a:lnTo>
                  <a:pt x="311329" y="353189"/>
                </a:lnTo>
                <a:lnTo>
                  <a:pt x="272617" y="350479"/>
                </a:lnTo>
                <a:lnTo>
                  <a:pt x="201167" y="344031"/>
                </a:lnTo>
                <a:lnTo>
                  <a:pt x="138668" y="336335"/>
                </a:lnTo>
                <a:lnTo>
                  <a:pt x="86307" y="327536"/>
                </a:lnTo>
                <a:lnTo>
                  <a:pt x="45269" y="317781"/>
                </a:lnTo>
                <a:lnTo>
                  <a:pt x="7539" y="301674"/>
                </a:lnTo>
                <a:lnTo>
                  <a:pt x="0" y="290167"/>
                </a:lnTo>
                <a:lnTo>
                  <a:pt x="0" y="0"/>
                </a:lnTo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59770" y="2469752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日志</a:t>
            </a:r>
            <a:endParaRPr sz="9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31029" y="2236123"/>
            <a:ext cx="1616825" cy="1737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35760" y="2436129"/>
            <a:ext cx="1368425" cy="1461135"/>
          </a:xfrm>
          <a:custGeom>
            <a:avLst/>
            <a:gdLst/>
            <a:ahLst/>
            <a:cxnLst/>
            <a:rect l="l" t="t" r="r" b="b"/>
            <a:pathLst>
              <a:path w="1368425" h="1461135">
                <a:moveTo>
                  <a:pt x="1368151" y="1460923"/>
                </a:moveTo>
                <a:lnTo>
                  <a:pt x="0" y="1460923"/>
                </a:ln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72259" y="2420889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63500" y="0"/>
                </a:moveTo>
                <a:lnTo>
                  <a:pt x="0" y="76200"/>
                </a:lnTo>
                <a:lnTo>
                  <a:pt x="127000" y="76200"/>
                </a:lnTo>
                <a:lnTo>
                  <a:pt x="635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95116" y="5391389"/>
            <a:ext cx="1568450" cy="10795"/>
          </a:xfrm>
          <a:custGeom>
            <a:avLst/>
            <a:gdLst/>
            <a:ahLst/>
            <a:cxnLst/>
            <a:rect l="l" t="t" r="r" b="b"/>
            <a:pathLst>
              <a:path w="1568450" h="10795">
                <a:moveTo>
                  <a:pt x="0" y="0"/>
                </a:moveTo>
                <a:lnTo>
                  <a:pt x="1567973" y="10207"/>
                </a:lnTo>
              </a:path>
            </a:pathLst>
          </a:custGeom>
          <a:ln w="28574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94048" y="5329713"/>
            <a:ext cx="86360" cy="142875"/>
          </a:xfrm>
          <a:custGeom>
            <a:avLst/>
            <a:gdLst/>
            <a:ahLst/>
            <a:cxnLst/>
            <a:rect l="l" t="t" r="r" b="b"/>
            <a:pathLst>
              <a:path w="86360" h="142875">
                <a:moveTo>
                  <a:pt x="929" y="0"/>
                </a:moveTo>
                <a:lnTo>
                  <a:pt x="0" y="142872"/>
                </a:lnTo>
                <a:lnTo>
                  <a:pt x="86187" y="71995"/>
                </a:lnTo>
                <a:lnTo>
                  <a:pt x="929" y="0"/>
                </a:lnTo>
                <a:close/>
              </a:path>
            </a:pathLst>
          </a:custGeom>
          <a:solidFill>
            <a:srgbClr val="A74A4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583832" y="5517231"/>
            <a:ext cx="1012825" cy="504190"/>
          </a:xfrm>
          <a:custGeom>
            <a:avLst/>
            <a:gdLst/>
            <a:ahLst/>
            <a:cxnLst/>
            <a:rect l="l" t="t" r="r" b="b"/>
            <a:pathLst>
              <a:path w="1012825" h="504189">
                <a:moveTo>
                  <a:pt x="506182" y="0"/>
                </a:moveTo>
                <a:lnTo>
                  <a:pt x="464667" y="835"/>
                </a:lnTo>
                <a:lnTo>
                  <a:pt x="424077" y="3298"/>
                </a:lnTo>
                <a:lnTo>
                  <a:pt x="384541" y="7324"/>
                </a:lnTo>
                <a:lnTo>
                  <a:pt x="346190" y="12848"/>
                </a:lnTo>
                <a:lnTo>
                  <a:pt x="273562" y="28130"/>
                </a:lnTo>
                <a:lnTo>
                  <a:pt x="207238" y="48626"/>
                </a:lnTo>
                <a:lnTo>
                  <a:pt x="148257" y="73817"/>
                </a:lnTo>
                <a:lnTo>
                  <a:pt x="97664" y="103183"/>
                </a:lnTo>
                <a:lnTo>
                  <a:pt x="56499" y="136206"/>
                </a:lnTo>
                <a:lnTo>
                  <a:pt x="25805" y="172367"/>
                </a:lnTo>
                <a:lnTo>
                  <a:pt x="6625" y="211147"/>
                </a:lnTo>
                <a:lnTo>
                  <a:pt x="0" y="252027"/>
                </a:lnTo>
                <a:lnTo>
                  <a:pt x="1677" y="272698"/>
                </a:lnTo>
                <a:lnTo>
                  <a:pt x="14711" y="312593"/>
                </a:lnTo>
                <a:lnTo>
                  <a:pt x="39778" y="350128"/>
                </a:lnTo>
                <a:lnTo>
                  <a:pt x="75837" y="384785"/>
                </a:lnTo>
                <a:lnTo>
                  <a:pt x="121847" y="416045"/>
                </a:lnTo>
                <a:lnTo>
                  <a:pt x="176764" y="443388"/>
                </a:lnTo>
                <a:lnTo>
                  <a:pt x="239547" y="466296"/>
                </a:lnTo>
                <a:lnTo>
                  <a:pt x="309153" y="484250"/>
                </a:lnTo>
                <a:lnTo>
                  <a:pt x="384541" y="496731"/>
                </a:lnTo>
                <a:lnTo>
                  <a:pt x="424077" y="500757"/>
                </a:lnTo>
                <a:lnTo>
                  <a:pt x="464667" y="503220"/>
                </a:lnTo>
                <a:lnTo>
                  <a:pt x="506182" y="504056"/>
                </a:lnTo>
                <a:lnTo>
                  <a:pt x="547697" y="503220"/>
                </a:lnTo>
                <a:lnTo>
                  <a:pt x="588288" y="500757"/>
                </a:lnTo>
                <a:lnTo>
                  <a:pt x="627824" y="496731"/>
                </a:lnTo>
                <a:lnTo>
                  <a:pt x="666175" y="491207"/>
                </a:lnTo>
                <a:lnTo>
                  <a:pt x="738803" y="475925"/>
                </a:lnTo>
                <a:lnTo>
                  <a:pt x="805128" y="455429"/>
                </a:lnTo>
                <a:lnTo>
                  <a:pt x="864108" y="430238"/>
                </a:lnTo>
                <a:lnTo>
                  <a:pt x="914702" y="400872"/>
                </a:lnTo>
                <a:lnTo>
                  <a:pt x="955867" y="367849"/>
                </a:lnTo>
                <a:lnTo>
                  <a:pt x="986560" y="331688"/>
                </a:lnTo>
                <a:lnTo>
                  <a:pt x="1005741" y="292908"/>
                </a:lnTo>
                <a:lnTo>
                  <a:pt x="1012366" y="252027"/>
                </a:lnTo>
                <a:lnTo>
                  <a:pt x="1010688" y="231357"/>
                </a:lnTo>
                <a:lnTo>
                  <a:pt x="997655" y="191462"/>
                </a:lnTo>
                <a:lnTo>
                  <a:pt x="972588" y="153927"/>
                </a:lnTo>
                <a:lnTo>
                  <a:pt x="936528" y="119270"/>
                </a:lnTo>
                <a:lnTo>
                  <a:pt x="890518" y="88010"/>
                </a:lnTo>
                <a:lnTo>
                  <a:pt x="835601" y="60667"/>
                </a:lnTo>
                <a:lnTo>
                  <a:pt x="772818" y="37759"/>
                </a:lnTo>
                <a:lnTo>
                  <a:pt x="703212" y="19805"/>
                </a:lnTo>
                <a:lnTo>
                  <a:pt x="627824" y="7324"/>
                </a:lnTo>
                <a:lnTo>
                  <a:pt x="588288" y="3298"/>
                </a:lnTo>
                <a:lnTo>
                  <a:pt x="547697" y="835"/>
                </a:lnTo>
                <a:lnTo>
                  <a:pt x="5061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583832" y="5517231"/>
            <a:ext cx="1012825" cy="504190"/>
          </a:xfrm>
          <a:custGeom>
            <a:avLst/>
            <a:gdLst/>
            <a:ahLst/>
            <a:cxnLst/>
            <a:rect l="l" t="t" r="r" b="b"/>
            <a:pathLst>
              <a:path w="1012825" h="504189">
                <a:moveTo>
                  <a:pt x="0" y="252027"/>
                </a:moveTo>
                <a:lnTo>
                  <a:pt x="6625" y="211147"/>
                </a:lnTo>
                <a:lnTo>
                  <a:pt x="25805" y="172367"/>
                </a:lnTo>
                <a:lnTo>
                  <a:pt x="56499" y="136206"/>
                </a:lnTo>
                <a:lnTo>
                  <a:pt x="97663" y="103183"/>
                </a:lnTo>
                <a:lnTo>
                  <a:pt x="148257" y="73817"/>
                </a:lnTo>
                <a:lnTo>
                  <a:pt x="207237" y="48626"/>
                </a:lnTo>
                <a:lnTo>
                  <a:pt x="273562" y="28130"/>
                </a:lnTo>
                <a:lnTo>
                  <a:pt x="346189" y="12848"/>
                </a:lnTo>
                <a:lnTo>
                  <a:pt x="384541" y="7324"/>
                </a:lnTo>
                <a:lnTo>
                  <a:pt x="424077" y="3298"/>
                </a:lnTo>
                <a:lnTo>
                  <a:pt x="464667" y="835"/>
                </a:lnTo>
                <a:lnTo>
                  <a:pt x="506182" y="0"/>
                </a:lnTo>
                <a:lnTo>
                  <a:pt x="547697" y="835"/>
                </a:lnTo>
                <a:lnTo>
                  <a:pt x="588288" y="3298"/>
                </a:lnTo>
                <a:lnTo>
                  <a:pt x="627824" y="7324"/>
                </a:lnTo>
                <a:lnTo>
                  <a:pt x="666175" y="12848"/>
                </a:lnTo>
                <a:lnTo>
                  <a:pt x="738802" y="28130"/>
                </a:lnTo>
                <a:lnTo>
                  <a:pt x="805127" y="48626"/>
                </a:lnTo>
                <a:lnTo>
                  <a:pt x="864108" y="73817"/>
                </a:lnTo>
                <a:lnTo>
                  <a:pt x="914701" y="103183"/>
                </a:lnTo>
                <a:lnTo>
                  <a:pt x="955866" y="136206"/>
                </a:lnTo>
                <a:lnTo>
                  <a:pt x="986560" y="172367"/>
                </a:lnTo>
                <a:lnTo>
                  <a:pt x="1005740" y="211147"/>
                </a:lnTo>
                <a:lnTo>
                  <a:pt x="1012365" y="252027"/>
                </a:lnTo>
                <a:lnTo>
                  <a:pt x="1010687" y="272698"/>
                </a:lnTo>
                <a:lnTo>
                  <a:pt x="997654" y="312593"/>
                </a:lnTo>
                <a:lnTo>
                  <a:pt x="972587" y="350128"/>
                </a:lnTo>
                <a:lnTo>
                  <a:pt x="936527" y="384785"/>
                </a:lnTo>
                <a:lnTo>
                  <a:pt x="890518" y="416044"/>
                </a:lnTo>
                <a:lnTo>
                  <a:pt x="835601" y="443388"/>
                </a:lnTo>
                <a:lnTo>
                  <a:pt x="772818" y="466296"/>
                </a:lnTo>
                <a:lnTo>
                  <a:pt x="703211" y="484250"/>
                </a:lnTo>
                <a:lnTo>
                  <a:pt x="627824" y="496731"/>
                </a:lnTo>
                <a:lnTo>
                  <a:pt x="588288" y="500757"/>
                </a:lnTo>
                <a:lnTo>
                  <a:pt x="547697" y="503220"/>
                </a:lnTo>
                <a:lnTo>
                  <a:pt x="506182" y="504055"/>
                </a:lnTo>
                <a:lnTo>
                  <a:pt x="464667" y="503220"/>
                </a:lnTo>
                <a:lnTo>
                  <a:pt x="424077" y="500757"/>
                </a:lnTo>
                <a:lnTo>
                  <a:pt x="384541" y="496731"/>
                </a:lnTo>
                <a:lnTo>
                  <a:pt x="346189" y="491207"/>
                </a:lnTo>
                <a:lnTo>
                  <a:pt x="273562" y="475924"/>
                </a:lnTo>
                <a:lnTo>
                  <a:pt x="207237" y="455429"/>
                </a:lnTo>
                <a:lnTo>
                  <a:pt x="148257" y="430238"/>
                </a:lnTo>
                <a:lnTo>
                  <a:pt x="97663" y="400872"/>
                </a:lnTo>
                <a:lnTo>
                  <a:pt x="56499" y="367849"/>
                </a:lnTo>
                <a:lnTo>
                  <a:pt x="25805" y="331688"/>
                </a:lnTo>
                <a:lnTo>
                  <a:pt x="6625" y="292908"/>
                </a:lnTo>
                <a:lnTo>
                  <a:pt x="0" y="252027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55865" y="5654802"/>
            <a:ext cx="47370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solidFill>
                  <a:srgbClr val="FFFFFF"/>
                </a:solidFill>
                <a:cs typeface="Calibri"/>
              </a:rPr>
              <a:t>Hadoop</a:t>
            </a:r>
            <a:endParaRPr sz="1100">
              <a:solidFill>
                <a:prstClr val="black"/>
              </a:solidFill>
              <a:cs typeface="Calibri"/>
            </a:endParaRPr>
          </a:p>
          <a:p>
            <a:pPr marL="29209">
              <a:lnSpc>
                <a:spcPts val="1310"/>
              </a:lnSpc>
            </a:pP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&amp; </a:t>
            </a:r>
            <a:r>
              <a:rPr sz="1100" dirty="0">
                <a:solidFill>
                  <a:srgbClr val="FFFFFF"/>
                </a:solidFill>
                <a:cs typeface="Calibri"/>
              </a:rPr>
              <a:t>Hi</a:t>
            </a:r>
            <a:r>
              <a:rPr sz="1100" spc="-10" dirty="0">
                <a:solidFill>
                  <a:srgbClr val="FFFFFF"/>
                </a:solidFill>
                <a:cs typeface="Calibri"/>
              </a:rPr>
              <a:t>ve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79977" y="5148939"/>
            <a:ext cx="22225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0" dirty="0">
                <a:solidFill>
                  <a:srgbClr val="D9D9D9"/>
                </a:solidFill>
                <a:cs typeface="Calibri"/>
              </a:rPr>
              <a:t>ETL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02935" y="5389100"/>
            <a:ext cx="1464310" cy="12700"/>
          </a:xfrm>
          <a:custGeom>
            <a:avLst/>
            <a:gdLst/>
            <a:ahLst/>
            <a:cxnLst/>
            <a:rect l="l" t="t" r="r" b="b"/>
            <a:pathLst>
              <a:path w="1464309" h="12700">
                <a:moveTo>
                  <a:pt x="0" y="12553"/>
                </a:moveTo>
                <a:lnTo>
                  <a:pt x="1463992" y="0"/>
                </a:lnTo>
              </a:path>
            </a:pathLst>
          </a:custGeom>
          <a:ln w="28574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097738" y="5318253"/>
            <a:ext cx="86360" cy="142875"/>
          </a:xfrm>
          <a:custGeom>
            <a:avLst/>
            <a:gdLst/>
            <a:ahLst/>
            <a:cxnLst/>
            <a:rect l="l" t="t" r="r" b="b"/>
            <a:pathLst>
              <a:path w="86359" h="142875">
                <a:moveTo>
                  <a:pt x="0" y="0"/>
                </a:moveTo>
                <a:lnTo>
                  <a:pt x="1225" y="142869"/>
                </a:lnTo>
                <a:lnTo>
                  <a:pt x="86334" y="70700"/>
                </a:lnTo>
                <a:lnTo>
                  <a:pt x="0" y="0"/>
                </a:lnTo>
                <a:close/>
              </a:path>
            </a:pathLst>
          </a:custGeom>
          <a:solidFill>
            <a:srgbClr val="A74A4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966828" y="5173964"/>
            <a:ext cx="896619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b="1" spc="-10" dirty="0">
                <a:solidFill>
                  <a:srgbClr val="D9D9D9"/>
                </a:solidFill>
                <a:cs typeface="Calibri"/>
              </a:rPr>
              <a:t>Mode</a:t>
            </a:r>
            <a:r>
              <a:rPr sz="1050" b="1" spc="-5" dirty="0">
                <a:solidFill>
                  <a:srgbClr val="D9D9D9"/>
                </a:solidFill>
                <a:cs typeface="Calibri"/>
              </a:rPr>
              <a:t>l  Tra</a:t>
            </a:r>
            <a:r>
              <a:rPr sz="1050" b="1" spc="-10" dirty="0">
                <a:solidFill>
                  <a:srgbClr val="D9D9D9"/>
                </a:solidFill>
                <a:cs typeface="Calibri"/>
              </a:rPr>
              <a:t>inin</a:t>
            </a:r>
            <a:r>
              <a:rPr sz="1050" b="1" dirty="0">
                <a:solidFill>
                  <a:srgbClr val="D9D9D9"/>
                </a:solidFill>
                <a:cs typeface="Calibri"/>
              </a:rPr>
              <a:t>g</a:t>
            </a:r>
            <a:endParaRPr sz="1050">
              <a:solidFill>
                <a:prstClr val="black"/>
              </a:solidFill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336631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280546" y="0"/>
                </a:moveTo>
                <a:lnTo>
                  <a:pt x="235040" y="3559"/>
                </a:lnTo>
                <a:lnTo>
                  <a:pt x="191872" y="13864"/>
                </a:lnTo>
                <a:lnTo>
                  <a:pt x="151619" y="30355"/>
                </a:lnTo>
                <a:lnTo>
                  <a:pt x="114859" y="52471"/>
                </a:lnTo>
                <a:lnTo>
                  <a:pt x="82170" y="79654"/>
                </a:lnTo>
                <a:lnTo>
                  <a:pt x="54129" y="111342"/>
                </a:lnTo>
                <a:lnTo>
                  <a:pt x="31314" y="146976"/>
                </a:lnTo>
                <a:lnTo>
                  <a:pt x="14302" y="185997"/>
                </a:lnTo>
                <a:lnTo>
                  <a:pt x="3671" y="227843"/>
                </a:lnTo>
                <a:lnTo>
                  <a:pt x="0" y="271956"/>
                </a:lnTo>
                <a:lnTo>
                  <a:pt x="930" y="294261"/>
                </a:lnTo>
                <a:lnTo>
                  <a:pt x="8153" y="337310"/>
                </a:lnTo>
                <a:lnTo>
                  <a:pt x="22046" y="377813"/>
                </a:lnTo>
                <a:lnTo>
                  <a:pt x="42032" y="415211"/>
                </a:lnTo>
                <a:lnTo>
                  <a:pt x="67532" y="448942"/>
                </a:lnTo>
                <a:lnTo>
                  <a:pt x="97970" y="478447"/>
                </a:lnTo>
                <a:lnTo>
                  <a:pt x="132766" y="503167"/>
                </a:lnTo>
                <a:lnTo>
                  <a:pt x="171345" y="522540"/>
                </a:lnTo>
                <a:lnTo>
                  <a:pt x="213128" y="536008"/>
                </a:lnTo>
                <a:lnTo>
                  <a:pt x="257537" y="543010"/>
                </a:lnTo>
                <a:lnTo>
                  <a:pt x="280546" y="543912"/>
                </a:lnTo>
                <a:lnTo>
                  <a:pt x="303555" y="543010"/>
                </a:lnTo>
                <a:lnTo>
                  <a:pt x="347965" y="536008"/>
                </a:lnTo>
                <a:lnTo>
                  <a:pt x="389748" y="522540"/>
                </a:lnTo>
                <a:lnTo>
                  <a:pt x="428326" y="503167"/>
                </a:lnTo>
                <a:lnTo>
                  <a:pt x="463123" y="478447"/>
                </a:lnTo>
                <a:lnTo>
                  <a:pt x="493560" y="448942"/>
                </a:lnTo>
                <a:lnTo>
                  <a:pt x="519061" y="415211"/>
                </a:lnTo>
                <a:lnTo>
                  <a:pt x="539046" y="377813"/>
                </a:lnTo>
                <a:lnTo>
                  <a:pt x="552940" y="337310"/>
                </a:lnTo>
                <a:lnTo>
                  <a:pt x="560163" y="294261"/>
                </a:lnTo>
                <a:lnTo>
                  <a:pt x="561093" y="271956"/>
                </a:lnTo>
                <a:lnTo>
                  <a:pt x="560163" y="249651"/>
                </a:lnTo>
                <a:lnTo>
                  <a:pt x="552940" y="206602"/>
                </a:lnTo>
                <a:lnTo>
                  <a:pt x="539046" y="166098"/>
                </a:lnTo>
                <a:lnTo>
                  <a:pt x="519061" y="128701"/>
                </a:lnTo>
                <a:lnTo>
                  <a:pt x="493560" y="94969"/>
                </a:lnTo>
                <a:lnTo>
                  <a:pt x="463123" y="65464"/>
                </a:lnTo>
                <a:lnTo>
                  <a:pt x="428326" y="40745"/>
                </a:lnTo>
                <a:lnTo>
                  <a:pt x="389748" y="21371"/>
                </a:lnTo>
                <a:lnTo>
                  <a:pt x="347965" y="7903"/>
                </a:lnTo>
                <a:lnTo>
                  <a:pt x="303555" y="901"/>
                </a:lnTo>
                <a:lnTo>
                  <a:pt x="280546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336631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0" y="271955"/>
                </a:moveTo>
                <a:lnTo>
                  <a:pt x="3671" y="227843"/>
                </a:lnTo>
                <a:lnTo>
                  <a:pt x="14302" y="185996"/>
                </a:lnTo>
                <a:lnTo>
                  <a:pt x="31314" y="146976"/>
                </a:lnTo>
                <a:lnTo>
                  <a:pt x="54129" y="111342"/>
                </a:lnTo>
                <a:lnTo>
                  <a:pt x="82170" y="79654"/>
                </a:lnTo>
                <a:lnTo>
                  <a:pt x="114859" y="52471"/>
                </a:lnTo>
                <a:lnTo>
                  <a:pt x="151619" y="30355"/>
                </a:lnTo>
                <a:lnTo>
                  <a:pt x="191872" y="13864"/>
                </a:lnTo>
                <a:lnTo>
                  <a:pt x="235040" y="3559"/>
                </a:lnTo>
                <a:lnTo>
                  <a:pt x="280547" y="0"/>
                </a:lnTo>
                <a:lnTo>
                  <a:pt x="303556" y="901"/>
                </a:lnTo>
                <a:lnTo>
                  <a:pt x="347965" y="7903"/>
                </a:lnTo>
                <a:lnTo>
                  <a:pt x="389748" y="21371"/>
                </a:lnTo>
                <a:lnTo>
                  <a:pt x="428327" y="40745"/>
                </a:lnTo>
                <a:lnTo>
                  <a:pt x="463123" y="65464"/>
                </a:lnTo>
                <a:lnTo>
                  <a:pt x="493561" y="94969"/>
                </a:lnTo>
                <a:lnTo>
                  <a:pt x="519061" y="128701"/>
                </a:lnTo>
                <a:lnTo>
                  <a:pt x="539046" y="166098"/>
                </a:lnTo>
                <a:lnTo>
                  <a:pt x="552940" y="206601"/>
                </a:lnTo>
                <a:lnTo>
                  <a:pt x="560163" y="249651"/>
                </a:lnTo>
                <a:lnTo>
                  <a:pt x="561093" y="271955"/>
                </a:lnTo>
                <a:lnTo>
                  <a:pt x="560163" y="294260"/>
                </a:lnTo>
                <a:lnTo>
                  <a:pt x="552940" y="337310"/>
                </a:lnTo>
                <a:lnTo>
                  <a:pt x="539046" y="377813"/>
                </a:lnTo>
                <a:lnTo>
                  <a:pt x="519061" y="415210"/>
                </a:lnTo>
                <a:lnTo>
                  <a:pt x="493561" y="448942"/>
                </a:lnTo>
                <a:lnTo>
                  <a:pt x="463123" y="478447"/>
                </a:lnTo>
                <a:lnTo>
                  <a:pt x="428327" y="503166"/>
                </a:lnTo>
                <a:lnTo>
                  <a:pt x="389748" y="522540"/>
                </a:lnTo>
                <a:lnTo>
                  <a:pt x="347965" y="536008"/>
                </a:lnTo>
                <a:lnTo>
                  <a:pt x="303556" y="543010"/>
                </a:lnTo>
                <a:lnTo>
                  <a:pt x="280547" y="543911"/>
                </a:lnTo>
                <a:lnTo>
                  <a:pt x="257537" y="543010"/>
                </a:lnTo>
                <a:lnTo>
                  <a:pt x="213128" y="536008"/>
                </a:lnTo>
                <a:lnTo>
                  <a:pt x="171345" y="522540"/>
                </a:lnTo>
                <a:lnTo>
                  <a:pt x="132766" y="503166"/>
                </a:lnTo>
                <a:lnTo>
                  <a:pt x="97970" y="478447"/>
                </a:lnTo>
                <a:lnTo>
                  <a:pt x="67532" y="448942"/>
                </a:lnTo>
                <a:lnTo>
                  <a:pt x="42032" y="415210"/>
                </a:lnTo>
                <a:lnTo>
                  <a:pt x="22046" y="377813"/>
                </a:lnTo>
                <a:lnTo>
                  <a:pt x="8153" y="337310"/>
                </a:lnTo>
                <a:lnTo>
                  <a:pt x="930" y="294260"/>
                </a:lnTo>
                <a:lnTo>
                  <a:pt x="0" y="271955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71210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280546" y="0"/>
                </a:moveTo>
                <a:lnTo>
                  <a:pt x="235040" y="3559"/>
                </a:lnTo>
                <a:lnTo>
                  <a:pt x="191872" y="13864"/>
                </a:lnTo>
                <a:lnTo>
                  <a:pt x="151619" y="30355"/>
                </a:lnTo>
                <a:lnTo>
                  <a:pt x="114859" y="52471"/>
                </a:lnTo>
                <a:lnTo>
                  <a:pt x="82170" y="79654"/>
                </a:lnTo>
                <a:lnTo>
                  <a:pt x="54129" y="111342"/>
                </a:lnTo>
                <a:lnTo>
                  <a:pt x="31314" y="146976"/>
                </a:lnTo>
                <a:lnTo>
                  <a:pt x="14302" y="185997"/>
                </a:lnTo>
                <a:lnTo>
                  <a:pt x="3671" y="227843"/>
                </a:lnTo>
                <a:lnTo>
                  <a:pt x="0" y="271956"/>
                </a:lnTo>
                <a:lnTo>
                  <a:pt x="930" y="294261"/>
                </a:lnTo>
                <a:lnTo>
                  <a:pt x="8153" y="337310"/>
                </a:lnTo>
                <a:lnTo>
                  <a:pt x="22046" y="377813"/>
                </a:lnTo>
                <a:lnTo>
                  <a:pt x="42032" y="415211"/>
                </a:lnTo>
                <a:lnTo>
                  <a:pt x="67532" y="448942"/>
                </a:lnTo>
                <a:lnTo>
                  <a:pt x="97970" y="478447"/>
                </a:lnTo>
                <a:lnTo>
                  <a:pt x="132766" y="503167"/>
                </a:lnTo>
                <a:lnTo>
                  <a:pt x="171345" y="522540"/>
                </a:lnTo>
                <a:lnTo>
                  <a:pt x="213128" y="536008"/>
                </a:lnTo>
                <a:lnTo>
                  <a:pt x="257537" y="543010"/>
                </a:lnTo>
                <a:lnTo>
                  <a:pt x="280546" y="543912"/>
                </a:lnTo>
                <a:lnTo>
                  <a:pt x="303555" y="543010"/>
                </a:lnTo>
                <a:lnTo>
                  <a:pt x="347965" y="536008"/>
                </a:lnTo>
                <a:lnTo>
                  <a:pt x="389748" y="522540"/>
                </a:lnTo>
                <a:lnTo>
                  <a:pt x="428326" y="503167"/>
                </a:lnTo>
                <a:lnTo>
                  <a:pt x="463123" y="478447"/>
                </a:lnTo>
                <a:lnTo>
                  <a:pt x="493560" y="448942"/>
                </a:lnTo>
                <a:lnTo>
                  <a:pt x="519061" y="415211"/>
                </a:lnTo>
                <a:lnTo>
                  <a:pt x="539046" y="377813"/>
                </a:lnTo>
                <a:lnTo>
                  <a:pt x="552940" y="337310"/>
                </a:lnTo>
                <a:lnTo>
                  <a:pt x="560163" y="294261"/>
                </a:lnTo>
                <a:lnTo>
                  <a:pt x="561093" y="271956"/>
                </a:lnTo>
                <a:lnTo>
                  <a:pt x="560163" y="249651"/>
                </a:lnTo>
                <a:lnTo>
                  <a:pt x="552940" y="206602"/>
                </a:lnTo>
                <a:lnTo>
                  <a:pt x="539046" y="166098"/>
                </a:lnTo>
                <a:lnTo>
                  <a:pt x="519061" y="128701"/>
                </a:lnTo>
                <a:lnTo>
                  <a:pt x="493560" y="94969"/>
                </a:lnTo>
                <a:lnTo>
                  <a:pt x="463123" y="65464"/>
                </a:lnTo>
                <a:lnTo>
                  <a:pt x="428326" y="40745"/>
                </a:lnTo>
                <a:lnTo>
                  <a:pt x="389748" y="21371"/>
                </a:lnTo>
                <a:lnTo>
                  <a:pt x="347965" y="7903"/>
                </a:lnTo>
                <a:lnTo>
                  <a:pt x="303555" y="901"/>
                </a:lnTo>
                <a:lnTo>
                  <a:pt x="280546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271209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0" y="271955"/>
                </a:moveTo>
                <a:lnTo>
                  <a:pt x="3671" y="227843"/>
                </a:lnTo>
                <a:lnTo>
                  <a:pt x="14302" y="185996"/>
                </a:lnTo>
                <a:lnTo>
                  <a:pt x="31314" y="146976"/>
                </a:lnTo>
                <a:lnTo>
                  <a:pt x="54129" y="111342"/>
                </a:lnTo>
                <a:lnTo>
                  <a:pt x="82170" y="79654"/>
                </a:lnTo>
                <a:lnTo>
                  <a:pt x="114859" y="52471"/>
                </a:lnTo>
                <a:lnTo>
                  <a:pt x="151619" y="30355"/>
                </a:lnTo>
                <a:lnTo>
                  <a:pt x="191872" y="13864"/>
                </a:lnTo>
                <a:lnTo>
                  <a:pt x="235041" y="3559"/>
                </a:lnTo>
                <a:lnTo>
                  <a:pt x="280547" y="0"/>
                </a:lnTo>
                <a:lnTo>
                  <a:pt x="303556" y="901"/>
                </a:lnTo>
                <a:lnTo>
                  <a:pt x="347965" y="7903"/>
                </a:lnTo>
                <a:lnTo>
                  <a:pt x="389748" y="21371"/>
                </a:lnTo>
                <a:lnTo>
                  <a:pt x="428327" y="40745"/>
                </a:lnTo>
                <a:lnTo>
                  <a:pt x="463123" y="65464"/>
                </a:lnTo>
                <a:lnTo>
                  <a:pt x="493561" y="94969"/>
                </a:lnTo>
                <a:lnTo>
                  <a:pt x="519061" y="128701"/>
                </a:lnTo>
                <a:lnTo>
                  <a:pt x="539046" y="166098"/>
                </a:lnTo>
                <a:lnTo>
                  <a:pt x="552940" y="206601"/>
                </a:lnTo>
                <a:lnTo>
                  <a:pt x="560163" y="249651"/>
                </a:lnTo>
                <a:lnTo>
                  <a:pt x="561093" y="271955"/>
                </a:lnTo>
                <a:lnTo>
                  <a:pt x="560163" y="294260"/>
                </a:lnTo>
                <a:lnTo>
                  <a:pt x="552940" y="337310"/>
                </a:lnTo>
                <a:lnTo>
                  <a:pt x="539046" y="377813"/>
                </a:lnTo>
                <a:lnTo>
                  <a:pt x="519061" y="415210"/>
                </a:lnTo>
                <a:lnTo>
                  <a:pt x="493561" y="448942"/>
                </a:lnTo>
                <a:lnTo>
                  <a:pt x="463123" y="478447"/>
                </a:lnTo>
                <a:lnTo>
                  <a:pt x="428327" y="503166"/>
                </a:lnTo>
                <a:lnTo>
                  <a:pt x="389748" y="522540"/>
                </a:lnTo>
                <a:lnTo>
                  <a:pt x="347965" y="536008"/>
                </a:lnTo>
                <a:lnTo>
                  <a:pt x="303556" y="543010"/>
                </a:lnTo>
                <a:lnTo>
                  <a:pt x="280547" y="543911"/>
                </a:lnTo>
                <a:lnTo>
                  <a:pt x="257538" y="543010"/>
                </a:lnTo>
                <a:lnTo>
                  <a:pt x="213128" y="536008"/>
                </a:lnTo>
                <a:lnTo>
                  <a:pt x="171345" y="522540"/>
                </a:lnTo>
                <a:lnTo>
                  <a:pt x="132767" y="503166"/>
                </a:lnTo>
                <a:lnTo>
                  <a:pt x="97970" y="478447"/>
                </a:lnTo>
                <a:lnTo>
                  <a:pt x="67532" y="448942"/>
                </a:lnTo>
                <a:lnTo>
                  <a:pt x="42032" y="415210"/>
                </a:lnTo>
                <a:lnTo>
                  <a:pt x="22046" y="377813"/>
                </a:lnTo>
                <a:lnTo>
                  <a:pt x="8153" y="337310"/>
                </a:lnTo>
                <a:lnTo>
                  <a:pt x="930" y="294260"/>
                </a:lnTo>
                <a:lnTo>
                  <a:pt x="0" y="271955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71807" y="5308664"/>
            <a:ext cx="2311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85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71807" y="5473764"/>
            <a:ext cx="2311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85" dirty="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184230" y="5117337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280546" y="0"/>
                </a:moveTo>
                <a:lnTo>
                  <a:pt x="235040" y="3559"/>
                </a:lnTo>
                <a:lnTo>
                  <a:pt x="191872" y="13864"/>
                </a:lnTo>
                <a:lnTo>
                  <a:pt x="151619" y="30355"/>
                </a:lnTo>
                <a:lnTo>
                  <a:pt x="114859" y="52471"/>
                </a:lnTo>
                <a:lnTo>
                  <a:pt x="82170" y="79654"/>
                </a:lnTo>
                <a:lnTo>
                  <a:pt x="54129" y="111342"/>
                </a:lnTo>
                <a:lnTo>
                  <a:pt x="31314" y="146976"/>
                </a:lnTo>
                <a:lnTo>
                  <a:pt x="14302" y="185997"/>
                </a:lnTo>
                <a:lnTo>
                  <a:pt x="3671" y="227843"/>
                </a:lnTo>
                <a:lnTo>
                  <a:pt x="0" y="271956"/>
                </a:lnTo>
                <a:lnTo>
                  <a:pt x="930" y="294261"/>
                </a:lnTo>
                <a:lnTo>
                  <a:pt x="8153" y="337310"/>
                </a:lnTo>
                <a:lnTo>
                  <a:pt x="22046" y="377813"/>
                </a:lnTo>
                <a:lnTo>
                  <a:pt x="42032" y="415211"/>
                </a:lnTo>
                <a:lnTo>
                  <a:pt x="67532" y="448942"/>
                </a:lnTo>
                <a:lnTo>
                  <a:pt x="97970" y="478447"/>
                </a:lnTo>
                <a:lnTo>
                  <a:pt x="132766" y="503166"/>
                </a:lnTo>
                <a:lnTo>
                  <a:pt x="171345" y="522540"/>
                </a:lnTo>
                <a:lnTo>
                  <a:pt x="213128" y="536008"/>
                </a:lnTo>
                <a:lnTo>
                  <a:pt x="257537" y="543010"/>
                </a:lnTo>
                <a:lnTo>
                  <a:pt x="280546" y="543912"/>
                </a:lnTo>
                <a:lnTo>
                  <a:pt x="303556" y="543010"/>
                </a:lnTo>
                <a:lnTo>
                  <a:pt x="347965" y="536008"/>
                </a:lnTo>
                <a:lnTo>
                  <a:pt x="389748" y="522540"/>
                </a:lnTo>
                <a:lnTo>
                  <a:pt x="428327" y="503166"/>
                </a:lnTo>
                <a:lnTo>
                  <a:pt x="463124" y="478447"/>
                </a:lnTo>
                <a:lnTo>
                  <a:pt x="493561" y="448942"/>
                </a:lnTo>
                <a:lnTo>
                  <a:pt x="519061" y="415211"/>
                </a:lnTo>
                <a:lnTo>
                  <a:pt x="539046" y="377813"/>
                </a:lnTo>
                <a:lnTo>
                  <a:pt x="552940" y="337310"/>
                </a:lnTo>
                <a:lnTo>
                  <a:pt x="560163" y="294261"/>
                </a:lnTo>
                <a:lnTo>
                  <a:pt x="561093" y="271956"/>
                </a:lnTo>
                <a:lnTo>
                  <a:pt x="560163" y="249651"/>
                </a:lnTo>
                <a:lnTo>
                  <a:pt x="552940" y="206602"/>
                </a:lnTo>
                <a:lnTo>
                  <a:pt x="539046" y="166098"/>
                </a:lnTo>
                <a:lnTo>
                  <a:pt x="519061" y="128701"/>
                </a:lnTo>
                <a:lnTo>
                  <a:pt x="493561" y="94969"/>
                </a:lnTo>
                <a:lnTo>
                  <a:pt x="463124" y="65464"/>
                </a:lnTo>
                <a:lnTo>
                  <a:pt x="428327" y="40745"/>
                </a:lnTo>
                <a:lnTo>
                  <a:pt x="389748" y="21371"/>
                </a:lnTo>
                <a:lnTo>
                  <a:pt x="347965" y="7903"/>
                </a:lnTo>
                <a:lnTo>
                  <a:pt x="303556" y="901"/>
                </a:lnTo>
                <a:lnTo>
                  <a:pt x="280546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184229" y="5117337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0" y="271955"/>
                </a:moveTo>
                <a:lnTo>
                  <a:pt x="3671" y="227843"/>
                </a:lnTo>
                <a:lnTo>
                  <a:pt x="14302" y="185996"/>
                </a:lnTo>
                <a:lnTo>
                  <a:pt x="31314" y="146976"/>
                </a:lnTo>
                <a:lnTo>
                  <a:pt x="54129" y="111342"/>
                </a:lnTo>
                <a:lnTo>
                  <a:pt x="82170" y="79654"/>
                </a:lnTo>
                <a:lnTo>
                  <a:pt x="114859" y="52471"/>
                </a:lnTo>
                <a:lnTo>
                  <a:pt x="151619" y="30355"/>
                </a:lnTo>
                <a:lnTo>
                  <a:pt x="191872" y="13864"/>
                </a:lnTo>
                <a:lnTo>
                  <a:pt x="235041" y="3559"/>
                </a:lnTo>
                <a:lnTo>
                  <a:pt x="280547" y="0"/>
                </a:lnTo>
                <a:lnTo>
                  <a:pt x="303556" y="901"/>
                </a:lnTo>
                <a:lnTo>
                  <a:pt x="347965" y="7903"/>
                </a:lnTo>
                <a:lnTo>
                  <a:pt x="389748" y="21371"/>
                </a:lnTo>
                <a:lnTo>
                  <a:pt x="428327" y="40745"/>
                </a:lnTo>
                <a:lnTo>
                  <a:pt x="463123" y="65464"/>
                </a:lnTo>
                <a:lnTo>
                  <a:pt x="493561" y="94969"/>
                </a:lnTo>
                <a:lnTo>
                  <a:pt x="519061" y="128701"/>
                </a:lnTo>
                <a:lnTo>
                  <a:pt x="539046" y="166098"/>
                </a:lnTo>
                <a:lnTo>
                  <a:pt x="552940" y="206601"/>
                </a:lnTo>
                <a:lnTo>
                  <a:pt x="560163" y="249651"/>
                </a:lnTo>
                <a:lnTo>
                  <a:pt x="561093" y="271955"/>
                </a:lnTo>
                <a:lnTo>
                  <a:pt x="560163" y="294260"/>
                </a:lnTo>
                <a:lnTo>
                  <a:pt x="552940" y="337310"/>
                </a:lnTo>
                <a:lnTo>
                  <a:pt x="539046" y="377813"/>
                </a:lnTo>
                <a:lnTo>
                  <a:pt x="519061" y="415210"/>
                </a:lnTo>
                <a:lnTo>
                  <a:pt x="493561" y="448941"/>
                </a:lnTo>
                <a:lnTo>
                  <a:pt x="463123" y="478447"/>
                </a:lnTo>
                <a:lnTo>
                  <a:pt x="428327" y="503166"/>
                </a:lnTo>
                <a:lnTo>
                  <a:pt x="389748" y="522540"/>
                </a:lnTo>
                <a:lnTo>
                  <a:pt x="347965" y="536008"/>
                </a:lnTo>
                <a:lnTo>
                  <a:pt x="303556" y="543010"/>
                </a:lnTo>
                <a:lnTo>
                  <a:pt x="280547" y="543911"/>
                </a:lnTo>
                <a:lnTo>
                  <a:pt x="257538" y="543010"/>
                </a:lnTo>
                <a:lnTo>
                  <a:pt x="213128" y="536008"/>
                </a:lnTo>
                <a:lnTo>
                  <a:pt x="171345" y="522540"/>
                </a:lnTo>
                <a:lnTo>
                  <a:pt x="132767" y="503166"/>
                </a:lnTo>
                <a:lnTo>
                  <a:pt x="97970" y="478447"/>
                </a:lnTo>
                <a:lnTo>
                  <a:pt x="67532" y="448941"/>
                </a:lnTo>
                <a:lnTo>
                  <a:pt x="42032" y="415210"/>
                </a:lnTo>
                <a:lnTo>
                  <a:pt x="22046" y="377813"/>
                </a:lnTo>
                <a:lnTo>
                  <a:pt x="8153" y="337310"/>
                </a:lnTo>
                <a:lnTo>
                  <a:pt x="930" y="294260"/>
                </a:lnTo>
                <a:lnTo>
                  <a:pt x="0" y="271955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84828" y="5236655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84828" y="5401755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248996" y="2647604"/>
            <a:ext cx="407323" cy="1151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451058" y="2675053"/>
            <a:ext cx="635" cy="883285"/>
          </a:xfrm>
          <a:custGeom>
            <a:avLst/>
            <a:gdLst/>
            <a:ahLst/>
            <a:cxnLst/>
            <a:rect l="l" t="t" r="r" b="b"/>
            <a:pathLst>
              <a:path w="634" h="883285">
                <a:moveTo>
                  <a:pt x="0" y="0"/>
                </a:moveTo>
                <a:lnTo>
                  <a:pt x="0" y="448981"/>
                </a:lnTo>
                <a:lnTo>
                  <a:pt x="637" y="448981"/>
                </a:lnTo>
                <a:lnTo>
                  <a:pt x="637" y="882723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388194" y="3496816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0" y="0"/>
                </a:lnTo>
                <a:lnTo>
                  <a:pt x="63500" y="76200"/>
                </a:lnTo>
                <a:lnTo>
                  <a:pt x="12700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&amp; </a:t>
            </a:r>
            <a:r>
              <a:rPr lang="en-US" altLang="zh-CN" dirty="0" smtClean="0"/>
              <a:t>Alibaba   </a:t>
            </a:r>
            <a:r>
              <a:rPr lang="zh-CN" altLang="en-US" dirty="0" smtClean="0"/>
              <a:t>阿里云</a:t>
            </a:r>
            <a:r>
              <a:rPr lang="en-US" altLang="zh-CN" dirty="0" smtClean="0"/>
              <a:t>E-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825625"/>
            <a:ext cx="8954937" cy="4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不过由于</a:t>
            </a:r>
            <a:r>
              <a:rPr lang="en-US" altLang="zh-CN" dirty="0"/>
              <a:t>RDD</a:t>
            </a:r>
            <a:r>
              <a:rPr lang="zh-CN" altLang="en-US" dirty="0"/>
              <a:t>的特性，</a:t>
            </a:r>
            <a:r>
              <a:rPr lang="en-US" altLang="zh-CN" dirty="0"/>
              <a:t>Spark</a:t>
            </a:r>
            <a:r>
              <a:rPr lang="zh-CN" altLang="en-US" dirty="0"/>
              <a:t>不适用那种异步细粒度更新状态的应用，</a:t>
            </a:r>
            <a:r>
              <a:rPr lang="zh-CN" altLang="en-US" dirty="0" smtClean="0"/>
              <a:t>例如</a:t>
            </a:r>
            <a:r>
              <a:rPr lang="en-US" altLang="zh-CN" dirty="0"/>
              <a:t>web</a:t>
            </a:r>
            <a:r>
              <a:rPr lang="zh-CN" altLang="en-US" dirty="0"/>
              <a:t>服务的存储或者是增量的</a:t>
            </a:r>
            <a:r>
              <a:rPr lang="en-US" altLang="zh-CN" dirty="0"/>
              <a:t>web</a:t>
            </a:r>
            <a:r>
              <a:rPr lang="zh-CN" altLang="en-US" dirty="0"/>
              <a:t>爬虫和索引。就是对于</a:t>
            </a:r>
            <a:r>
              <a:rPr lang="zh-CN" altLang="en-US" dirty="0" smtClean="0"/>
              <a:t>那种增量修改的应用模型不适合。</a:t>
            </a:r>
            <a:endParaRPr lang="en-US" altLang="zh-CN" dirty="0" smtClean="0"/>
          </a:p>
          <a:p>
            <a:r>
              <a:rPr lang="zh-CN" altLang="en-US" dirty="0"/>
              <a:t>线程模型的资源隔离问题 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6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Q&amp;A</a:t>
            </a:r>
          </a:p>
          <a:p>
            <a:r>
              <a:rPr lang="zh-CN" altLang="en-US" dirty="0" smtClean="0"/>
              <a:t>欢迎指正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 smtClean="0"/>
              <a:t>联系人：</a:t>
            </a:r>
            <a:endParaRPr lang="en-US" altLang="zh-CN" sz="2000" dirty="0" smtClean="0"/>
          </a:p>
          <a:p>
            <a:r>
              <a:rPr lang="zh-CN" altLang="en-US" sz="2000" dirty="0"/>
              <a:t>阿</a:t>
            </a:r>
            <a:r>
              <a:rPr lang="zh-CN" altLang="en-US" sz="2000" dirty="0" smtClean="0"/>
              <a:t>里花名：星赟</a:t>
            </a:r>
            <a:endParaRPr lang="en-US" altLang="zh-CN" sz="2000" dirty="0" smtClean="0"/>
          </a:p>
          <a:p>
            <a:r>
              <a:rPr lang="zh-CN" altLang="en-US" sz="2000" dirty="0" smtClean="0"/>
              <a:t>真名：徐波  </a:t>
            </a:r>
            <a:endParaRPr lang="en-US" altLang="zh-CN" sz="2000" dirty="0" smtClean="0"/>
          </a:p>
          <a:p>
            <a:r>
              <a:rPr lang="en-US" altLang="zh-CN" sz="2000" dirty="0" smtClean="0"/>
              <a:t>QQ:601450868</a:t>
            </a:r>
            <a:r>
              <a:rPr lang="zh-CN" altLang="en-US" sz="2000" dirty="0" smtClean="0"/>
              <a:t>（欢迎交流）</a:t>
            </a:r>
            <a:endParaRPr lang="en-US" altLang="zh-CN" sz="2000" dirty="0" smtClean="0"/>
          </a:p>
          <a:p>
            <a:r>
              <a:rPr lang="en-US" altLang="zh-CN" sz="2000" dirty="0" smtClean="0"/>
              <a:t>Spark</a:t>
            </a:r>
            <a:r>
              <a:rPr lang="zh-CN" altLang="en-US" sz="2000" dirty="0" smtClean="0"/>
              <a:t>学习资料：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github.com/xubo245/SparkLearning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注：</a:t>
            </a:r>
            <a:r>
              <a:rPr lang="en-US" altLang="zh-CN" sz="2000" dirty="0" smtClean="0">
                <a:solidFill>
                  <a:srgbClr val="FF0000"/>
                </a:solidFill>
              </a:rPr>
              <a:t>2016</a:t>
            </a:r>
            <a:r>
              <a:rPr lang="zh-CN" altLang="en-US" sz="2000" dirty="0" smtClean="0">
                <a:solidFill>
                  <a:srgbClr val="FF0000"/>
                </a:solidFill>
              </a:rPr>
              <a:t>年下半年硕士毕业，正在应聘</a:t>
            </a:r>
            <a:r>
              <a:rPr lang="en-US" altLang="zh-CN" sz="2000" dirty="0" smtClean="0">
                <a:solidFill>
                  <a:srgbClr val="FF0000"/>
                </a:solidFill>
              </a:rPr>
              <a:t>spark</a:t>
            </a:r>
            <a:r>
              <a:rPr lang="zh-CN" altLang="en-US" sz="2000" dirty="0" smtClean="0">
                <a:solidFill>
                  <a:srgbClr val="FF0000"/>
                </a:solidFill>
              </a:rPr>
              <a:t>相关职位，求推荐！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15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11450" y="2708276"/>
            <a:ext cx="6624638" cy="18716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>
                <a:solidFill>
                  <a:srgbClr val="A50021"/>
                </a:solidFill>
                <a:latin typeface="Monotype Corsiva" pitchFamily="66" charset="0"/>
              </a:rPr>
              <a:t>“Stay Hungry, Stay Foolish.”</a:t>
            </a:r>
          </a:p>
          <a:p>
            <a:pPr marL="0" indent="0" algn="ctr">
              <a:buNone/>
            </a:pPr>
            <a:r>
              <a:rPr lang="en-US" altLang="zh-CN" i="1" dirty="0" smtClean="0"/>
              <a:t>by Steve Jobs 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937000" y="4579938"/>
            <a:ext cx="4597400" cy="9763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400" b="1" dirty="0">
                <a:solidFill>
                  <a:srgbClr val="FF0000"/>
                </a:solidFill>
                <a:latin typeface="Blackadder ITC" pitchFamily="82" charset="0"/>
              </a:rPr>
              <a:t> </a:t>
            </a:r>
            <a:r>
              <a:rPr lang="en-US" altLang="zh-CN" sz="6400" b="1" dirty="0">
                <a:solidFill>
                  <a:srgbClr val="FF0000"/>
                </a:solidFill>
                <a:latin typeface="Blackadder ITC" pitchFamily="82" charset="0"/>
              </a:rPr>
              <a:t>Thanks</a:t>
            </a:r>
            <a:endParaRPr lang="zh-CN" altLang="en-US" sz="6400" b="1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708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zh-CN" altLang="en-US" dirty="0" smtClean="0"/>
              <a:t> 速度快：比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10-110X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88" y="3590953"/>
            <a:ext cx="4497248" cy="23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容易</a:t>
            </a:r>
            <a:r>
              <a:rPr lang="zh-CN" altLang="en-US" dirty="0"/>
              <a:t>使用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多语言：</a:t>
            </a:r>
            <a:r>
              <a:rPr lang="en-US" altLang="zh-CN" dirty="0" smtClean="0"/>
              <a:t>Java</a:t>
            </a:r>
            <a:r>
              <a:rPr lang="en-US" altLang="zh-CN" dirty="0"/>
              <a:t>, Scala, Python, R.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易部署</a:t>
            </a:r>
            <a:endParaRPr lang="en-US" altLang="zh-CN" dirty="0" smtClean="0"/>
          </a:p>
          <a:p>
            <a:r>
              <a:rPr lang="zh-CN" altLang="en-US" dirty="0" smtClean="0"/>
              <a:t>  交互式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操作多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87" y="3509103"/>
            <a:ext cx="7437575" cy="33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通用性</a:t>
            </a:r>
            <a:endParaRPr lang="en-US" altLang="zh-CN" dirty="0" smtClean="0"/>
          </a:p>
          <a:p>
            <a:r>
              <a:rPr lang="en-US" altLang="zh-CN" dirty="0" smtClean="0"/>
              <a:t>Spark SQL </a:t>
            </a:r>
          </a:p>
          <a:p>
            <a:r>
              <a:rPr lang="en-US" altLang="zh-CN" dirty="0" smtClean="0"/>
              <a:t>Spark Streaming</a:t>
            </a:r>
          </a:p>
          <a:p>
            <a:r>
              <a:rPr lang="en-US" altLang="zh-CN" dirty="0" err="1" smtClean="0"/>
              <a:t>Mllib</a:t>
            </a:r>
            <a:endParaRPr lang="en-US" altLang="zh-CN" dirty="0"/>
          </a:p>
          <a:p>
            <a:r>
              <a:rPr lang="en-US" altLang="zh-CN" dirty="0" err="1" smtClean="0"/>
              <a:t>GraphX</a:t>
            </a:r>
            <a:endParaRPr lang="en-US" altLang="zh-CN" dirty="0" smtClean="0"/>
          </a:p>
          <a:p>
            <a:r>
              <a:rPr lang="en-US" altLang="zh-CN" dirty="0" err="1"/>
              <a:t>SparkR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18" y="3087853"/>
            <a:ext cx="6848394" cy="32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④</a:t>
            </a:r>
            <a:r>
              <a:rPr lang="zh-CN" altLang="en-US" dirty="0" smtClean="0"/>
              <a:t> </a:t>
            </a:r>
            <a:r>
              <a:rPr lang="en-US" altLang="zh-CN" dirty="0"/>
              <a:t>Runs </a:t>
            </a:r>
            <a:r>
              <a:rPr lang="en-US" altLang="zh-CN" dirty="0" smtClean="0"/>
              <a:t>Everywhere</a:t>
            </a:r>
          </a:p>
          <a:p>
            <a:r>
              <a:rPr lang="zh-CN" altLang="en-US" dirty="0" smtClean="0"/>
              <a:t>可以运行在：</a:t>
            </a:r>
            <a:r>
              <a:rPr lang="en-US" altLang="zh-CN" dirty="0" smtClean="0"/>
              <a:t>Hadoop</a:t>
            </a:r>
            <a:r>
              <a:rPr lang="en-US" altLang="zh-CN" dirty="0"/>
              <a:t>, </a:t>
            </a:r>
            <a:r>
              <a:rPr lang="en-US" altLang="zh-CN" dirty="0" err="1"/>
              <a:t>Mesos</a:t>
            </a:r>
            <a:r>
              <a:rPr lang="en-US" altLang="zh-CN" dirty="0"/>
              <a:t>, standalone, or in the </a:t>
            </a:r>
            <a:r>
              <a:rPr lang="en-US" altLang="zh-CN" dirty="0" smtClean="0"/>
              <a:t>cloud</a:t>
            </a:r>
          </a:p>
          <a:p>
            <a:r>
              <a:rPr lang="zh-CN" altLang="en-US" dirty="0" smtClean="0"/>
              <a:t>支持多数据源：</a:t>
            </a:r>
            <a:r>
              <a:rPr lang="en-US" altLang="zh-CN" dirty="0" smtClean="0"/>
              <a:t>HDFS</a:t>
            </a:r>
            <a:r>
              <a:rPr lang="en-US" altLang="zh-CN" dirty="0"/>
              <a:t>, </a:t>
            </a:r>
            <a:r>
              <a:rPr lang="en-US" altLang="zh-CN" dirty="0" err="1" smtClean="0"/>
              <a:t>HBase</a:t>
            </a:r>
            <a:r>
              <a:rPr lang="en-US" altLang="zh-CN" dirty="0"/>
              <a:t>, </a:t>
            </a:r>
            <a:r>
              <a:rPr lang="en-US" altLang="zh-CN" dirty="0" smtClean="0"/>
              <a:t>S3,</a:t>
            </a:r>
            <a:r>
              <a:rPr lang="en-US" altLang="zh-CN" dirty="0"/>
              <a:t> and </a:t>
            </a:r>
            <a:r>
              <a:rPr lang="en-US" altLang="zh-CN" dirty="0" smtClean="0"/>
              <a:t> Cassandra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62" y="78444"/>
            <a:ext cx="3570104" cy="27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：定义</a:t>
            </a:r>
            <a:endParaRPr lang="en-US" altLang="zh-CN" dirty="0"/>
          </a:p>
          <a:p>
            <a:r>
              <a:rPr lang="en-US" altLang="x-none" dirty="0" smtClean="0"/>
              <a:t>RDD(Resilient </a:t>
            </a:r>
            <a:r>
              <a:rPr lang="en-US" altLang="x-none" dirty="0"/>
              <a:t>Distributed Dataset，</a:t>
            </a:r>
            <a:r>
              <a:rPr lang="zh-CN" altLang="en-US" dirty="0"/>
              <a:t>弹性分布式数据集</a:t>
            </a:r>
            <a:r>
              <a:rPr lang="en-US" altLang="x-none" dirty="0"/>
              <a:t>) </a:t>
            </a:r>
            <a:endParaRPr lang="en-US" altLang="x-none" dirty="0" smtClean="0"/>
          </a:p>
          <a:p>
            <a:r>
              <a:rPr lang="en-US" altLang="x-none" dirty="0" smtClean="0"/>
              <a:t>RDD</a:t>
            </a:r>
            <a:r>
              <a:rPr lang="zh-CN" altLang="en-US" dirty="0"/>
              <a:t>是</a:t>
            </a:r>
            <a:r>
              <a:rPr lang="en-US" altLang="x-none" dirty="0"/>
              <a:t>Spark</a:t>
            </a:r>
            <a:r>
              <a:rPr lang="zh-CN" altLang="en-US" dirty="0"/>
              <a:t>操纵数据的一个高度抽象，即</a:t>
            </a:r>
            <a:r>
              <a:rPr lang="en-US" altLang="x-none" dirty="0"/>
              <a:t>Spark</a:t>
            </a:r>
            <a:r>
              <a:rPr lang="zh-CN" altLang="en-US" dirty="0"/>
              <a:t>所操作的数据集都是包装成</a:t>
            </a:r>
            <a:r>
              <a:rPr lang="en-US" altLang="x-none" dirty="0"/>
              <a:t>RDD</a:t>
            </a:r>
            <a:r>
              <a:rPr lang="zh-CN" altLang="en-US" dirty="0"/>
              <a:t>来进行操作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1256</Words>
  <Application>Microsoft Office PowerPoint</Application>
  <PresentationFormat>宽屏</PresentationFormat>
  <Paragraphs>475</Paragraphs>
  <Slides>48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Hiragino Sans GB W3</vt:lpstr>
      <vt:lpstr>黑体</vt:lpstr>
      <vt:lpstr>宋体</vt:lpstr>
      <vt:lpstr>微软雅黑</vt:lpstr>
      <vt:lpstr>Arial</vt:lpstr>
      <vt:lpstr>Blackadder ITC</vt:lpstr>
      <vt:lpstr>Calibri</vt:lpstr>
      <vt:lpstr>Calibri Light</vt:lpstr>
      <vt:lpstr>Corbel</vt:lpstr>
      <vt:lpstr>Monotype Corsiva</vt:lpstr>
      <vt:lpstr>Times New Roman</vt:lpstr>
      <vt:lpstr>Wingdings</vt:lpstr>
      <vt:lpstr>Office 主题</vt:lpstr>
      <vt:lpstr>Office Theme</vt:lpstr>
      <vt:lpstr>Spark概述</vt:lpstr>
      <vt:lpstr>Spark概述</vt:lpstr>
      <vt:lpstr>一. 为什么会出现Spark？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PowerPoint 演示文稿</vt:lpstr>
      <vt:lpstr>PowerPoint 演示文稿</vt:lpstr>
      <vt:lpstr>PowerPoint 演示文稿</vt:lpstr>
      <vt:lpstr>二. Spark是什么？</vt:lpstr>
      <vt:lpstr>PowerPoint 演示文稿</vt:lpstr>
      <vt:lpstr>三. Spark能做什么？</vt:lpstr>
      <vt:lpstr>WordCount实例</vt:lpstr>
      <vt:lpstr>WordCount</vt:lpstr>
      <vt:lpstr>WordCount</vt:lpstr>
      <vt:lpstr>WordCount</vt:lpstr>
      <vt:lpstr>Spark Streaming</vt:lpstr>
      <vt:lpstr>Spark Streaming</vt:lpstr>
      <vt:lpstr>Spark Streaming</vt:lpstr>
      <vt:lpstr>Spark SQL</vt:lpstr>
      <vt:lpstr>GraphX</vt:lpstr>
      <vt:lpstr>GraphX</vt:lpstr>
      <vt:lpstr>GraphX</vt:lpstr>
      <vt:lpstr>PowerPoint 演示文稿</vt:lpstr>
      <vt:lpstr>MLLib</vt:lpstr>
      <vt:lpstr>MLLib-ml</vt:lpstr>
      <vt:lpstr>MLLib-ml</vt:lpstr>
      <vt:lpstr>MLLib-ml</vt:lpstr>
      <vt:lpstr>MLLib</vt:lpstr>
      <vt:lpstr>Alluxio</vt:lpstr>
      <vt:lpstr>Spark最新进展</vt:lpstr>
      <vt:lpstr>Spark最新进展</vt:lpstr>
      <vt:lpstr>Spark &amp; Alibaba :Road map</vt:lpstr>
      <vt:lpstr>淘宝推荐系统架构</vt:lpstr>
      <vt:lpstr>Spark &amp; Alibaba   阿里云E-Mapreduce</vt:lpstr>
      <vt:lpstr>Spark的不足</vt:lpstr>
      <vt:lpstr>PowerPoint 演示文稿</vt:lpstr>
      <vt:lpstr>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xubo</dc:creator>
  <cp:lastModifiedBy>xubo</cp:lastModifiedBy>
  <cp:revision>71</cp:revision>
  <dcterms:created xsi:type="dcterms:W3CDTF">2015-05-05T08:02:14Z</dcterms:created>
  <dcterms:modified xsi:type="dcterms:W3CDTF">2016-09-07T02:57:12Z</dcterms:modified>
</cp:coreProperties>
</file>