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38d3c6087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Google Shape;217;g338d3c6087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08c7734b7_1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Google Shape;222;g408c7734b7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08c7734b7_1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Google Shape;228;g408c7734b7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08c7734b7_1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Google Shape;234;g408c7734b7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38d3c6087_2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0" name="Google Shape;240;g338d3c6087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38d3c6087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6" name="Google Shape;246;g338d3c6087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38d3c6087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 name="Google Shape;252;g338d3c6087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38d3c6087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8" name="Google Shape;258;g338d3c608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08c7734b7_1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4" name="Google Shape;264;g408c7734b7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1670605" y="1350110"/>
            <a:ext cx="717713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4"/>
          <p:cNvSpPr txBox="1"/>
          <p:nvPr>
            <p:ph idx="1" type="subTitle"/>
          </p:nvPr>
        </p:nvSpPr>
        <p:spPr>
          <a:xfrm>
            <a:off x="1670605" y="2724455"/>
            <a:ext cx="7177135" cy="610820"/>
          </a:xfrm>
          <a:prstGeom prst="rect">
            <a:avLst/>
          </a:prstGeom>
          <a:noFill/>
          <a:ln>
            <a:noFill/>
          </a:ln>
        </p:spPr>
        <p:txBody>
          <a:bodyPr anchorCtr="0" anchor="t" bIns="45700" lIns="91425" spcFirstLastPara="1" rIns="91425" wrap="square" tIns="45700"/>
          <a:lstStyle>
            <a:lvl1pPr lvl="0" marR="0" rtl="0" algn="r">
              <a:spcBef>
                <a:spcPts val="560"/>
              </a:spcBef>
              <a:spcAft>
                <a:spcPts val="0"/>
              </a:spcAft>
              <a:buClr>
                <a:srgbClr val="6C1A00"/>
              </a:buClr>
              <a:buSzPts val="2800"/>
              <a:buFont typeface="Arial"/>
              <a:buNone/>
              <a:defRPr b="0" i="0" sz="2800" u="none" cap="none" strike="noStrike">
                <a:solidFill>
                  <a:srgbClr val="6C1A00"/>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48965" y="128470"/>
            <a:ext cx="8246070" cy="91623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5"/>
          <p:cNvSpPr txBox="1"/>
          <p:nvPr>
            <p:ph idx="1" type="body"/>
          </p:nvPr>
        </p:nvSpPr>
        <p:spPr>
          <a:xfrm>
            <a:off x="448966" y="1502815"/>
            <a:ext cx="8246070" cy="3206805"/>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1pPr>
            <a:lvl2pPr indent="-406400" lvl="1" marL="914400" marR="0" rtl="0" algn="l">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2pPr>
            <a:lvl3pPr indent="-381000" lvl="2" marL="1371600" marR="0" rtl="0" algn="l">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3pPr>
            <a:lvl4pPr indent="-355600" lvl="3" marL="1828800" marR="0" rtl="0" algn="l">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4pPr>
            <a:lvl5pPr indent="-355600" lvl="4" marL="2286000" marR="0" rtl="0" algn="l">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2835347" y="433880"/>
            <a:ext cx="6260905" cy="5726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6C1A00"/>
              </a:buClr>
              <a:buSzPts val="3600"/>
              <a:buFont typeface="Calibri"/>
              <a:buNone/>
              <a:defRPr b="0" i="0" sz="3600" u="none" cap="none" strike="noStrike">
                <a:solidFill>
                  <a:srgbClr val="6C1A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6"/>
          <p:cNvSpPr txBox="1"/>
          <p:nvPr>
            <p:ph idx="1" type="body"/>
          </p:nvPr>
        </p:nvSpPr>
        <p:spPr>
          <a:xfrm>
            <a:off x="2835347" y="1197405"/>
            <a:ext cx="6260905" cy="3511061"/>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1pPr>
            <a:lvl2pPr indent="-406400" lvl="1" marL="914400" marR="0" rtl="0" algn="l">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2pPr>
            <a:lvl3pPr indent="-381000" lvl="2" marL="1371600" marR="0" rtl="0" algn="l">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3pPr>
            <a:lvl4pPr indent="-355600" lvl="3" marL="1828800" marR="0" rtl="0" algn="l">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4pPr>
            <a:lvl5pPr indent="-355600" lvl="4" marL="2286000" marR="0" rtl="0" algn="l">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7"/>
          <p:cNvSpPr txBox="1"/>
          <p:nvPr>
            <p:ph idx="1" type="body"/>
          </p:nvPr>
        </p:nvSpPr>
        <p:spPr>
          <a:xfrm>
            <a:off x="536879" y="1633814"/>
            <a:ext cx="4040188" cy="479822"/>
          </a:xfrm>
          <a:prstGeom prst="rect">
            <a:avLst/>
          </a:prstGeom>
          <a:noFill/>
          <a:ln>
            <a:noFill/>
          </a:ln>
        </p:spPr>
        <p:txBody>
          <a:bodyPr anchorCtr="0" anchor="b" bIns="45700" lIns="91425" spcFirstLastPara="1" rIns="91425" wrap="square" tIns="45700"/>
          <a:lstStyle>
            <a:lvl1pPr indent="-228600" lvl="0" marL="457200" marR="0" rtl="0" algn="ctr">
              <a:spcBef>
                <a:spcPts val="480"/>
              </a:spcBef>
              <a:spcAft>
                <a:spcPts val="0"/>
              </a:spcAft>
              <a:buClr>
                <a:srgbClr val="6C1A00"/>
              </a:buClr>
              <a:buSzPts val="2400"/>
              <a:buFont typeface="Arial"/>
              <a:buNone/>
              <a:defRPr b="1" i="0" sz="2400" u="none" cap="none" strike="noStrike">
                <a:solidFill>
                  <a:srgbClr val="6C1A00"/>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8" name="Google Shape;78;p17"/>
          <p:cNvSpPr txBox="1"/>
          <p:nvPr>
            <p:ph idx="2" type="body"/>
          </p:nvPr>
        </p:nvSpPr>
        <p:spPr>
          <a:xfrm>
            <a:off x="536879" y="2113635"/>
            <a:ext cx="4040188" cy="2137871"/>
          </a:xfrm>
          <a:prstGeom prst="rect">
            <a:avLst/>
          </a:prstGeom>
          <a:noFill/>
          <a:ln>
            <a:noFill/>
          </a:ln>
        </p:spPr>
        <p:txBody>
          <a:bodyPr anchorCtr="0" anchor="t" bIns="45700" lIns="91425" spcFirstLastPara="1" rIns="91425" wrap="square" tIns="45700"/>
          <a:lstStyle>
            <a:lvl1pPr indent="-381000" lvl="0" marL="457200" marR="0" rtl="0" algn="ctr">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1pPr>
            <a:lvl2pPr indent="-355600" lvl="1" marL="914400" marR="0" rtl="0" algn="ctr">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2pPr>
            <a:lvl3pPr indent="-342900" lvl="2" marL="1371600" marR="0" rtl="0" algn="ctr">
              <a:spcBef>
                <a:spcPts val="360"/>
              </a:spcBef>
              <a:spcAft>
                <a:spcPts val="0"/>
              </a:spcAft>
              <a:buClr>
                <a:srgbClr val="6C1A00"/>
              </a:buClr>
              <a:buSzPts val="1800"/>
              <a:buFont typeface="Arial"/>
              <a:buChar char="•"/>
              <a:defRPr b="0" i="0" sz="1800" u="none" cap="none" strike="noStrike">
                <a:solidFill>
                  <a:srgbClr val="6C1A00"/>
                </a:solidFill>
                <a:latin typeface="Calibri"/>
                <a:ea typeface="Calibri"/>
                <a:cs typeface="Calibri"/>
                <a:sym typeface="Calibri"/>
              </a:defRPr>
            </a:lvl3pPr>
            <a:lvl4pPr indent="-330200" lvl="3" marL="1828800" marR="0" rtl="0" algn="ctr">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4pPr>
            <a:lvl5pPr indent="-330200" lvl="4" marL="2286000" marR="0" rtl="0" algn="ctr">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9" name="Google Shape;79;p17"/>
          <p:cNvSpPr txBox="1"/>
          <p:nvPr>
            <p:ph idx="3" type="body"/>
          </p:nvPr>
        </p:nvSpPr>
        <p:spPr>
          <a:xfrm>
            <a:off x="4572000" y="1633814"/>
            <a:ext cx="4041775" cy="479822"/>
          </a:xfrm>
          <a:prstGeom prst="rect">
            <a:avLst/>
          </a:prstGeom>
          <a:noFill/>
          <a:ln>
            <a:noFill/>
          </a:ln>
        </p:spPr>
        <p:txBody>
          <a:bodyPr anchorCtr="0" anchor="b" bIns="45700" lIns="91425" spcFirstLastPara="1" rIns="91425" wrap="square" tIns="45700"/>
          <a:lstStyle>
            <a:lvl1pPr indent="-228600" lvl="0" marL="457200" marR="0" rtl="0" algn="ctr">
              <a:spcBef>
                <a:spcPts val="480"/>
              </a:spcBef>
              <a:spcAft>
                <a:spcPts val="0"/>
              </a:spcAft>
              <a:buClr>
                <a:srgbClr val="6C1A00"/>
              </a:buClr>
              <a:buSzPts val="2400"/>
              <a:buFont typeface="Arial"/>
              <a:buNone/>
              <a:defRPr b="1" i="0" sz="2400" u="none" cap="none" strike="noStrike">
                <a:solidFill>
                  <a:srgbClr val="6C1A00"/>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0" name="Google Shape;80;p17"/>
          <p:cNvSpPr txBox="1"/>
          <p:nvPr>
            <p:ph idx="4" type="body"/>
          </p:nvPr>
        </p:nvSpPr>
        <p:spPr>
          <a:xfrm>
            <a:off x="4572000" y="2113635"/>
            <a:ext cx="4041775" cy="2137871"/>
          </a:xfrm>
          <a:prstGeom prst="rect">
            <a:avLst/>
          </a:prstGeom>
          <a:noFill/>
          <a:ln>
            <a:noFill/>
          </a:ln>
        </p:spPr>
        <p:txBody>
          <a:bodyPr anchorCtr="0" anchor="t" bIns="45700" lIns="91425" spcFirstLastPara="1" rIns="91425" wrap="square" tIns="45700"/>
          <a:lstStyle>
            <a:lvl1pPr indent="-381000" lvl="0" marL="457200" marR="0" rtl="0" algn="ctr">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1pPr>
            <a:lvl2pPr indent="-355600" lvl="1" marL="914400" marR="0" rtl="0" algn="ctr">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2pPr>
            <a:lvl3pPr indent="-342900" lvl="2" marL="1371600" marR="0" rtl="0" algn="ctr">
              <a:spcBef>
                <a:spcPts val="360"/>
              </a:spcBef>
              <a:spcAft>
                <a:spcPts val="0"/>
              </a:spcAft>
              <a:buClr>
                <a:srgbClr val="6C1A00"/>
              </a:buClr>
              <a:buSzPts val="1800"/>
              <a:buFont typeface="Arial"/>
              <a:buChar char="•"/>
              <a:defRPr b="0" i="0" sz="1800" u="none" cap="none" strike="noStrike">
                <a:solidFill>
                  <a:srgbClr val="6C1A00"/>
                </a:solidFill>
                <a:latin typeface="Calibri"/>
                <a:ea typeface="Calibri"/>
                <a:cs typeface="Calibri"/>
                <a:sym typeface="Calibri"/>
              </a:defRPr>
            </a:lvl3pPr>
            <a:lvl4pPr indent="-330200" lvl="3" marL="1828800" marR="0" rtl="0" algn="ctr">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4pPr>
            <a:lvl5pPr indent="-330200" lvl="4" marL="2286000" marR="0" rtl="0" algn="ctr">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Google Shape;8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Google Shape;89;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6" name="Google Shape;116;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7" name="Google Shape;11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3" name="Google Shape;123;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Google Shape;1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descr="E:\websites\free-power-point-templates\2012\logos.png" id="132" name="Google Shape;132;p25"/>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7"/>
          <p:cNvSpPr txBox="1"/>
          <p:nvPr>
            <p:ph type="ctrTitle"/>
          </p:nvPr>
        </p:nvSpPr>
        <p:spPr>
          <a:xfrm>
            <a:off x="1365195" y="433880"/>
            <a:ext cx="7177135" cy="122164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lstStyle>
            <a:lvl1pPr lvl="0" marR="0" rtl="0" algn="r">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27"/>
          <p:cNvSpPr txBox="1"/>
          <p:nvPr>
            <p:ph idx="1" type="subTitle"/>
          </p:nvPr>
        </p:nvSpPr>
        <p:spPr>
          <a:xfrm>
            <a:off x="1365195" y="1655519"/>
            <a:ext cx="7177135" cy="610820"/>
          </a:xfrm>
          <a:prstGeom prst="rect">
            <a:avLst/>
          </a:prstGeom>
          <a:noFill/>
          <a:ln>
            <a:noFill/>
          </a:ln>
        </p:spPr>
        <p:txBody>
          <a:bodyPr anchorCtr="0" anchor="t" bIns="45700" lIns="91425" spcFirstLastPara="1" rIns="91425" wrap="square" tIns="45700"/>
          <a:lstStyle>
            <a:lvl1pPr lvl="0" marR="0" rtl="0" algn="r">
              <a:spcBef>
                <a:spcPts val="560"/>
              </a:spcBef>
              <a:spcAft>
                <a:spcPts val="0"/>
              </a:spcAft>
              <a:buClr>
                <a:srgbClr val="7F7F7F"/>
              </a:buClr>
              <a:buSzPts val="2800"/>
              <a:buFont typeface="Arial"/>
              <a:buNone/>
              <a:defRPr b="0" i="0" sz="2800" u="none" cap="none" strike="noStrike">
                <a:solidFill>
                  <a:srgbClr val="7F7F7F"/>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2" name="Google Shape;142;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5" name="Shape 145"/>
        <p:cNvGrpSpPr/>
        <p:nvPr/>
      </p:nvGrpSpPr>
      <p:grpSpPr>
        <a:xfrm>
          <a:off x="0" y="0"/>
          <a:ext cx="0" cy="0"/>
          <a:chOff x="0" y="0"/>
          <a:chExt cx="0" cy="0"/>
        </a:xfrm>
      </p:grpSpPr>
      <p:sp>
        <p:nvSpPr>
          <p:cNvPr id="146" name="Google Shape;146;p28"/>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28"/>
          <p:cNvSpPr txBox="1"/>
          <p:nvPr>
            <p:ph idx="1" type="body"/>
          </p:nvPr>
        </p:nvSpPr>
        <p:spPr>
          <a:xfrm>
            <a:off x="448966" y="1655519"/>
            <a:ext cx="8246070" cy="3054101"/>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1pPr>
            <a:lvl2pPr indent="-406400" lvl="1" marL="914400" marR="0" rtl="0" algn="l">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3pPr>
            <a:lvl4pPr indent="-355600" lvl="3" marL="1828800" marR="0" rtl="0" algn="l">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4pPr>
            <a:lvl5pPr indent="-355600" lvl="4" marL="2286000" marR="0" rtl="0" algn="l">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Google Shape;148;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0" name="Google Shape;150;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2586835" y="433880"/>
            <a:ext cx="6260905" cy="5726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3" name="Google Shape;153;p29"/>
          <p:cNvSpPr txBox="1"/>
          <p:nvPr>
            <p:ph idx="1" type="body"/>
          </p:nvPr>
        </p:nvSpPr>
        <p:spPr>
          <a:xfrm>
            <a:off x="2586835" y="1197405"/>
            <a:ext cx="6260905" cy="3511061"/>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1pPr>
            <a:lvl2pPr indent="-406400" lvl="1" marL="914400" marR="0" rtl="0" algn="l">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3pPr>
            <a:lvl4pPr indent="-355600" lvl="3" marL="1828800" marR="0" rtl="0" algn="l">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4pPr>
            <a:lvl5pPr indent="-355600" lvl="4" marL="2286000" marR="0" rtl="0" algn="l">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4" name="Google Shape;154;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6" name="Google Shape;156;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7" name="Shape 157"/>
        <p:cNvGrpSpPr/>
        <p:nvPr/>
      </p:nvGrpSpPr>
      <p:grpSpPr>
        <a:xfrm>
          <a:off x="0" y="0"/>
          <a:ext cx="0" cy="0"/>
          <a:chOff x="0" y="0"/>
          <a:chExt cx="0" cy="0"/>
        </a:xfrm>
      </p:grpSpPr>
      <p:sp>
        <p:nvSpPr>
          <p:cNvPr id="158" name="Google Shape;158;p30"/>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9" name="Google Shape;159;p30"/>
          <p:cNvSpPr txBox="1"/>
          <p:nvPr>
            <p:ph idx="1" type="body"/>
          </p:nvPr>
        </p:nvSpPr>
        <p:spPr>
          <a:xfrm>
            <a:off x="536879" y="1786519"/>
            <a:ext cx="4040188" cy="479822"/>
          </a:xfrm>
          <a:prstGeom prst="rect">
            <a:avLst/>
          </a:prstGeom>
          <a:noFill/>
          <a:ln>
            <a:noFill/>
          </a:ln>
        </p:spPr>
        <p:txBody>
          <a:bodyPr anchorCtr="0" anchor="b" bIns="45700" lIns="91425" spcFirstLastPara="1" rIns="91425" wrap="square" tIns="45700"/>
          <a:lstStyle>
            <a:lvl1pPr indent="-228600" lvl="0" marL="457200" marR="0" rtl="0" algn="ctr">
              <a:spcBef>
                <a:spcPts val="480"/>
              </a:spcBef>
              <a:spcAft>
                <a:spcPts val="0"/>
              </a:spcAft>
              <a:buClr>
                <a:srgbClr val="7F7F7F"/>
              </a:buClr>
              <a:buSzPts val="2400"/>
              <a:buFont typeface="Arial"/>
              <a:buNone/>
              <a:defRPr b="1" i="0" sz="2400" u="none" cap="none" strike="noStrike">
                <a:solidFill>
                  <a:srgbClr val="7F7F7F"/>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0" name="Google Shape;160;p30"/>
          <p:cNvSpPr txBox="1"/>
          <p:nvPr>
            <p:ph idx="2" type="body"/>
          </p:nvPr>
        </p:nvSpPr>
        <p:spPr>
          <a:xfrm>
            <a:off x="536879" y="2266340"/>
            <a:ext cx="4040188" cy="2137871"/>
          </a:xfrm>
          <a:prstGeom prst="rect">
            <a:avLst/>
          </a:prstGeom>
          <a:noFill/>
          <a:ln>
            <a:noFill/>
          </a:ln>
        </p:spPr>
        <p:txBody>
          <a:bodyPr anchorCtr="0" anchor="t" bIns="45700" lIns="91425" spcFirstLastPara="1" rIns="91425" wrap="square" tIns="45700"/>
          <a:lstStyle>
            <a:lvl1pPr indent="-381000" lvl="0" marL="457200" marR="0" rtl="0" algn="ctr">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1pPr>
            <a:lvl2pPr indent="-355600" lvl="1" marL="914400" marR="0" rtl="0" algn="ctr">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2pPr>
            <a:lvl3pPr indent="-342900" lvl="2" marL="1371600" marR="0" rtl="0" algn="ctr">
              <a:spcBef>
                <a:spcPts val="36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3pPr>
            <a:lvl4pPr indent="-330200" lvl="3" marL="1828800" marR="0" rtl="0" algn="ctr">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4pPr>
            <a:lvl5pPr indent="-330200" lvl="4" marL="2286000" marR="0" rtl="0" algn="ctr">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1" name="Google Shape;161;p30"/>
          <p:cNvSpPr txBox="1"/>
          <p:nvPr>
            <p:ph idx="3" type="body"/>
          </p:nvPr>
        </p:nvSpPr>
        <p:spPr>
          <a:xfrm>
            <a:off x="4572000" y="1786519"/>
            <a:ext cx="4041775" cy="479822"/>
          </a:xfrm>
          <a:prstGeom prst="rect">
            <a:avLst/>
          </a:prstGeom>
          <a:noFill/>
          <a:ln>
            <a:noFill/>
          </a:ln>
        </p:spPr>
        <p:txBody>
          <a:bodyPr anchorCtr="0" anchor="b" bIns="45700" lIns="91425" spcFirstLastPara="1" rIns="91425" wrap="square" tIns="45700"/>
          <a:lstStyle>
            <a:lvl1pPr indent="-228600" lvl="0" marL="457200" marR="0" rtl="0" algn="ctr">
              <a:spcBef>
                <a:spcPts val="480"/>
              </a:spcBef>
              <a:spcAft>
                <a:spcPts val="0"/>
              </a:spcAft>
              <a:buClr>
                <a:srgbClr val="7F7F7F"/>
              </a:buClr>
              <a:buSzPts val="2400"/>
              <a:buFont typeface="Arial"/>
              <a:buNone/>
              <a:defRPr b="1" i="0" sz="2400" u="none" cap="none" strike="noStrike">
                <a:solidFill>
                  <a:srgbClr val="7F7F7F"/>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2" name="Google Shape;162;p30"/>
          <p:cNvSpPr txBox="1"/>
          <p:nvPr>
            <p:ph idx="4" type="body"/>
          </p:nvPr>
        </p:nvSpPr>
        <p:spPr>
          <a:xfrm>
            <a:off x="4572000" y="2266340"/>
            <a:ext cx="4041775" cy="2137871"/>
          </a:xfrm>
          <a:prstGeom prst="rect">
            <a:avLst/>
          </a:prstGeom>
          <a:noFill/>
          <a:ln>
            <a:noFill/>
          </a:ln>
        </p:spPr>
        <p:txBody>
          <a:bodyPr anchorCtr="0" anchor="t" bIns="45700" lIns="91425" spcFirstLastPara="1" rIns="91425" wrap="square" tIns="45700"/>
          <a:lstStyle>
            <a:lvl1pPr indent="-381000" lvl="0" marL="457200" marR="0" rtl="0" algn="ctr">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1pPr>
            <a:lvl2pPr indent="-355600" lvl="1" marL="914400" marR="0" rtl="0" algn="ctr">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2pPr>
            <a:lvl3pPr indent="-342900" lvl="2" marL="1371600" marR="0" rtl="0" algn="ctr">
              <a:spcBef>
                <a:spcPts val="36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3pPr>
            <a:lvl4pPr indent="-330200" lvl="3" marL="1828800" marR="0" rtl="0" algn="ctr">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4pPr>
            <a:lvl5pPr indent="-330200" lvl="4" marL="2286000" marR="0" rtl="0" algn="ctr">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3" name="Google Shape;163;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Google Shape;169;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0" name="Shape 170"/>
        <p:cNvGrpSpPr/>
        <p:nvPr/>
      </p:nvGrpSpPr>
      <p:grpSpPr>
        <a:xfrm>
          <a:off x="0" y="0"/>
          <a:ext cx="0" cy="0"/>
          <a:chOff x="0" y="0"/>
          <a:chExt cx="0" cy="0"/>
        </a:xfrm>
      </p:grpSpPr>
      <p:sp>
        <p:nvSpPr>
          <p:cNvPr id="171" name="Google Shape;171;p3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2" name="Google Shape;172;p3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3" name="Google Shape;173;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4" name="Google Shape;174;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6" name="Shape 176"/>
        <p:cNvGrpSpPr/>
        <p:nvPr/>
      </p:nvGrpSpPr>
      <p:grpSpPr>
        <a:xfrm>
          <a:off x="0" y="0"/>
          <a:ext cx="0" cy="0"/>
          <a:chOff x="0" y="0"/>
          <a:chExt cx="0" cy="0"/>
        </a:xfrm>
      </p:grpSpPr>
      <p:sp>
        <p:nvSpPr>
          <p:cNvPr id="177" name="Google Shape;177;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8" name="Google Shape;178;p33"/>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9" name="Google Shape;179;p33"/>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0" name="Google Shape;180;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1" name="Google Shape;181;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3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0" name="Google Shape;190;p3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3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92" name="Google Shape;192;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4" name="Google Shape;194;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3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7" name="Google Shape;197;p36"/>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8" name="Google Shape;198;p3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99" name="Google Shape;199;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0" name="Google Shape;200;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1" name="Google Shape;201;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2" name="Shape 202"/>
        <p:cNvGrpSpPr/>
        <p:nvPr/>
      </p:nvGrpSpPr>
      <p:grpSpPr>
        <a:xfrm>
          <a:off x="0" y="0"/>
          <a:ext cx="0" cy="0"/>
          <a:chOff x="0" y="0"/>
          <a:chExt cx="0" cy="0"/>
        </a:xfrm>
      </p:grpSpPr>
      <p:sp>
        <p:nvSpPr>
          <p:cNvPr id="203" name="Google Shape;203;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3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5" name="Google Shape;205;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7" name="Google Shape;207;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08" name="Shape 208"/>
        <p:cNvGrpSpPr/>
        <p:nvPr/>
      </p:nvGrpSpPr>
      <p:grpSpPr>
        <a:xfrm>
          <a:off x="0" y="0"/>
          <a:ext cx="0" cy="0"/>
          <a:chOff x="0" y="0"/>
          <a:chExt cx="0" cy="0"/>
        </a:xfrm>
      </p:grpSpPr>
      <p:sp>
        <p:nvSpPr>
          <p:cNvPr id="209" name="Google Shape;209;p3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0" name="Google Shape;210;p3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1" name="Google Shape;211;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2" name="Google Shape;212;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3" name="Google Shape;213;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descr="E:\websites\free-power-point-templates\2012\logos.png" id="214" name="Google Shape;214;p38"/>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8.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
        <p:nvSpPr>
          <p:cNvPr id="56" name="Google Shape;56;p13"/>
          <p:cNvSpPr txBox="1"/>
          <p:nvPr/>
        </p:nvSpPr>
        <p:spPr>
          <a:xfrm>
            <a:off x="-9150" y="5213747"/>
            <a:ext cx="83896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ctrTitle"/>
          </p:nvPr>
        </p:nvSpPr>
        <p:spPr>
          <a:xfrm>
            <a:off x="1711955" y="1277785"/>
            <a:ext cx="7177200" cy="10689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3240"/>
              <a:buFont typeface="Calibri"/>
              <a:buNone/>
            </a:pPr>
            <a:r>
              <a:rPr lang="en" sz="3240"/>
              <a:t>Auto-Irrigation System</a:t>
            </a:r>
            <a:endParaRPr sz="3240"/>
          </a:p>
          <a:p>
            <a:pPr indent="0" lvl="0" marL="0" marR="0" rtl="0" algn="r">
              <a:spcBef>
                <a:spcPts val="0"/>
              </a:spcBef>
              <a:spcAft>
                <a:spcPts val="0"/>
              </a:spcAft>
              <a:buClr>
                <a:schemeClr val="lt1"/>
              </a:buClr>
              <a:buSzPts val="3240"/>
              <a:buFont typeface="Calibri"/>
              <a:buNone/>
            </a:pPr>
            <a:r>
              <a:rPr lang="en" sz="3240"/>
              <a:t>TEAM  </a:t>
            </a:r>
            <a:endParaRPr b="0" i="0" sz="324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2586835" y="433880"/>
            <a:ext cx="6260905" cy="5726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36C09"/>
              </a:buClr>
              <a:buSzPts val="3240"/>
              <a:buFont typeface="Calibri"/>
              <a:buNone/>
            </a:pPr>
            <a:r>
              <a:rPr lang="en" sz="3240"/>
              <a:t>Points To Be Covered</a:t>
            </a:r>
            <a:endParaRPr b="0" i="0" sz="3240" u="none" cap="none" strike="noStrike">
              <a:solidFill>
                <a:srgbClr val="E36C09"/>
              </a:solidFill>
              <a:latin typeface="Calibri"/>
              <a:ea typeface="Calibri"/>
              <a:cs typeface="Calibri"/>
              <a:sym typeface="Calibri"/>
            </a:endParaRPr>
          </a:p>
        </p:txBody>
      </p:sp>
      <p:sp>
        <p:nvSpPr>
          <p:cNvPr id="225" name="Google Shape;225;p40"/>
          <p:cNvSpPr txBox="1"/>
          <p:nvPr>
            <p:ph idx="1" type="body"/>
          </p:nvPr>
        </p:nvSpPr>
        <p:spPr>
          <a:xfrm>
            <a:off x="2586835" y="1273605"/>
            <a:ext cx="6261000" cy="351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2800"/>
              <a:buFont typeface="Arial"/>
              <a:buChar char="•"/>
            </a:pPr>
            <a:r>
              <a:rPr lang="en"/>
              <a:t>INTRODUCTION</a:t>
            </a:r>
            <a:endParaRPr/>
          </a:p>
          <a:p>
            <a:pPr indent="-342900" lvl="0" marL="342900" marR="0" rtl="0" algn="l">
              <a:spcBef>
                <a:spcPts val="560"/>
              </a:spcBef>
              <a:spcAft>
                <a:spcPts val="0"/>
              </a:spcAft>
              <a:buClr>
                <a:srgbClr val="7F7F7F"/>
              </a:buClr>
              <a:buSzPts val="2800"/>
              <a:buFont typeface="Arial"/>
              <a:buChar char="•"/>
            </a:pPr>
            <a:r>
              <a:rPr lang="en"/>
              <a:t>OBJECTIVE</a:t>
            </a:r>
            <a:endParaRPr/>
          </a:p>
          <a:p>
            <a:pPr indent="-342900" lvl="0" marL="342900" marR="0" rtl="0" algn="l">
              <a:spcBef>
                <a:spcPts val="560"/>
              </a:spcBef>
              <a:spcAft>
                <a:spcPts val="0"/>
              </a:spcAft>
              <a:buClr>
                <a:srgbClr val="7F7F7F"/>
              </a:buClr>
              <a:buSzPts val="2800"/>
              <a:buFont typeface="Arial"/>
              <a:buChar char="•"/>
            </a:pPr>
            <a:r>
              <a:rPr lang="en"/>
              <a:t>SYSTEM DESIGN</a:t>
            </a:r>
            <a:endParaRPr/>
          </a:p>
          <a:p>
            <a:pPr indent="-342900" lvl="0" marL="342900" marR="0" rtl="0" algn="l">
              <a:spcBef>
                <a:spcPts val="560"/>
              </a:spcBef>
              <a:spcAft>
                <a:spcPts val="0"/>
              </a:spcAft>
              <a:buClr>
                <a:srgbClr val="7F7F7F"/>
              </a:buClr>
              <a:buSzPts val="2800"/>
              <a:buFont typeface="Arial"/>
              <a:buChar char="•"/>
            </a:pPr>
            <a:r>
              <a:rPr lang="en"/>
              <a:t>ADVANTAGES</a:t>
            </a:r>
            <a:endParaRPr/>
          </a:p>
          <a:p>
            <a:pPr indent="-342900" lvl="0" marL="342900" marR="0" rtl="0" algn="l">
              <a:spcBef>
                <a:spcPts val="560"/>
              </a:spcBef>
              <a:spcAft>
                <a:spcPts val="0"/>
              </a:spcAft>
              <a:buClr>
                <a:srgbClr val="7F7F7F"/>
              </a:buClr>
              <a:buSzPts val="2800"/>
              <a:buFont typeface="Arial"/>
              <a:buChar char="•"/>
            </a:pPr>
            <a:r>
              <a:rPr lang="en"/>
              <a:t>FURTHER SCOPES</a:t>
            </a:r>
            <a:endParaRPr/>
          </a:p>
          <a:p>
            <a:pPr indent="-342900" lvl="0" marL="342900" marR="0" rtl="0" algn="l">
              <a:spcBef>
                <a:spcPts val="560"/>
              </a:spcBef>
              <a:spcAft>
                <a:spcPts val="0"/>
              </a:spcAft>
              <a:buClr>
                <a:srgbClr val="7F7F7F"/>
              </a:buClr>
              <a:buSzPts val="2800"/>
              <a:buFont typeface="Arial"/>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E36C09"/>
              </a:buClr>
              <a:buSzPts val="3600"/>
              <a:buFont typeface="Calibri"/>
              <a:buNone/>
            </a:pPr>
            <a:r>
              <a:rPr lang="en"/>
              <a:t>INTRODUCTION</a:t>
            </a:r>
            <a:endParaRPr b="0" i="0" sz="3600" u="none" cap="none" strike="noStrike">
              <a:solidFill>
                <a:srgbClr val="E36C09"/>
              </a:solidFill>
              <a:latin typeface="Calibri"/>
              <a:ea typeface="Calibri"/>
              <a:cs typeface="Calibri"/>
              <a:sym typeface="Calibri"/>
            </a:endParaRPr>
          </a:p>
        </p:txBody>
      </p:sp>
      <p:sp>
        <p:nvSpPr>
          <p:cNvPr id="231" name="Google Shape;231;p41"/>
          <p:cNvSpPr txBox="1"/>
          <p:nvPr>
            <p:ph idx="1" type="body"/>
          </p:nvPr>
        </p:nvSpPr>
        <p:spPr>
          <a:xfrm>
            <a:off x="448966" y="1655519"/>
            <a:ext cx="8246070" cy="3054101"/>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 sz="1800">
                <a:solidFill>
                  <a:srgbClr val="24292E"/>
                </a:solidFill>
                <a:latin typeface="Times New Roman"/>
                <a:ea typeface="Times New Roman"/>
                <a:cs typeface="Times New Roman"/>
                <a:sym typeface="Times New Roman"/>
              </a:rPr>
              <a:t>The aim of this project was to create an open source, automatic irrigation system, to give anyone the ability to automate irrigation using the magic of IoT and reconstruct the life of the farmers.</a:t>
            </a:r>
            <a:endParaRPr sz="1800">
              <a:solidFill>
                <a:srgbClr val="24292E"/>
              </a:solidFill>
              <a:latin typeface="Times New Roman"/>
              <a:ea typeface="Times New Roman"/>
              <a:cs typeface="Times New Roman"/>
              <a:sym typeface="Times New Roman"/>
            </a:endParaRPr>
          </a:p>
          <a:p>
            <a:pPr indent="0" lvl="0" marL="0" rtl="0">
              <a:lnSpc>
                <a:spcPct val="115000"/>
              </a:lnSpc>
              <a:spcBef>
                <a:spcPts val="1200"/>
              </a:spcBef>
              <a:spcAft>
                <a:spcPts val="1200"/>
              </a:spcAft>
              <a:buClr>
                <a:schemeClr val="dk1"/>
              </a:buClr>
              <a:buSzPts val="1100"/>
              <a:buFont typeface="Arial"/>
              <a:buNone/>
            </a:pPr>
            <a:r>
              <a:rPr lang="en" sz="1800">
                <a:solidFill>
                  <a:srgbClr val="24292E"/>
                </a:solidFill>
                <a:latin typeface="Times New Roman"/>
                <a:ea typeface="Times New Roman"/>
                <a:cs typeface="Times New Roman"/>
                <a:sym typeface="Times New Roman"/>
              </a:rPr>
              <a:t>The system uses low-power LoPy devices to collect local data about the user's environment (humidity, temperature, sunlight intensity), transmit that data to the cloud for processing, process the data with the computational power of a cloud-hosted solution (potentially incorporating historic data, weather forecasts, and presenting the data to the user in a web app / phone app format), and control any given irrigation valves automatically based on the need.</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E36C09"/>
              </a:buClr>
              <a:buSzPts val="3600"/>
              <a:buFont typeface="Calibri"/>
              <a:buNone/>
            </a:pPr>
            <a:r>
              <a:rPr lang="en"/>
              <a:t>OBJECTIVE</a:t>
            </a:r>
            <a:endParaRPr b="0" i="0" sz="3600" u="none" cap="none" strike="noStrike">
              <a:solidFill>
                <a:srgbClr val="E36C09"/>
              </a:solidFill>
              <a:latin typeface="Calibri"/>
              <a:ea typeface="Calibri"/>
              <a:cs typeface="Calibri"/>
              <a:sym typeface="Calibri"/>
            </a:endParaRPr>
          </a:p>
        </p:txBody>
      </p:sp>
      <p:sp>
        <p:nvSpPr>
          <p:cNvPr id="237" name="Google Shape;237;p42"/>
          <p:cNvSpPr txBox="1"/>
          <p:nvPr>
            <p:ph idx="1" type="body"/>
          </p:nvPr>
        </p:nvSpPr>
        <p:spPr>
          <a:xfrm>
            <a:off x="841675" y="1837625"/>
            <a:ext cx="7268400" cy="2576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1200"/>
              </a:spcAft>
              <a:buClr>
                <a:schemeClr val="dk1"/>
              </a:buClr>
              <a:buSzPts val="1100"/>
              <a:buFont typeface="Arial"/>
              <a:buNone/>
            </a:pPr>
            <a:r>
              <a:rPr b="0" lang="en" sz="2000">
                <a:solidFill>
                  <a:srgbClr val="24292E"/>
                </a:solidFill>
                <a:latin typeface="Times New Roman"/>
                <a:ea typeface="Times New Roman"/>
                <a:cs typeface="Times New Roman"/>
                <a:sym typeface="Times New Roman"/>
              </a:rPr>
              <a:t>LoPy parts: low-power components using LoRa for communication, to make power draw minimal and maximize reach - these can be placed pretty much anywhere around the properly the user decides, with the exception of the controller, which will draw more power thanks to the WiFi communication with the cloud, and should be somewhere inside the house, connected to an electric outlet.</a:t>
            </a:r>
            <a:endParaRPr i="0" sz="20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448965" y="128470"/>
            <a:ext cx="8246070" cy="91623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chemeClr val="lt1"/>
              </a:buClr>
              <a:buSzPts val="3600"/>
              <a:buFont typeface="Calibri"/>
              <a:buNone/>
            </a:pPr>
            <a:r>
              <a:rPr lang="en">
                <a:solidFill>
                  <a:srgbClr val="351C75"/>
                </a:solidFill>
              </a:rPr>
              <a:t>SYSTEM DESIGN</a:t>
            </a:r>
            <a:endParaRPr b="0" i="0" sz="3600" u="none" cap="none" strike="noStrike">
              <a:solidFill>
                <a:srgbClr val="351C75"/>
              </a:solidFill>
              <a:latin typeface="Calibri"/>
              <a:ea typeface="Calibri"/>
              <a:cs typeface="Calibri"/>
              <a:sym typeface="Calibri"/>
            </a:endParaRPr>
          </a:p>
        </p:txBody>
      </p:sp>
      <p:sp>
        <p:nvSpPr>
          <p:cNvPr id="243" name="Google Shape;243;p43"/>
          <p:cNvSpPr txBox="1"/>
          <p:nvPr>
            <p:ph idx="1" type="body"/>
          </p:nvPr>
        </p:nvSpPr>
        <p:spPr>
          <a:xfrm>
            <a:off x="448966" y="1502815"/>
            <a:ext cx="8246070" cy="3206805"/>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 sz="1800">
                <a:solidFill>
                  <a:srgbClr val="24292E"/>
                </a:solidFill>
                <a:latin typeface="Times New Roman"/>
                <a:ea typeface="Times New Roman"/>
                <a:cs typeface="Times New Roman"/>
                <a:sym typeface="Times New Roman"/>
              </a:rPr>
              <a:t>Parts of the system:</a:t>
            </a:r>
            <a:endParaRPr sz="1800">
              <a:solidFill>
                <a:srgbClr val="24292E"/>
              </a:solidFill>
              <a:latin typeface="Times New Roman"/>
              <a:ea typeface="Times New Roman"/>
              <a:cs typeface="Times New Roman"/>
              <a:sym typeface="Times New Roman"/>
            </a:endParaRPr>
          </a:p>
          <a:p>
            <a:pPr indent="-342900" lvl="0" marL="457200" rtl="0">
              <a:lnSpc>
                <a:spcPct val="115000"/>
              </a:lnSpc>
              <a:spcBef>
                <a:spcPts val="1200"/>
              </a:spcBef>
              <a:spcAft>
                <a:spcPts val="0"/>
              </a:spcAft>
              <a:buClr>
                <a:srgbClr val="24292E"/>
              </a:buClr>
              <a:buSzPts val="1800"/>
              <a:buFont typeface="Times New Roman"/>
              <a:buChar char="●"/>
            </a:pPr>
            <a:r>
              <a:rPr lang="en" sz="1800">
                <a:solidFill>
                  <a:srgbClr val="24292E"/>
                </a:solidFill>
                <a:latin typeface="Times New Roman"/>
                <a:ea typeface="Times New Roman"/>
                <a:cs typeface="Times New Roman"/>
                <a:sym typeface="Times New Roman"/>
              </a:rPr>
              <a:t>LoPy controller: listens for data from sensors, transmits commands to actuators, communicates with the cloud</a:t>
            </a:r>
            <a:endParaRPr sz="1800">
              <a:solidFill>
                <a:srgbClr val="24292E"/>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 sz="1800">
                <a:solidFill>
                  <a:srgbClr val="24292E"/>
                </a:solidFill>
                <a:latin typeface="Times New Roman"/>
                <a:ea typeface="Times New Roman"/>
                <a:cs typeface="Times New Roman"/>
                <a:sym typeface="Times New Roman"/>
              </a:rPr>
              <a:t>LoPy sensor: uses various sensors (currently hooked up to an Arduino) to sense data about the environment; communicates over LoRa</a:t>
            </a:r>
            <a:endParaRPr sz="1800">
              <a:solidFill>
                <a:srgbClr val="24292E"/>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 sz="1800">
                <a:solidFill>
                  <a:srgbClr val="24292E"/>
                </a:solidFill>
                <a:latin typeface="Times New Roman"/>
                <a:ea typeface="Times New Roman"/>
                <a:cs typeface="Times New Roman"/>
                <a:sym typeface="Times New Roman"/>
              </a:rPr>
              <a:t>LoPy actuator: controls valves or other irrigation-relevant equipment. Receives data over LoRa.</a:t>
            </a:r>
            <a:endParaRPr sz="1800">
              <a:solidFill>
                <a:srgbClr val="24292E"/>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Times New Roman"/>
              <a:buChar char="●"/>
            </a:pPr>
            <a:r>
              <a:rPr lang="en" sz="1800">
                <a:solidFill>
                  <a:srgbClr val="24292E"/>
                </a:solidFill>
                <a:latin typeface="Times New Roman"/>
                <a:ea typeface="Times New Roman"/>
                <a:cs typeface="Times New Roman"/>
                <a:sym typeface="Times New Roman"/>
              </a:rPr>
              <a:t>Cloud server: communicates with the LoPy controller, processes data and decides when and what actuators to turn on.</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2835347" y="433880"/>
            <a:ext cx="6260905" cy="5726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C1A00"/>
              </a:buClr>
              <a:buSzPts val="3240"/>
              <a:buFont typeface="Calibri"/>
              <a:buNone/>
            </a:pPr>
            <a:r>
              <a:rPr lang="en" sz="3240"/>
              <a:t>ADVANTAGES</a:t>
            </a:r>
            <a:endParaRPr b="0" i="0" sz="3240" u="none" cap="none" strike="noStrike">
              <a:solidFill>
                <a:srgbClr val="6C1A00"/>
              </a:solidFill>
              <a:latin typeface="Calibri"/>
              <a:ea typeface="Calibri"/>
              <a:cs typeface="Calibri"/>
              <a:sym typeface="Calibri"/>
            </a:endParaRPr>
          </a:p>
        </p:txBody>
      </p:sp>
      <p:sp>
        <p:nvSpPr>
          <p:cNvPr id="249" name="Google Shape;249;p44"/>
          <p:cNvSpPr txBox="1"/>
          <p:nvPr>
            <p:ph idx="1" type="body"/>
          </p:nvPr>
        </p:nvSpPr>
        <p:spPr>
          <a:xfrm>
            <a:off x="2835347" y="1197405"/>
            <a:ext cx="6260905" cy="3511061"/>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None/>
            </a:pPr>
            <a:r>
              <a:rPr lang="en" sz="1800">
                <a:solidFill>
                  <a:srgbClr val="1A1A1A"/>
                </a:solidFill>
                <a:highlight>
                  <a:srgbClr val="FFFFFF"/>
                </a:highlight>
                <a:latin typeface="Times New Roman"/>
                <a:ea typeface="Times New Roman"/>
                <a:cs typeface="Times New Roman"/>
                <a:sym typeface="Times New Roman"/>
              </a:rPr>
              <a:t>Installing automated irrigation systems in farms is an effective way to reduce your water costs, prevent uneven watering and keep your lawn healthier. Additionally, installing an efficient irrigation system can also increase the value of your property and save you time.These are the top 3 problems solved by installing the auto-irrigation system:</a:t>
            </a:r>
            <a:endParaRPr sz="1800">
              <a:solidFill>
                <a:srgbClr val="1A1A1A"/>
              </a:solidFill>
              <a:highlight>
                <a:srgbClr val="FFFFFF"/>
              </a:highlight>
              <a:latin typeface="Times New Roman"/>
              <a:ea typeface="Times New Roman"/>
              <a:cs typeface="Times New Roman"/>
              <a:sym typeface="Times New Roman"/>
            </a:endParaRPr>
          </a:p>
          <a:p>
            <a:pPr indent="-342900" lvl="0" marL="457200" marR="0" rtl="0" algn="l">
              <a:spcBef>
                <a:spcPts val="560"/>
              </a:spcBef>
              <a:spcAft>
                <a:spcPts val="0"/>
              </a:spcAft>
              <a:buClr>
                <a:srgbClr val="1A1A1A"/>
              </a:buClr>
              <a:buSzPts val="1800"/>
              <a:buFont typeface="Times New Roman"/>
              <a:buChar char="•"/>
            </a:pPr>
            <a:r>
              <a:rPr lang="en" sz="1800">
                <a:solidFill>
                  <a:srgbClr val="1A1A1A"/>
                </a:solidFill>
                <a:highlight>
                  <a:srgbClr val="FFFFFF"/>
                </a:highlight>
                <a:latin typeface="Times New Roman"/>
                <a:ea typeface="Times New Roman"/>
                <a:cs typeface="Times New Roman"/>
                <a:sym typeface="Times New Roman"/>
              </a:rPr>
              <a:t> Lower the water consumption</a:t>
            </a:r>
            <a:endParaRPr sz="1800">
              <a:solidFill>
                <a:srgbClr val="1A1A1A"/>
              </a:solidFill>
              <a:highlight>
                <a:srgbClr val="FFFFFF"/>
              </a:highlight>
              <a:latin typeface="Times New Roman"/>
              <a:ea typeface="Times New Roman"/>
              <a:cs typeface="Times New Roman"/>
              <a:sym typeface="Times New Roman"/>
            </a:endParaRPr>
          </a:p>
          <a:p>
            <a:pPr indent="-342900" lvl="0" marL="457200" marR="0" rtl="0" algn="l">
              <a:spcBef>
                <a:spcPts val="0"/>
              </a:spcBef>
              <a:spcAft>
                <a:spcPts val="0"/>
              </a:spcAft>
              <a:buClr>
                <a:srgbClr val="1A1A1A"/>
              </a:buClr>
              <a:buSzPts val="1800"/>
              <a:buFont typeface="Times New Roman"/>
              <a:buChar char="•"/>
            </a:pPr>
            <a:r>
              <a:rPr lang="en" sz="1800">
                <a:solidFill>
                  <a:srgbClr val="1A1A1A"/>
                </a:solidFill>
                <a:highlight>
                  <a:srgbClr val="FFFFFF"/>
                </a:highlight>
                <a:latin typeface="Times New Roman"/>
                <a:ea typeface="Times New Roman"/>
                <a:cs typeface="Times New Roman"/>
                <a:sym typeface="Times New Roman"/>
              </a:rPr>
              <a:t>Prevents Uneven Watering</a:t>
            </a:r>
            <a:endParaRPr sz="1800">
              <a:solidFill>
                <a:srgbClr val="1A1A1A"/>
              </a:solidFill>
              <a:highlight>
                <a:srgbClr val="FFFFFF"/>
              </a:highlight>
              <a:latin typeface="Times New Roman"/>
              <a:ea typeface="Times New Roman"/>
              <a:cs typeface="Times New Roman"/>
              <a:sym typeface="Times New Roman"/>
            </a:endParaRPr>
          </a:p>
          <a:p>
            <a:pPr indent="-342900" lvl="0" marL="457200" marR="0" rtl="0" algn="l">
              <a:spcBef>
                <a:spcPts val="0"/>
              </a:spcBef>
              <a:spcAft>
                <a:spcPts val="0"/>
              </a:spcAft>
              <a:buClr>
                <a:srgbClr val="1A1A1A"/>
              </a:buClr>
              <a:buSzPts val="1800"/>
              <a:buFont typeface="Times New Roman"/>
              <a:buChar char="•"/>
            </a:pPr>
            <a:r>
              <a:rPr lang="en" sz="1800">
                <a:solidFill>
                  <a:srgbClr val="1A1A1A"/>
                </a:solidFill>
                <a:highlight>
                  <a:srgbClr val="FFFFFF"/>
                </a:highlight>
                <a:latin typeface="Times New Roman"/>
                <a:ea typeface="Times New Roman"/>
                <a:cs typeface="Times New Roman"/>
                <a:sym typeface="Times New Roman"/>
              </a:rPr>
              <a:t>A healthy farm</a:t>
            </a:r>
            <a:endParaRPr sz="1800">
              <a:solidFill>
                <a:srgbClr val="1A1A1A"/>
              </a:solidFill>
              <a:highlight>
                <a:srgbClr val="FFFFFF"/>
              </a:highlight>
              <a:latin typeface="Times New Roman"/>
              <a:ea typeface="Times New Roman"/>
              <a:cs typeface="Times New Roman"/>
              <a:sym typeface="Times New Roman"/>
            </a:endParaRPr>
          </a:p>
          <a:p>
            <a:pPr indent="-342900" lvl="0" marL="457200" marR="0" rtl="0" algn="l">
              <a:spcBef>
                <a:spcPts val="0"/>
              </a:spcBef>
              <a:spcAft>
                <a:spcPts val="0"/>
              </a:spcAft>
              <a:buClr>
                <a:srgbClr val="1A1A1A"/>
              </a:buClr>
              <a:buSzPts val="1800"/>
              <a:buFont typeface="Times New Roman"/>
              <a:buChar char="•"/>
            </a:pPr>
            <a:r>
              <a:rPr lang="en" sz="1800">
                <a:solidFill>
                  <a:srgbClr val="1A1A1A"/>
                </a:solidFill>
                <a:highlight>
                  <a:srgbClr val="FFFFFF"/>
                </a:highlight>
                <a:latin typeface="Times New Roman"/>
                <a:ea typeface="Times New Roman"/>
                <a:cs typeface="Times New Roman"/>
                <a:sym typeface="Times New Roman"/>
              </a:rPr>
              <a:t>The right automated irrigation system can help increase the value of the crops, as well as save the farmer’s time.</a:t>
            </a:r>
            <a:endParaRPr sz="1800">
              <a:solidFill>
                <a:srgbClr val="1A1A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3600"/>
              <a:buFont typeface="Calibri"/>
              <a:buNone/>
            </a:pPr>
            <a:r>
              <a:rPr lang="en">
                <a:solidFill>
                  <a:srgbClr val="20124D"/>
                </a:solidFill>
              </a:rPr>
              <a:t>FURTHER SCOPES</a:t>
            </a:r>
            <a:endParaRPr b="0" i="0" sz="3600" u="none" cap="none" strike="noStrike">
              <a:solidFill>
                <a:srgbClr val="20124D"/>
              </a:solidFill>
              <a:latin typeface="Calibri"/>
              <a:ea typeface="Calibri"/>
              <a:cs typeface="Calibri"/>
              <a:sym typeface="Calibri"/>
            </a:endParaRPr>
          </a:p>
        </p:txBody>
      </p:sp>
      <p:sp>
        <p:nvSpPr>
          <p:cNvPr id="255" name="Google Shape;255;p45"/>
          <p:cNvSpPr txBox="1"/>
          <p:nvPr>
            <p:ph idx="4" type="body"/>
          </p:nvPr>
        </p:nvSpPr>
        <p:spPr>
          <a:xfrm>
            <a:off x="1129050" y="1334050"/>
            <a:ext cx="7266300" cy="33468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None/>
            </a:pPr>
            <a:r>
              <a:rPr lang="en" sz="1800">
                <a:latin typeface="Times New Roman"/>
                <a:ea typeface="Times New Roman"/>
                <a:cs typeface="Times New Roman"/>
                <a:sym typeface="Times New Roman"/>
              </a:rPr>
              <a:t>The project further can be linked to microcontrollers. With the help of micro-controllers the auto-irrigation system will become a lot more efficient and fast.</a:t>
            </a:r>
            <a:endParaRPr sz="1800">
              <a:latin typeface="Times New Roman"/>
              <a:ea typeface="Times New Roman"/>
              <a:cs typeface="Times New Roman"/>
              <a:sym typeface="Times New Roman"/>
            </a:endParaRPr>
          </a:p>
          <a:p>
            <a:pPr indent="0" lvl="0" marL="0" marR="0" rtl="0" algn="l">
              <a:spcBef>
                <a:spcPts val="480"/>
              </a:spcBef>
              <a:spcAft>
                <a:spcPts val="0"/>
              </a:spcAft>
              <a:buNone/>
            </a:pPr>
            <a:r>
              <a:rPr lang="en" sz="1800">
                <a:latin typeface="Times New Roman"/>
                <a:ea typeface="Times New Roman"/>
                <a:cs typeface="Times New Roman"/>
                <a:sym typeface="Times New Roman"/>
              </a:rPr>
              <a:t>The auto-irrigation system can be further used by the government to be sold on retail which will in turn generate revenue. This revenue can be used for the benefits of the farmers by providing them the earned revenue in forms of kind or reforms.</a:t>
            </a:r>
            <a:endParaRPr sz="1800">
              <a:latin typeface="Times New Roman"/>
              <a:ea typeface="Times New Roman"/>
              <a:cs typeface="Times New Roman"/>
              <a:sym typeface="Times New Roman"/>
            </a:endParaRPr>
          </a:p>
          <a:p>
            <a:pPr indent="0" lvl="0" marL="0" marR="0" rtl="0" algn="l">
              <a:spcBef>
                <a:spcPts val="480"/>
              </a:spcBef>
              <a:spcAft>
                <a:spcPts val="0"/>
              </a:spcAft>
              <a:buNone/>
            </a:pPr>
            <a:r>
              <a:rPr lang="en" sz="1800">
                <a:solidFill>
                  <a:srgbClr val="24292E"/>
                </a:solidFill>
                <a:highlight>
                  <a:srgbClr val="FFFFFF"/>
                </a:highlight>
                <a:latin typeface="Times New Roman"/>
                <a:ea typeface="Times New Roman"/>
                <a:cs typeface="Times New Roman"/>
                <a:sym typeface="Times New Roman"/>
              </a:rPr>
              <a:t>We can extend this system to the defence forces. This kind of low-power mesh of sensors and actuators could be extended with presence detection systems, maybe hooked up to the main home security system, and could remotely turn on hoses which would spray an intruder with gasoline, then produce a spark close to them.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2835347" y="433880"/>
            <a:ext cx="62610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C1A00"/>
              </a:buClr>
              <a:buSzPts val="3240"/>
              <a:buFont typeface="Calibri"/>
              <a:buNone/>
            </a:pPr>
            <a:r>
              <a:rPr lang="en" sz="3240"/>
              <a:t>CONCLUSION</a:t>
            </a:r>
            <a:endParaRPr b="0" i="0" sz="3240" u="none" cap="none" strike="noStrike">
              <a:solidFill>
                <a:srgbClr val="6C1A00"/>
              </a:solidFill>
              <a:latin typeface="Calibri"/>
              <a:ea typeface="Calibri"/>
              <a:cs typeface="Calibri"/>
              <a:sym typeface="Calibri"/>
            </a:endParaRPr>
          </a:p>
        </p:txBody>
      </p:sp>
      <p:sp>
        <p:nvSpPr>
          <p:cNvPr id="261" name="Google Shape;261;p46"/>
          <p:cNvSpPr txBox="1"/>
          <p:nvPr>
            <p:ph idx="1" type="body"/>
          </p:nvPr>
        </p:nvSpPr>
        <p:spPr>
          <a:xfrm>
            <a:off x="2911550" y="1275225"/>
            <a:ext cx="5686800" cy="35112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None/>
            </a:pPr>
            <a:r>
              <a:rPr lang="en" sz="1800">
                <a:solidFill>
                  <a:srgbClr val="1A1A1A"/>
                </a:solidFill>
                <a:highlight>
                  <a:srgbClr val="FFFFFF"/>
                </a:highlight>
                <a:latin typeface="Times New Roman"/>
                <a:ea typeface="Times New Roman"/>
                <a:cs typeface="Times New Roman"/>
                <a:sym typeface="Times New Roman"/>
              </a:rPr>
              <a:t>The auto-irrigation system can be used for the benefits of farmers which are suffering from a lot and a bunch of water excess in soil will not be helping them. The cloud based auto-irrigation system controls all the activities of irrigation efficiently. This presented proposal and project to you is a way to modernize the agriculture industries at mass scale with the efficient use of water as well as money. Using the auto-irrigation, an individual, a group or the whole country can save manpower, water to ultimately increase the profit and thereby the lifestyle of the poor.</a:t>
            </a:r>
            <a:endParaRPr sz="1800">
              <a:solidFill>
                <a:srgbClr val="1A1A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type="ctrTitle"/>
          </p:nvPr>
        </p:nvSpPr>
        <p:spPr>
          <a:xfrm>
            <a:off x="2834927" y="1350150"/>
            <a:ext cx="3869700" cy="12216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spcBef>
                <a:spcPts val="0"/>
              </a:spcBef>
              <a:spcAft>
                <a:spcPts val="0"/>
              </a:spcAft>
              <a:buClr>
                <a:srgbClr val="E36C09"/>
              </a:buClr>
              <a:buSzPts val="3600"/>
              <a:buFont typeface="Calibri"/>
              <a:buNone/>
            </a:pPr>
            <a:r>
              <a:rPr lang="en" sz="4800"/>
              <a:t>THANK YOU !!</a:t>
            </a:r>
            <a:endParaRPr b="0" i="0" sz="4800" u="none" cap="none" strike="noStrike">
              <a:solidFill>
                <a:srgbClr val="E36C09"/>
              </a:solidFill>
              <a:latin typeface="Calibri"/>
              <a:ea typeface="Calibri"/>
              <a:cs typeface="Calibri"/>
              <a:sym typeface="Calibri"/>
            </a:endParaRPr>
          </a:p>
        </p:txBody>
      </p:sp>
      <p:sp>
        <p:nvSpPr>
          <p:cNvPr id="267" name="Google Shape;267;p47"/>
          <p:cNvSpPr txBox="1"/>
          <p:nvPr>
            <p:ph type="ctrTitle"/>
          </p:nvPr>
        </p:nvSpPr>
        <p:spPr>
          <a:xfrm>
            <a:off x="3125625" y="2527725"/>
            <a:ext cx="3412800" cy="6075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spcBef>
                <a:spcPts val="0"/>
              </a:spcBef>
              <a:spcAft>
                <a:spcPts val="0"/>
              </a:spcAft>
              <a:buClr>
                <a:srgbClr val="E36C09"/>
              </a:buClr>
              <a:buSzPts val="3600"/>
              <a:buFont typeface="Calibri"/>
              <a:buNone/>
            </a:pPr>
            <a:r>
              <a:rPr lang="en" sz="1800">
                <a:solidFill>
                  <a:srgbClr val="674EA7"/>
                </a:solidFill>
              </a:rPr>
              <a:t>WATER IS PRECIOUS SAVE WATER</a:t>
            </a:r>
            <a:endParaRPr b="0" i="0" sz="1800" u="none" cap="none" strike="noStrike">
              <a:solidFill>
                <a:srgbClr val="674EA7"/>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