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7" name="Google Shape;2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4" name="Google Shape;2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1" name="Google Shape;2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7" name="Google Shape;2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3" name="Google Shape;2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9" name="Google Shape;2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5" name="Google Shape;2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670605" y="1350110"/>
            <a:ext cx="7177135" cy="106893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lstStyle>
            <a:lvl1pPr lvl="0" marR="0" rtl="0" algn="r">
              <a:lnSpc>
                <a:spcPct val="10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2"/>
          <p:cNvSpPr txBox="1"/>
          <p:nvPr>
            <p:ph idx="1" type="subTitle"/>
          </p:nvPr>
        </p:nvSpPr>
        <p:spPr>
          <a:xfrm>
            <a:off x="1670605" y="2724455"/>
            <a:ext cx="7177135" cy="610820"/>
          </a:xfrm>
          <a:prstGeom prst="rect">
            <a:avLst/>
          </a:prstGeom>
          <a:noFill/>
          <a:ln>
            <a:noFill/>
          </a:ln>
        </p:spPr>
        <p:txBody>
          <a:bodyPr anchorCtr="0" anchor="t" bIns="45700" lIns="91425" spcFirstLastPara="1" rIns="91425" wrap="square" tIns="45700"/>
          <a:lstStyle>
            <a:lvl1pPr lvl="0" marR="0" rtl="0" algn="r">
              <a:lnSpc>
                <a:spcPct val="100000"/>
              </a:lnSpc>
              <a:spcBef>
                <a:spcPts val="560"/>
              </a:spcBef>
              <a:spcAft>
                <a:spcPts val="0"/>
              </a:spcAft>
              <a:buClr>
                <a:srgbClr val="6C1A00"/>
              </a:buClr>
              <a:buSzPts val="2800"/>
              <a:buFont typeface="Arial"/>
              <a:buNone/>
              <a:defRPr b="0" i="0" sz="2800" u="none" cap="none" strike="noStrike">
                <a:solidFill>
                  <a:srgbClr val="6C1A00"/>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5" name="Google Shape;15;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11"/>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2" name="Google Shape;72;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7" name="Google Shape;77;p1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3" name="Google Shape;83;p1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6" name="Google Shape;86;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pic>
        <p:nvPicPr>
          <p:cNvPr descr="E:\websites\free-power-point-templates\2012\logos.png" id="87" name="Google Shape;87;p13"/>
          <p:cNvPicPr preferRelativeResize="0"/>
          <p:nvPr/>
        </p:nvPicPr>
        <p:blipFill rotWithShape="1">
          <a:blip r:embed="rId2">
            <a:alphaModFix/>
          </a:blip>
          <a:srcRect b="0" l="0" r="0" t="0"/>
          <a:stretch/>
        </p:blipFill>
        <p:spPr>
          <a:xfrm>
            <a:off x="3918306" y="2326213"/>
            <a:ext cx="1463784" cy="52696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5"/>
          <p:cNvSpPr txBox="1"/>
          <p:nvPr>
            <p:ph type="title"/>
          </p:nvPr>
        </p:nvSpPr>
        <p:spPr>
          <a:xfrm>
            <a:off x="2586835" y="433880"/>
            <a:ext cx="6260905" cy="5726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E36C09"/>
              </a:buClr>
              <a:buSzPts val="3600"/>
              <a:buFont typeface="Calibri"/>
              <a:buNone/>
              <a:defRPr b="0" i="0" sz="3600" u="none" cap="none" strike="noStrike">
                <a:solidFill>
                  <a:srgbClr val="E36C0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6" name="Google Shape;96;p15"/>
          <p:cNvSpPr txBox="1"/>
          <p:nvPr>
            <p:ph idx="1" type="body"/>
          </p:nvPr>
        </p:nvSpPr>
        <p:spPr>
          <a:xfrm>
            <a:off x="2586835" y="1197405"/>
            <a:ext cx="6260905" cy="3511061"/>
          </a:xfrm>
          <a:prstGeom prst="rect">
            <a:avLst/>
          </a:prstGeom>
          <a:noFill/>
          <a:ln>
            <a:noFill/>
          </a:ln>
        </p:spPr>
        <p:txBody>
          <a:bodyPr anchorCtr="0" anchor="t" bIns="45700" lIns="91425" spcFirstLastPara="1" rIns="91425" wrap="square" tIns="45700"/>
          <a:lstStyle>
            <a:lvl1pPr indent="-406400" lvl="0" marL="457200" marR="0" rtl="0" algn="l">
              <a:lnSpc>
                <a:spcPct val="100000"/>
              </a:lnSpc>
              <a:spcBef>
                <a:spcPts val="560"/>
              </a:spcBef>
              <a:spcAft>
                <a:spcPts val="0"/>
              </a:spcAft>
              <a:buClr>
                <a:srgbClr val="7F7F7F"/>
              </a:buClr>
              <a:buSzPts val="2800"/>
              <a:buFont typeface="Arial"/>
              <a:buChar char="•"/>
              <a:defRPr b="0" i="0" sz="2800" u="none" cap="none" strike="noStrike">
                <a:solidFill>
                  <a:srgbClr val="7F7F7F"/>
                </a:solidFill>
                <a:latin typeface="Calibri"/>
                <a:ea typeface="Calibri"/>
                <a:cs typeface="Calibri"/>
                <a:sym typeface="Calibri"/>
              </a:defRPr>
            </a:lvl1pPr>
            <a:lvl2pPr indent="-406400" lvl="1" marL="914400" marR="0" rtl="0" algn="l">
              <a:lnSpc>
                <a:spcPct val="100000"/>
              </a:lnSpc>
              <a:spcBef>
                <a:spcPts val="560"/>
              </a:spcBef>
              <a:spcAft>
                <a:spcPts val="0"/>
              </a:spcAft>
              <a:buClr>
                <a:srgbClr val="7F7F7F"/>
              </a:buClr>
              <a:buSzPts val="2800"/>
              <a:buFont typeface="Arial"/>
              <a:buChar char="–"/>
              <a:defRPr b="0" i="0" sz="2800" u="none" cap="none" strike="noStrike">
                <a:solidFill>
                  <a:srgbClr val="7F7F7F"/>
                </a:solidFill>
                <a:latin typeface="Calibri"/>
                <a:ea typeface="Calibri"/>
                <a:cs typeface="Calibri"/>
                <a:sym typeface="Calibri"/>
              </a:defRPr>
            </a:lvl2pPr>
            <a:lvl3pPr indent="-381000" lvl="2" marL="1371600" marR="0" rtl="0" algn="l">
              <a:lnSpc>
                <a:spcPct val="100000"/>
              </a:lnSpc>
              <a:spcBef>
                <a:spcPts val="480"/>
              </a:spcBef>
              <a:spcAft>
                <a:spcPts val="0"/>
              </a:spcAft>
              <a:buClr>
                <a:srgbClr val="7F7F7F"/>
              </a:buClr>
              <a:buSzPts val="2400"/>
              <a:buFont typeface="Arial"/>
              <a:buChar char="•"/>
              <a:defRPr b="0" i="0" sz="2400" u="none" cap="none" strike="noStrike">
                <a:solidFill>
                  <a:srgbClr val="7F7F7F"/>
                </a:solidFill>
                <a:latin typeface="Calibri"/>
                <a:ea typeface="Calibri"/>
                <a:cs typeface="Calibri"/>
                <a:sym typeface="Calibri"/>
              </a:defRPr>
            </a:lvl3pPr>
            <a:lvl4pPr indent="-355600" lvl="3" marL="1828800" marR="0" rtl="0" algn="l">
              <a:lnSpc>
                <a:spcPct val="100000"/>
              </a:lnSpc>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4pPr>
            <a:lvl5pPr indent="-355600" lvl="4" marL="2286000" marR="0" rtl="0" algn="l">
              <a:lnSpc>
                <a:spcPct val="100000"/>
              </a:lnSpc>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7" name="Google Shape;97;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8" name="Google Shape;98;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9" name="Google Shape;99;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0" name="Shape 100"/>
        <p:cNvGrpSpPr/>
        <p:nvPr/>
      </p:nvGrpSpPr>
      <p:grpSpPr>
        <a:xfrm>
          <a:off x="0" y="0"/>
          <a:ext cx="0" cy="0"/>
          <a:chOff x="0" y="0"/>
          <a:chExt cx="0" cy="0"/>
        </a:xfrm>
      </p:grpSpPr>
      <p:sp>
        <p:nvSpPr>
          <p:cNvPr id="101" name="Google Shape;101;p16"/>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E36C09"/>
              </a:buClr>
              <a:buSzPts val="3600"/>
              <a:buFont typeface="Calibri"/>
              <a:buNone/>
              <a:defRPr b="0" i="0" sz="3600" u="none" cap="none" strike="noStrike">
                <a:solidFill>
                  <a:srgbClr val="E36C0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2" name="Google Shape;102;p16"/>
          <p:cNvSpPr txBox="1"/>
          <p:nvPr>
            <p:ph idx="1" type="body"/>
          </p:nvPr>
        </p:nvSpPr>
        <p:spPr>
          <a:xfrm>
            <a:off x="448966" y="1655519"/>
            <a:ext cx="8246070" cy="3054101"/>
          </a:xfrm>
          <a:prstGeom prst="rect">
            <a:avLst/>
          </a:prstGeom>
          <a:noFill/>
          <a:ln>
            <a:noFill/>
          </a:ln>
        </p:spPr>
        <p:txBody>
          <a:bodyPr anchorCtr="0" anchor="t" bIns="45700" lIns="91425" spcFirstLastPara="1" rIns="91425" wrap="square" tIns="45700"/>
          <a:lstStyle>
            <a:lvl1pPr indent="-406400" lvl="0" marL="457200" marR="0" rtl="0" algn="l">
              <a:lnSpc>
                <a:spcPct val="100000"/>
              </a:lnSpc>
              <a:spcBef>
                <a:spcPts val="560"/>
              </a:spcBef>
              <a:spcAft>
                <a:spcPts val="0"/>
              </a:spcAft>
              <a:buClr>
                <a:srgbClr val="7F7F7F"/>
              </a:buClr>
              <a:buSzPts val="2800"/>
              <a:buFont typeface="Arial"/>
              <a:buChar char="•"/>
              <a:defRPr b="0" i="0" sz="2800" u="none" cap="none" strike="noStrike">
                <a:solidFill>
                  <a:srgbClr val="7F7F7F"/>
                </a:solidFill>
                <a:latin typeface="Calibri"/>
                <a:ea typeface="Calibri"/>
                <a:cs typeface="Calibri"/>
                <a:sym typeface="Calibri"/>
              </a:defRPr>
            </a:lvl1pPr>
            <a:lvl2pPr indent="-406400" lvl="1" marL="914400" marR="0" rtl="0" algn="l">
              <a:lnSpc>
                <a:spcPct val="100000"/>
              </a:lnSpc>
              <a:spcBef>
                <a:spcPts val="560"/>
              </a:spcBef>
              <a:spcAft>
                <a:spcPts val="0"/>
              </a:spcAft>
              <a:buClr>
                <a:srgbClr val="7F7F7F"/>
              </a:buClr>
              <a:buSzPts val="2800"/>
              <a:buFont typeface="Arial"/>
              <a:buChar char="–"/>
              <a:defRPr b="0" i="0" sz="2800" u="none" cap="none" strike="noStrike">
                <a:solidFill>
                  <a:srgbClr val="7F7F7F"/>
                </a:solidFill>
                <a:latin typeface="Calibri"/>
                <a:ea typeface="Calibri"/>
                <a:cs typeface="Calibri"/>
                <a:sym typeface="Calibri"/>
              </a:defRPr>
            </a:lvl2pPr>
            <a:lvl3pPr indent="-381000" lvl="2" marL="1371600" marR="0" rtl="0" algn="l">
              <a:lnSpc>
                <a:spcPct val="100000"/>
              </a:lnSpc>
              <a:spcBef>
                <a:spcPts val="480"/>
              </a:spcBef>
              <a:spcAft>
                <a:spcPts val="0"/>
              </a:spcAft>
              <a:buClr>
                <a:srgbClr val="7F7F7F"/>
              </a:buClr>
              <a:buSzPts val="2400"/>
              <a:buFont typeface="Arial"/>
              <a:buChar char="•"/>
              <a:defRPr b="0" i="0" sz="2400" u="none" cap="none" strike="noStrike">
                <a:solidFill>
                  <a:srgbClr val="7F7F7F"/>
                </a:solidFill>
                <a:latin typeface="Calibri"/>
                <a:ea typeface="Calibri"/>
                <a:cs typeface="Calibri"/>
                <a:sym typeface="Calibri"/>
              </a:defRPr>
            </a:lvl3pPr>
            <a:lvl4pPr indent="-355600" lvl="3" marL="1828800" marR="0" rtl="0" algn="l">
              <a:lnSpc>
                <a:spcPct val="100000"/>
              </a:lnSpc>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4pPr>
            <a:lvl5pPr indent="-355600" lvl="4" marL="2286000" marR="0" rtl="0" algn="l">
              <a:lnSpc>
                <a:spcPct val="100000"/>
              </a:lnSpc>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3" name="Google Shape;103;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4" name="Google Shape;104;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5" name="Google Shape;105;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6" name="Shape 106"/>
        <p:cNvGrpSpPr/>
        <p:nvPr/>
      </p:nvGrpSpPr>
      <p:grpSpPr>
        <a:xfrm>
          <a:off x="0" y="0"/>
          <a:ext cx="0" cy="0"/>
          <a:chOff x="0" y="0"/>
          <a:chExt cx="0" cy="0"/>
        </a:xfrm>
      </p:grpSpPr>
      <p:sp>
        <p:nvSpPr>
          <p:cNvPr id="107" name="Google Shape;107;p17"/>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E36C09"/>
              </a:buClr>
              <a:buSzPts val="3600"/>
              <a:buFont typeface="Calibri"/>
              <a:buNone/>
              <a:defRPr b="0" i="0" sz="3600" u="none" cap="none" strike="noStrike">
                <a:solidFill>
                  <a:srgbClr val="E36C0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8" name="Google Shape;108;p17"/>
          <p:cNvSpPr txBox="1"/>
          <p:nvPr>
            <p:ph idx="1" type="body"/>
          </p:nvPr>
        </p:nvSpPr>
        <p:spPr>
          <a:xfrm>
            <a:off x="536879" y="1786519"/>
            <a:ext cx="4040188" cy="479822"/>
          </a:xfrm>
          <a:prstGeom prst="rect">
            <a:avLst/>
          </a:prstGeom>
          <a:noFill/>
          <a:ln>
            <a:noFill/>
          </a:ln>
        </p:spPr>
        <p:txBody>
          <a:bodyPr anchorCtr="0" anchor="b" bIns="45700" lIns="91425" spcFirstLastPara="1" rIns="91425" wrap="square" tIns="45700"/>
          <a:lstStyle>
            <a:lvl1pPr indent="-228600" lvl="0" marL="457200" marR="0" rtl="0" algn="ctr">
              <a:lnSpc>
                <a:spcPct val="100000"/>
              </a:lnSpc>
              <a:spcBef>
                <a:spcPts val="480"/>
              </a:spcBef>
              <a:spcAft>
                <a:spcPts val="0"/>
              </a:spcAft>
              <a:buClr>
                <a:srgbClr val="7F7F7F"/>
              </a:buClr>
              <a:buSzPts val="2400"/>
              <a:buFont typeface="Arial"/>
              <a:buNone/>
              <a:defRPr b="1" i="0" sz="2400" u="none" cap="none" strike="noStrike">
                <a:solidFill>
                  <a:srgbClr val="7F7F7F"/>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09" name="Google Shape;109;p17"/>
          <p:cNvSpPr txBox="1"/>
          <p:nvPr>
            <p:ph idx="2" type="body"/>
          </p:nvPr>
        </p:nvSpPr>
        <p:spPr>
          <a:xfrm>
            <a:off x="536879" y="2266340"/>
            <a:ext cx="4040188" cy="2137871"/>
          </a:xfrm>
          <a:prstGeom prst="rect">
            <a:avLst/>
          </a:prstGeom>
          <a:noFill/>
          <a:ln>
            <a:noFill/>
          </a:ln>
        </p:spPr>
        <p:txBody>
          <a:bodyPr anchorCtr="0" anchor="t" bIns="45700" lIns="91425" spcFirstLastPara="1" rIns="91425" wrap="square" tIns="45700"/>
          <a:lstStyle>
            <a:lvl1pPr indent="-381000" lvl="0" marL="457200" marR="0" rtl="0" algn="ctr">
              <a:lnSpc>
                <a:spcPct val="100000"/>
              </a:lnSpc>
              <a:spcBef>
                <a:spcPts val="480"/>
              </a:spcBef>
              <a:spcAft>
                <a:spcPts val="0"/>
              </a:spcAft>
              <a:buClr>
                <a:srgbClr val="7F7F7F"/>
              </a:buClr>
              <a:buSzPts val="2400"/>
              <a:buFont typeface="Arial"/>
              <a:buChar char="•"/>
              <a:defRPr b="0" i="0" sz="2400" u="none" cap="none" strike="noStrike">
                <a:solidFill>
                  <a:srgbClr val="7F7F7F"/>
                </a:solidFill>
                <a:latin typeface="Calibri"/>
                <a:ea typeface="Calibri"/>
                <a:cs typeface="Calibri"/>
                <a:sym typeface="Calibri"/>
              </a:defRPr>
            </a:lvl1pPr>
            <a:lvl2pPr indent="-355600" lvl="1" marL="914400" marR="0" rtl="0" algn="ctr">
              <a:lnSpc>
                <a:spcPct val="100000"/>
              </a:lnSpc>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2pPr>
            <a:lvl3pPr indent="-342900" lvl="2" marL="1371600" marR="0" rtl="0" algn="ctr">
              <a:lnSpc>
                <a:spcPct val="100000"/>
              </a:lnSpc>
              <a:spcBef>
                <a:spcPts val="360"/>
              </a:spcBef>
              <a:spcAft>
                <a:spcPts val="0"/>
              </a:spcAft>
              <a:buClr>
                <a:srgbClr val="7F7F7F"/>
              </a:buClr>
              <a:buSzPts val="1800"/>
              <a:buFont typeface="Arial"/>
              <a:buChar char="•"/>
              <a:defRPr b="0" i="0" sz="1800" u="none" cap="none" strike="noStrike">
                <a:solidFill>
                  <a:srgbClr val="7F7F7F"/>
                </a:solidFill>
                <a:latin typeface="Calibri"/>
                <a:ea typeface="Calibri"/>
                <a:cs typeface="Calibri"/>
                <a:sym typeface="Calibri"/>
              </a:defRPr>
            </a:lvl3pPr>
            <a:lvl4pPr indent="-330200" lvl="3" marL="1828800" marR="0" rtl="0" algn="ctr">
              <a:lnSpc>
                <a:spcPct val="100000"/>
              </a:lnSpc>
              <a:spcBef>
                <a:spcPts val="320"/>
              </a:spcBef>
              <a:spcAft>
                <a:spcPts val="0"/>
              </a:spcAft>
              <a:buClr>
                <a:srgbClr val="7F7F7F"/>
              </a:buClr>
              <a:buSzPts val="1600"/>
              <a:buFont typeface="Arial"/>
              <a:buChar char="–"/>
              <a:defRPr b="0" i="0" sz="1600" u="none" cap="none" strike="noStrike">
                <a:solidFill>
                  <a:srgbClr val="7F7F7F"/>
                </a:solidFill>
                <a:latin typeface="Calibri"/>
                <a:ea typeface="Calibri"/>
                <a:cs typeface="Calibri"/>
                <a:sym typeface="Calibri"/>
              </a:defRPr>
            </a:lvl4pPr>
            <a:lvl5pPr indent="-330200" lvl="4" marL="2286000" marR="0" rtl="0" algn="ctr">
              <a:lnSpc>
                <a:spcPct val="100000"/>
              </a:lnSpc>
              <a:spcBef>
                <a:spcPts val="320"/>
              </a:spcBef>
              <a:spcAft>
                <a:spcPts val="0"/>
              </a:spcAft>
              <a:buClr>
                <a:srgbClr val="7F7F7F"/>
              </a:buClr>
              <a:buSzPts val="1600"/>
              <a:buFont typeface="Arial"/>
              <a:buChar char="»"/>
              <a:defRPr b="0" i="0" sz="1600" u="none" cap="none" strike="noStrike">
                <a:solidFill>
                  <a:srgbClr val="7F7F7F"/>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0" name="Google Shape;110;p17"/>
          <p:cNvSpPr txBox="1"/>
          <p:nvPr>
            <p:ph idx="3" type="body"/>
          </p:nvPr>
        </p:nvSpPr>
        <p:spPr>
          <a:xfrm>
            <a:off x="4572000" y="1786519"/>
            <a:ext cx="4041775" cy="479822"/>
          </a:xfrm>
          <a:prstGeom prst="rect">
            <a:avLst/>
          </a:prstGeom>
          <a:noFill/>
          <a:ln>
            <a:noFill/>
          </a:ln>
        </p:spPr>
        <p:txBody>
          <a:bodyPr anchorCtr="0" anchor="b" bIns="45700" lIns="91425" spcFirstLastPara="1" rIns="91425" wrap="square" tIns="45700"/>
          <a:lstStyle>
            <a:lvl1pPr indent="-228600" lvl="0" marL="457200" marR="0" rtl="0" algn="ctr">
              <a:lnSpc>
                <a:spcPct val="100000"/>
              </a:lnSpc>
              <a:spcBef>
                <a:spcPts val="480"/>
              </a:spcBef>
              <a:spcAft>
                <a:spcPts val="0"/>
              </a:spcAft>
              <a:buClr>
                <a:srgbClr val="7F7F7F"/>
              </a:buClr>
              <a:buSzPts val="2400"/>
              <a:buFont typeface="Arial"/>
              <a:buNone/>
              <a:defRPr b="1" i="0" sz="2400" u="none" cap="none" strike="noStrike">
                <a:solidFill>
                  <a:srgbClr val="7F7F7F"/>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1" name="Google Shape;111;p17"/>
          <p:cNvSpPr txBox="1"/>
          <p:nvPr>
            <p:ph idx="4" type="body"/>
          </p:nvPr>
        </p:nvSpPr>
        <p:spPr>
          <a:xfrm>
            <a:off x="4572000" y="2266340"/>
            <a:ext cx="4041775" cy="2137871"/>
          </a:xfrm>
          <a:prstGeom prst="rect">
            <a:avLst/>
          </a:prstGeom>
          <a:noFill/>
          <a:ln>
            <a:noFill/>
          </a:ln>
        </p:spPr>
        <p:txBody>
          <a:bodyPr anchorCtr="0" anchor="t" bIns="45700" lIns="91425" spcFirstLastPara="1" rIns="91425" wrap="square" tIns="45700"/>
          <a:lstStyle>
            <a:lvl1pPr indent="-381000" lvl="0" marL="457200" marR="0" rtl="0" algn="ctr">
              <a:lnSpc>
                <a:spcPct val="100000"/>
              </a:lnSpc>
              <a:spcBef>
                <a:spcPts val="480"/>
              </a:spcBef>
              <a:spcAft>
                <a:spcPts val="0"/>
              </a:spcAft>
              <a:buClr>
                <a:srgbClr val="7F7F7F"/>
              </a:buClr>
              <a:buSzPts val="2400"/>
              <a:buFont typeface="Arial"/>
              <a:buChar char="•"/>
              <a:defRPr b="0" i="0" sz="2400" u="none" cap="none" strike="noStrike">
                <a:solidFill>
                  <a:srgbClr val="7F7F7F"/>
                </a:solidFill>
                <a:latin typeface="Calibri"/>
                <a:ea typeface="Calibri"/>
                <a:cs typeface="Calibri"/>
                <a:sym typeface="Calibri"/>
              </a:defRPr>
            </a:lvl1pPr>
            <a:lvl2pPr indent="-355600" lvl="1" marL="914400" marR="0" rtl="0" algn="ctr">
              <a:lnSpc>
                <a:spcPct val="100000"/>
              </a:lnSpc>
              <a:spcBef>
                <a:spcPts val="400"/>
              </a:spcBef>
              <a:spcAft>
                <a:spcPts val="0"/>
              </a:spcAft>
              <a:buClr>
                <a:srgbClr val="7F7F7F"/>
              </a:buClr>
              <a:buSzPts val="2000"/>
              <a:buFont typeface="Arial"/>
              <a:buChar char="–"/>
              <a:defRPr b="0" i="0" sz="2000" u="none" cap="none" strike="noStrike">
                <a:solidFill>
                  <a:srgbClr val="7F7F7F"/>
                </a:solidFill>
                <a:latin typeface="Calibri"/>
                <a:ea typeface="Calibri"/>
                <a:cs typeface="Calibri"/>
                <a:sym typeface="Calibri"/>
              </a:defRPr>
            </a:lvl2pPr>
            <a:lvl3pPr indent="-342900" lvl="2" marL="1371600" marR="0" rtl="0" algn="ctr">
              <a:lnSpc>
                <a:spcPct val="100000"/>
              </a:lnSpc>
              <a:spcBef>
                <a:spcPts val="360"/>
              </a:spcBef>
              <a:spcAft>
                <a:spcPts val="0"/>
              </a:spcAft>
              <a:buClr>
                <a:srgbClr val="7F7F7F"/>
              </a:buClr>
              <a:buSzPts val="1800"/>
              <a:buFont typeface="Arial"/>
              <a:buChar char="•"/>
              <a:defRPr b="0" i="0" sz="1800" u="none" cap="none" strike="noStrike">
                <a:solidFill>
                  <a:srgbClr val="7F7F7F"/>
                </a:solidFill>
                <a:latin typeface="Calibri"/>
                <a:ea typeface="Calibri"/>
                <a:cs typeface="Calibri"/>
                <a:sym typeface="Calibri"/>
              </a:defRPr>
            </a:lvl3pPr>
            <a:lvl4pPr indent="-330200" lvl="3" marL="1828800" marR="0" rtl="0" algn="ctr">
              <a:lnSpc>
                <a:spcPct val="100000"/>
              </a:lnSpc>
              <a:spcBef>
                <a:spcPts val="320"/>
              </a:spcBef>
              <a:spcAft>
                <a:spcPts val="0"/>
              </a:spcAft>
              <a:buClr>
                <a:srgbClr val="7F7F7F"/>
              </a:buClr>
              <a:buSzPts val="1600"/>
              <a:buFont typeface="Arial"/>
              <a:buChar char="–"/>
              <a:defRPr b="0" i="0" sz="1600" u="none" cap="none" strike="noStrike">
                <a:solidFill>
                  <a:srgbClr val="7F7F7F"/>
                </a:solidFill>
                <a:latin typeface="Calibri"/>
                <a:ea typeface="Calibri"/>
                <a:cs typeface="Calibri"/>
                <a:sym typeface="Calibri"/>
              </a:defRPr>
            </a:lvl4pPr>
            <a:lvl5pPr indent="-330200" lvl="4" marL="2286000" marR="0" rtl="0" algn="ctr">
              <a:lnSpc>
                <a:spcPct val="100000"/>
              </a:lnSpc>
              <a:spcBef>
                <a:spcPts val="320"/>
              </a:spcBef>
              <a:spcAft>
                <a:spcPts val="0"/>
              </a:spcAft>
              <a:buClr>
                <a:srgbClr val="7F7F7F"/>
              </a:buClr>
              <a:buSzPts val="1600"/>
              <a:buFont typeface="Arial"/>
              <a:buChar char="»"/>
              <a:defRPr b="0" i="0" sz="1600" u="none" cap="none" strike="noStrike">
                <a:solidFill>
                  <a:srgbClr val="7F7F7F"/>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2" name="Google Shape;112;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3" name="Google Shape;113;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4" name="Google Shape;114;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18"/>
          <p:cNvSpPr txBox="1"/>
          <p:nvPr>
            <p:ph type="ctrTitle"/>
          </p:nvPr>
        </p:nvSpPr>
        <p:spPr>
          <a:xfrm>
            <a:off x="1365195" y="433880"/>
            <a:ext cx="7177135" cy="122164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lstStyle>
            <a:lvl1pPr lvl="0" marR="0" rtl="0" algn="r">
              <a:lnSpc>
                <a:spcPct val="100000"/>
              </a:lnSpc>
              <a:spcBef>
                <a:spcPts val="0"/>
              </a:spcBef>
              <a:spcAft>
                <a:spcPts val="0"/>
              </a:spcAft>
              <a:buClr>
                <a:srgbClr val="E36C09"/>
              </a:buClr>
              <a:buSzPts val="3600"/>
              <a:buFont typeface="Calibri"/>
              <a:buNone/>
              <a:defRPr b="0" i="0" sz="3600" u="none" cap="none" strike="noStrike">
                <a:solidFill>
                  <a:srgbClr val="E36C0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7" name="Google Shape;117;p18"/>
          <p:cNvSpPr txBox="1"/>
          <p:nvPr>
            <p:ph idx="1" type="subTitle"/>
          </p:nvPr>
        </p:nvSpPr>
        <p:spPr>
          <a:xfrm>
            <a:off x="1365195" y="1655519"/>
            <a:ext cx="7177135" cy="610820"/>
          </a:xfrm>
          <a:prstGeom prst="rect">
            <a:avLst/>
          </a:prstGeom>
          <a:noFill/>
          <a:ln>
            <a:noFill/>
          </a:ln>
        </p:spPr>
        <p:txBody>
          <a:bodyPr anchorCtr="0" anchor="t" bIns="45700" lIns="91425" spcFirstLastPara="1" rIns="91425" wrap="square" tIns="45700"/>
          <a:lstStyle>
            <a:lvl1pPr lvl="0" marR="0" rtl="0" algn="r">
              <a:lnSpc>
                <a:spcPct val="100000"/>
              </a:lnSpc>
              <a:spcBef>
                <a:spcPts val="560"/>
              </a:spcBef>
              <a:spcAft>
                <a:spcPts val="0"/>
              </a:spcAft>
              <a:buClr>
                <a:srgbClr val="7F7F7F"/>
              </a:buClr>
              <a:buSzPts val="2800"/>
              <a:buFont typeface="Arial"/>
              <a:buNone/>
              <a:defRPr b="0" i="0" sz="2800" u="none" cap="none" strike="noStrike">
                <a:solidFill>
                  <a:srgbClr val="7F7F7F"/>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18" name="Google Shape;118;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9" name="Google Shape;119;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0" name="Google Shape;120;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1" name="Shape 121"/>
        <p:cNvGrpSpPr/>
        <p:nvPr/>
      </p:nvGrpSpPr>
      <p:grpSpPr>
        <a:xfrm>
          <a:off x="0" y="0"/>
          <a:ext cx="0" cy="0"/>
          <a:chOff x="0" y="0"/>
          <a:chExt cx="0" cy="0"/>
        </a:xfrm>
      </p:grpSpPr>
      <p:sp>
        <p:nvSpPr>
          <p:cNvPr id="122" name="Google Shape;12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3" name="Google Shape;123;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4" name="Google Shape;12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5" name="Shape 125"/>
        <p:cNvGrpSpPr/>
        <p:nvPr/>
      </p:nvGrpSpPr>
      <p:grpSpPr>
        <a:xfrm>
          <a:off x="0" y="0"/>
          <a:ext cx="0" cy="0"/>
          <a:chOff x="0" y="0"/>
          <a:chExt cx="0" cy="0"/>
        </a:xfrm>
      </p:grpSpPr>
      <p:sp>
        <p:nvSpPr>
          <p:cNvPr id="126" name="Google Shape;126;p20"/>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7" name="Google Shape;127;p2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28" name="Google Shape;128;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9" name="Google Shape;129;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0" name="Google Shape;13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3" name="Google Shape;133;p21"/>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4" name="Google Shape;134;p21"/>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5" name="Google Shape;135;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6" name="Google Shape;136;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7" name="Google Shape;137;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48965" y="128470"/>
            <a:ext cx="8246070" cy="916230"/>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3"/>
          <p:cNvSpPr txBox="1"/>
          <p:nvPr>
            <p:ph idx="1" type="body"/>
          </p:nvPr>
        </p:nvSpPr>
        <p:spPr>
          <a:xfrm>
            <a:off x="448966" y="1502815"/>
            <a:ext cx="8246070" cy="3206805"/>
          </a:xfrm>
          <a:prstGeom prst="rect">
            <a:avLst/>
          </a:prstGeom>
          <a:noFill/>
          <a:ln>
            <a:noFill/>
          </a:ln>
        </p:spPr>
        <p:txBody>
          <a:bodyPr anchorCtr="0" anchor="t" bIns="45700" lIns="91425" spcFirstLastPara="1" rIns="91425" wrap="square" tIns="45700"/>
          <a:lstStyle>
            <a:lvl1pPr indent="-406400" lvl="0" marL="457200" marR="0" rtl="0" algn="l">
              <a:lnSpc>
                <a:spcPct val="100000"/>
              </a:lnSpc>
              <a:spcBef>
                <a:spcPts val="560"/>
              </a:spcBef>
              <a:spcAft>
                <a:spcPts val="0"/>
              </a:spcAft>
              <a:buClr>
                <a:srgbClr val="6C1A00"/>
              </a:buClr>
              <a:buSzPts val="2800"/>
              <a:buFont typeface="Arial"/>
              <a:buChar char="•"/>
              <a:defRPr b="0" i="0" sz="2800" u="none" cap="none" strike="noStrike">
                <a:solidFill>
                  <a:srgbClr val="6C1A00"/>
                </a:solidFill>
                <a:latin typeface="Calibri"/>
                <a:ea typeface="Calibri"/>
                <a:cs typeface="Calibri"/>
                <a:sym typeface="Calibri"/>
              </a:defRPr>
            </a:lvl1pPr>
            <a:lvl2pPr indent="-406400" lvl="1" marL="914400" marR="0" rtl="0" algn="l">
              <a:lnSpc>
                <a:spcPct val="100000"/>
              </a:lnSpc>
              <a:spcBef>
                <a:spcPts val="560"/>
              </a:spcBef>
              <a:spcAft>
                <a:spcPts val="0"/>
              </a:spcAft>
              <a:buClr>
                <a:srgbClr val="6C1A00"/>
              </a:buClr>
              <a:buSzPts val="2800"/>
              <a:buFont typeface="Arial"/>
              <a:buChar char="–"/>
              <a:defRPr b="0" i="0" sz="2800" u="none" cap="none" strike="noStrike">
                <a:solidFill>
                  <a:srgbClr val="6C1A00"/>
                </a:solidFill>
                <a:latin typeface="Calibri"/>
                <a:ea typeface="Calibri"/>
                <a:cs typeface="Calibri"/>
                <a:sym typeface="Calibri"/>
              </a:defRPr>
            </a:lvl2pPr>
            <a:lvl3pPr indent="-381000" lvl="2" marL="1371600" marR="0" rtl="0" algn="l">
              <a:lnSpc>
                <a:spcPct val="100000"/>
              </a:lnSpc>
              <a:spcBef>
                <a:spcPts val="480"/>
              </a:spcBef>
              <a:spcAft>
                <a:spcPts val="0"/>
              </a:spcAft>
              <a:buClr>
                <a:srgbClr val="6C1A00"/>
              </a:buClr>
              <a:buSzPts val="2400"/>
              <a:buFont typeface="Arial"/>
              <a:buChar char="•"/>
              <a:defRPr b="0" i="0" sz="2400" u="none" cap="none" strike="noStrike">
                <a:solidFill>
                  <a:srgbClr val="6C1A00"/>
                </a:solidFill>
                <a:latin typeface="Calibri"/>
                <a:ea typeface="Calibri"/>
                <a:cs typeface="Calibri"/>
                <a:sym typeface="Calibri"/>
              </a:defRPr>
            </a:lvl3pPr>
            <a:lvl4pPr indent="-355600" lvl="3" marL="1828800" marR="0" rtl="0" algn="l">
              <a:lnSpc>
                <a:spcPct val="100000"/>
              </a:lnSpc>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4pPr>
            <a:lvl5pPr indent="-355600" lvl="4" marL="2286000" marR="0" rtl="0" algn="l">
              <a:lnSpc>
                <a:spcPct val="100000"/>
              </a:lnSpc>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0" name="Google Shape;14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1" name="Google Shape;14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2" name="Google Shape;14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23"/>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5" name="Google Shape;145;p23"/>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6" name="Google Shape;146;p23"/>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47" name="Google Shape;147;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8" name="Google Shape;148;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9" name="Google Shape;149;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24"/>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2" name="Google Shape;152;p24"/>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3" name="Google Shape;153;p24"/>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54" name="Google Shape;154;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5" name="Google Shape;155;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6" name="Google Shape;156;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9" name="Google Shape;159;p25"/>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0" name="Google Shape;160;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1" name="Google Shape;161;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2" name="Google Shape;162;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3" name="Shape 163"/>
        <p:cNvGrpSpPr/>
        <p:nvPr/>
      </p:nvGrpSpPr>
      <p:grpSpPr>
        <a:xfrm>
          <a:off x="0" y="0"/>
          <a:ext cx="0" cy="0"/>
          <a:chOff x="0" y="0"/>
          <a:chExt cx="0" cy="0"/>
        </a:xfrm>
      </p:grpSpPr>
      <p:sp>
        <p:nvSpPr>
          <p:cNvPr id="164" name="Google Shape;164;p26"/>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5" name="Google Shape;165;p26"/>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6" name="Google Shape;166;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7" name="Google Shape;167;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8" name="Google Shape;168;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pic>
        <p:nvPicPr>
          <p:cNvPr descr="E:\websites\free-power-point-templates\2012\logos.png" id="169" name="Google Shape;169;p26"/>
          <p:cNvPicPr preferRelativeResize="0"/>
          <p:nvPr/>
        </p:nvPicPr>
        <p:blipFill rotWithShape="1">
          <a:blip r:embed="rId2">
            <a:alphaModFix/>
          </a:blip>
          <a:srcRect b="0" l="0" r="0" t="0"/>
          <a:stretch/>
        </p:blipFill>
        <p:spPr>
          <a:xfrm>
            <a:off x="3918306" y="2326213"/>
            <a:ext cx="1463784" cy="52696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4" name="Shape 174"/>
        <p:cNvGrpSpPr/>
        <p:nvPr/>
      </p:nvGrpSpPr>
      <p:grpSpPr>
        <a:xfrm>
          <a:off x="0" y="0"/>
          <a:ext cx="0" cy="0"/>
          <a:chOff x="0" y="0"/>
          <a:chExt cx="0" cy="0"/>
        </a:xfrm>
      </p:grpSpPr>
      <p:sp>
        <p:nvSpPr>
          <p:cNvPr id="175" name="Google Shape;175;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76" name="Google Shape;176;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77" name="Google Shape;17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80" name="Google Shape;18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83" name="Google Shape;183;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84" name="Google Shape;18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87" name="Google Shape;187;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88" name="Google Shape;188;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89" name="Google Shape;18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92" name="Google Shape;19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2835347" y="433880"/>
            <a:ext cx="6260905" cy="5726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6C1A00"/>
              </a:buClr>
              <a:buSzPts val="3600"/>
              <a:buFont typeface="Calibri"/>
              <a:buNone/>
              <a:defRPr b="0" i="0" sz="3600" u="none" cap="none" strike="noStrike">
                <a:solidFill>
                  <a:srgbClr val="6C1A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4"/>
          <p:cNvSpPr txBox="1"/>
          <p:nvPr>
            <p:ph idx="1" type="body"/>
          </p:nvPr>
        </p:nvSpPr>
        <p:spPr>
          <a:xfrm>
            <a:off x="2835347" y="1197405"/>
            <a:ext cx="6260905" cy="3511061"/>
          </a:xfrm>
          <a:prstGeom prst="rect">
            <a:avLst/>
          </a:prstGeom>
          <a:noFill/>
          <a:ln>
            <a:noFill/>
          </a:ln>
        </p:spPr>
        <p:txBody>
          <a:bodyPr anchorCtr="0" anchor="t" bIns="45700" lIns="91425" spcFirstLastPara="1" rIns="91425" wrap="square" tIns="45700"/>
          <a:lstStyle>
            <a:lvl1pPr indent="-406400" lvl="0" marL="457200" marR="0" rtl="0" algn="l">
              <a:lnSpc>
                <a:spcPct val="100000"/>
              </a:lnSpc>
              <a:spcBef>
                <a:spcPts val="560"/>
              </a:spcBef>
              <a:spcAft>
                <a:spcPts val="0"/>
              </a:spcAft>
              <a:buClr>
                <a:srgbClr val="6C1A00"/>
              </a:buClr>
              <a:buSzPts val="2800"/>
              <a:buFont typeface="Arial"/>
              <a:buChar char="•"/>
              <a:defRPr b="0" i="0" sz="2800" u="none" cap="none" strike="noStrike">
                <a:solidFill>
                  <a:srgbClr val="6C1A00"/>
                </a:solidFill>
                <a:latin typeface="Calibri"/>
                <a:ea typeface="Calibri"/>
                <a:cs typeface="Calibri"/>
                <a:sym typeface="Calibri"/>
              </a:defRPr>
            </a:lvl1pPr>
            <a:lvl2pPr indent="-406400" lvl="1" marL="914400" marR="0" rtl="0" algn="l">
              <a:lnSpc>
                <a:spcPct val="100000"/>
              </a:lnSpc>
              <a:spcBef>
                <a:spcPts val="560"/>
              </a:spcBef>
              <a:spcAft>
                <a:spcPts val="0"/>
              </a:spcAft>
              <a:buClr>
                <a:srgbClr val="6C1A00"/>
              </a:buClr>
              <a:buSzPts val="2800"/>
              <a:buFont typeface="Arial"/>
              <a:buChar char="–"/>
              <a:defRPr b="0" i="0" sz="2800" u="none" cap="none" strike="noStrike">
                <a:solidFill>
                  <a:srgbClr val="6C1A00"/>
                </a:solidFill>
                <a:latin typeface="Calibri"/>
                <a:ea typeface="Calibri"/>
                <a:cs typeface="Calibri"/>
                <a:sym typeface="Calibri"/>
              </a:defRPr>
            </a:lvl2pPr>
            <a:lvl3pPr indent="-381000" lvl="2" marL="1371600" marR="0" rtl="0" algn="l">
              <a:lnSpc>
                <a:spcPct val="100000"/>
              </a:lnSpc>
              <a:spcBef>
                <a:spcPts val="480"/>
              </a:spcBef>
              <a:spcAft>
                <a:spcPts val="0"/>
              </a:spcAft>
              <a:buClr>
                <a:srgbClr val="6C1A00"/>
              </a:buClr>
              <a:buSzPts val="2400"/>
              <a:buFont typeface="Arial"/>
              <a:buChar char="•"/>
              <a:defRPr b="0" i="0" sz="2400" u="none" cap="none" strike="noStrike">
                <a:solidFill>
                  <a:srgbClr val="6C1A00"/>
                </a:solidFill>
                <a:latin typeface="Calibri"/>
                <a:ea typeface="Calibri"/>
                <a:cs typeface="Calibri"/>
                <a:sym typeface="Calibri"/>
              </a:defRPr>
            </a:lvl3pPr>
            <a:lvl4pPr indent="-355600" lvl="3" marL="1828800" marR="0" rtl="0" algn="l">
              <a:lnSpc>
                <a:spcPct val="100000"/>
              </a:lnSpc>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4pPr>
            <a:lvl5pPr indent="-355600" lvl="4" marL="2286000" marR="0" rtl="0" algn="l">
              <a:lnSpc>
                <a:spcPct val="100000"/>
              </a:lnSpc>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195" name="Google Shape;195;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96" name="Google Shape;19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97" name="Shape 197"/>
        <p:cNvGrpSpPr/>
        <p:nvPr/>
      </p:nvGrpSpPr>
      <p:grpSpPr>
        <a:xfrm>
          <a:off x="0" y="0"/>
          <a:ext cx="0" cy="0"/>
          <a:chOff x="0" y="0"/>
          <a:chExt cx="0" cy="0"/>
        </a:xfrm>
      </p:grpSpPr>
      <p:sp>
        <p:nvSpPr>
          <p:cNvPr id="198" name="Google Shape;19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99" name="Google Shape;19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00" name="Shape 200"/>
        <p:cNvGrpSpPr/>
        <p:nvPr/>
      </p:nvGrpSpPr>
      <p:grpSpPr>
        <a:xfrm>
          <a:off x="0" y="0"/>
          <a:ext cx="0" cy="0"/>
          <a:chOff x="0" y="0"/>
          <a:chExt cx="0" cy="0"/>
        </a:xfrm>
      </p:grpSpPr>
      <p:sp>
        <p:nvSpPr>
          <p:cNvPr id="201" name="Google Shape;201;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203" name="Google Shape;203;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204" name="Google Shape;204;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05" name="Google Shape;20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6" name="Shape 206"/>
        <p:cNvGrpSpPr/>
        <p:nvPr/>
      </p:nvGrpSpPr>
      <p:grpSpPr>
        <a:xfrm>
          <a:off x="0" y="0"/>
          <a:ext cx="0" cy="0"/>
          <a:chOff x="0" y="0"/>
          <a:chExt cx="0" cy="0"/>
        </a:xfrm>
      </p:grpSpPr>
      <p:sp>
        <p:nvSpPr>
          <p:cNvPr id="207" name="Google Shape;207;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208" name="Google Shape;20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09" name="Shape 209"/>
        <p:cNvGrpSpPr/>
        <p:nvPr/>
      </p:nvGrpSpPr>
      <p:grpSpPr>
        <a:xfrm>
          <a:off x="0" y="0"/>
          <a:ext cx="0" cy="0"/>
          <a:chOff x="0" y="0"/>
          <a:chExt cx="0" cy="0"/>
        </a:xfrm>
      </p:grpSpPr>
      <p:sp>
        <p:nvSpPr>
          <p:cNvPr id="210" name="Google Shape;210;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211" name="Google Shape;211;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12" name="Google Shape;2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3" name="Shape 213"/>
        <p:cNvGrpSpPr/>
        <p:nvPr/>
      </p:nvGrpSpPr>
      <p:grpSpPr>
        <a:xfrm>
          <a:off x="0" y="0"/>
          <a:ext cx="0" cy="0"/>
          <a:chOff x="0" y="0"/>
          <a:chExt cx="0" cy="0"/>
        </a:xfrm>
      </p:grpSpPr>
      <p:sp>
        <p:nvSpPr>
          <p:cNvPr id="214" name="Google Shape;21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5"/>
          <p:cNvSpPr txBox="1"/>
          <p:nvPr>
            <p:ph idx="1" type="body"/>
          </p:nvPr>
        </p:nvSpPr>
        <p:spPr>
          <a:xfrm>
            <a:off x="536879" y="1633814"/>
            <a:ext cx="4040188" cy="479822"/>
          </a:xfrm>
          <a:prstGeom prst="rect">
            <a:avLst/>
          </a:prstGeom>
          <a:noFill/>
          <a:ln>
            <a:noFill/>
          </a:ln>
        </p:spPr>
        <p:txBody>
          <a:bodyPr anchorCtr="0" anchor="b" bIns="45700" lIns="91425" spcFirstLastPara="1" rIns="91425" wrap="square" tIns="45700"/>
          <a:lstStyle>
            <a:lvl1pPr indent="-228600" lvl="0" marL="457200" marR="0" rtl="0" algn="ctr">
              <a:lnSpc>
                <a:spcPct val="100000"/>
              </a:lnSpc>
              <a:spcBef>
                <a:spcPts val="480"/>
              </a:spcBef>
              <a:spcAft>
                <a:spcPts val="0"/>
              </a:spcAft>
              <a:buClr>
                <a:srgbClr val="6C1A00"/>
              </a:buClr>
              <a:buSzPts val="2400"/>
              <a:buFont typeface="Arial"/>
              <a:buNone/>
              <a:defRPr b="1" i="0" sz="2400" u="none" cap="none" strike="noStrike">
                <a:solidFill>
                  <a:srgbClr val="6C1A00"/>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3" name="Google Shape;33;p5"/>
          <p:cNvSpPr txBox="1"/>
          <p:nvPr>
            <p:ph idx="2" type="body"/>
          </p:nvPr>
        </p:nvSpPr>
        <p:spPr>
          <a:xfrm>
            <a:off x="536879" y="2113635"/>
            <a:ext cx="4040188" cy="2137871"/>
          </a:xfrm>
          <a:prstGeom prst="rect">
            <a:avLst/>
          </a:prstGeom>
          <a:noFill/>
          <a:ln>
            <a:noFill/>
          </a:ln>
        </p:spPr>
        <p:txBody>
          <a:bodyPr anchorCtr="0" anchor="t" bIns="45700" lIns="91425" spcFirstLastPara="1" rIns="91425" wrap="square" tIns="45700"/>
          <a:lstStyle>
            <a:lvl1pPr indent="-381000" lvl="0" marL="457200" marR="0" rtl="0" algn="ctr">
              <a:lnSpc>
                <a:spcPct val="100000"/>
              </a:lnSpc>
              <a:spcBef>
                <a:spcPts val="480"/>
              </a:spcBef>
              <a:spcAft>
                <a:spcPts val="0"/>
              </a:spcAft>
              <a:buClr>
                <a:srgbClr val="6C1A00"/>
              </a:buClr>
              <a:buSzPts val="2400"/>
              <a:buFont typeface="Arial"/>
              <a:buChar char="•"/>
              <a:defRPr b="0" i="0" sz="2400" u="none" cap="none" strike="noStrike">
                <a:solidFill>
                  <a:srgbClr val="6C1A00"/>
                </a:solidFill>
                <a:latin typeface="Calibri"/>
                <a:ea typeface="Calibri"/>
                <a:cs typeface="Calibri"/>
                <a:sym typeface="Calibri"/>
              </a:defRPr>
            </a:lvl1pPr>
            <a:lvl2pPr indent="-355600" lvl="1" marL="914400" marR="0" rtl="0" algn="ctr">
              <a:lnSpc>
                <a:spcPct val="100000"/>
              </a:lnSpc>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2pPr>
            <a:lvl3pPr indent="-342900" lvl="2" marL="1371600" marR="0" rtl="0" algn="ctr">
              <a:lnSpc>
                <a:spcPct val="100000"/>
              </a:lnSpc>
              <a:spcBef>
                <a:spcPts val="360"/>
              </a:spcBef>
              <a:spcAft>
                <a:spcPts val="0"/>
              </a:spcAft>
              <a:buClr>
                <a:srgbClr val="6C1A00"/>
              </a:buClr>
              <a:buSzPts val="1800"/>
              <a:buFont typeface="Arial"/>
              <a:buChar char="•"/>
              <a:defRPr b="0" i="0" sz="1800" u="none" cap="none" strike="noStrike">
                <a:solidFill>
                  <a:srgbClr val="6C1A00"/>
                </a:solidFill>
                <a:latin typeface="Calibri"/>
                <a:ea typeface="Calibri"/>
                <a:cs typeface="Calibri"/>
                <a:sym typeface="Calibri"/>
              </a:defRPr>
            </a:lvl3pPr>
            <a:lvl4pPr indent="-330200" lvl="3" marL="1828800" marR="0" rtl="0" algn="ctr">
              <a:lnSpc>
                <a:spcPct val="100000"/>
              </a:lnSpc>
              <a:spcBef>
                <a:spcPts val="320"/>
              </a:spcBef>
              <a:spcAft>
                <a:spcPts val="0"/>
              </a:spcAft>
              <a:buClr>
                <a:srgbClr val="6C1A00"/>
              </a:buClr>
              <a:buSzPts val="1600"/>
              <a:buFont typeface="Arial"/>
              <a:buChar char="–"/>
              <a:defRPr b="0" i="0" sz="1600" u="none" cap="none" strike="noStrike">
                <a:solidFill>
                  <a:srgbClr val="6C1A00"/>
                </a:solidFill>
                <a:latin typeface="Calibri"/>
                <a:ea typeface="Calibri"/>
                <a:cs typeface="Calibri"/>
                <a:sym typeface="Calibri"/>
              </a:defRPr>
            </a:lvl4pPr>
            <a:lvl5pPr indent="-330200" lvl="4" marL="2286000" marR="0" rtl="0" algn="ctr">
              <a:lnSpc>
                <a:spcPct val="100000"/>
              </a:lnSpc>
              <a:spcBef>
                <a:spcPts val="320"/>
              </a:spcBef>
              <a:spcAft>
                <a:spcPts val="0"/>
              </a:spcAft>
              <a:buClr>
                <a:srgbClr val="6C1A00"/>
              </a:buClr>
              <a:buSzPts val="1600"/>
              <a:buFont typeface="Arial"/>
              <a:buChar char="»"/>
              <a:defRPr b="0" i="0" sz="1600" u="none" cap="none" strike="noStrike">
                <a:solidFill>
                  <a:srgbClr val="6C1A00"/>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4572000" y="1633814"/>
            <a:ext cx="4041775" cy="479822"/>
          </a:xfrm>
          <a:prstGeom prst="rect">
            <a:avLst/>
          </a:prstGeom>
          <a:noFill/>
          <a:ln>
            <a:noFill/>
          </a:ln>
        </p:spPr>
        <p:txBody>
          <a:bodyPr anchorCtr="0" anchor="b" bIns="45700" lIns="91425" spcFirstLastPara="1" rIns="91425" wrap="square" tIns="45700"/>
          <a:lstStyle>
            <a:lvl1pPr indent="-228600" lvl="0" marL="457200" marR="0" rtl="0" algn="ctr">
              <a:lnSpc>
                <a:spcPct val="100000"/>
              </a:lnSpc>
              <a:spcBef>
                <a:spcPts val="480"/>
              </a:spcBef>
              <a:spcAft>
                <a:spcPts val="0"/>
              </a:spcAft>
              <a:buClr>
                <a:srgbClr val="6C1A00"/>
              </a:buClr>
              <a:buSzPts val="2400"/>
              <a:buFont typeface="Arial"/>
              <a:buNone/>
              <a:defRPr b="1" i="0" sz="2400" u="none" cap="none" strike="noStrike">
                <a:solidFill>
                  <a:srgbClr val="6C1A00"/>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5" name="Google Shape;35;p5"/>
          <p:cNvSpPr txBox="1"/>
          <p:nvPr>
            <p:ph idx="4" type="body"/>
          </p:nvPr>
        </p:nvSpPr>
        <p:spPr>
          <a:xfrm>
            <a:off x="4572000" y="2113635"/>
            <a:ext cx="4041775" cy="2137871"/>
          </a:xfrm>
          <a:prstGeom prst="rect">
            <a:avLst/>
          </a:prstGeom>
          <a:noFill/>
          <a:ln>
            <a:noFill/>
          </a:ln>
        </p:spPr>
        <p:txBody>
          <a:bodyPr anchorCtr="0" anchor="t" bIns="45700" lIns="91425" spcFirstLastPara="1" rIns="91425" wrap="square" tIns="45700"/>
          <a:lstStyle>
            <a:lvl1pPr indent="-381000" lvl="0" marL="457200" marR="0" rtl="0" algn="ctr">
              <a:lnSpc>
                <a:spcPct val="100000"/>
              </a:lnSpc>
              <a:spcBef>
                <a:spcPts val="480"/>
              </a:spcBef>
              <a:spcAft>
                <a:spcPts val="0"/>
              </a:spcAft>
              <a:buClr>
                <a:srgbClr val="6C1A00"/>
              </a:buClr>
              <a:buSzPts val="2400"/>
              <a:buFont typeface="Arial"/>
              <a:buChar char="•"/>
              <a:defRPr b="0" i="0" sz="2400" u="none" cap="none" strike="noStrike">
                <a:solidFill>
                  <a:srgbClr val="6C1A00"/>
                </a:solidFill>
                <a:latin typeface="Calibri"/>
                <a:ea typeface="Calibri"/>
                <a:cs typeface="Calibri"/>
                <a:sym typeface="Calibri"/>
              </a:defRPr>
            </a:lvl1pPr>
            <a:lvl2pPr indent="-355600" lvl="1" marL="914400" marR="0" rtl="0" algn="ctr">
              <a:lnSpc>
                <a:spcPct val="100000"/>
              </a:lnSpc>
              <a:spcBef>
                <a:spcPts val="400"/>
              </a:spcBef>
              <a:spcAft>
                <a:spcPts val="0"/>
              </a:spcAft>
              <a:buClr>
                <a:srgbClr val="6C1A00"/>
              </a:buClr>
              <a:buSzPts val="2000"/>
              <a:buFont typeface="Arial"/>
              <a:buChar char="–"/>
              <a:defRPr b="0" i="0" sz="2000" u="none" cap="none" strike="noStrike">
                <a:solidFill>
                  <a:srgbClr val="6C1A00"/>
                </a:solidFill>
                <a:latin typeface="Calibri"/>
                <a:ea typeface="Calibri"/>
                <a:cs typeface="Calibri"/>
                <a:sym typeface="Calibri"/>
              </a:defRPr>
            </a:lvl2pPr>
            <a:lvl3pPr indent="-342900" lvl="2" marL="1371600" marR="0" rtl="0" algn="ctr">
              <a:lnSpc>
                <a:spcPct val="100000"/>
              </a:lnSpc>
              <a:spcBef>
                <a:spcPts val="360"/>
              </a:spcBef>
              <a:spcAft>
                <a:spcPts val="0"/>
              </a:spcAft>
              <a:buClr>
                <a:srgbClr val="6C1A00"/>
              </a:buClr>
              <a:buSzPts val="1800"/>
              <a:buFont typeface="Arial"/>
              <a:buChar char="•"/>
              <a:defRPr b="0" i="0" sz="1800" u="none" cap="none" strike="noStrike">
                <a:solidFill>
                  <a:srgbClr val="6C1A00"/>
                </a:solidFill>
                <a:latin typeface="Calibri"/>
                <a:ea typeface="Calibri"/>
                <a:cs typeface="Calibri"/>
                <a:sym typeface="Calibri"/>
              </a:defRPr>
            </a:lvl3pPr>
            <a:lvl4pPr indent="-330200" lvl="3" marL="1828800" marR="0" rtl="0" algn="ctr">
              <a:lnSpc>
                <a:spcPct val="100000"/>
              </a:lnSpc>
              <a:spcBef>
                <a:spcPts val="320"/>
              </a:spcBef>
              <a:spcAft>
                <a:spcPts val="0"/>
              </a:spcAft>
              <a:buClr>
                <a:srgbClr val="6C1A00"/>
              </a:buClr>
              <a:buSzPts val="1600"/>
              <a:buFont typeface="Arial"/>
              <a:buChar char="–"/>
              <a:defRPr b="0" i="0" sz="1600" u="none" cap="none" strike="noStrike">
                <a:solidFill>
                  <a:srgbClr val="6C1A00"/>
                </a:solidFill>
                <a:latin typeface="Calibri"/>
                <a:ea typeface="Calibri"/>
                <a:cs typeface="Calibri"/>
                <a:sym typeface="Calibri"/>
              </a:defRPr>
            </a:lvl4pPr>
            <a:lvl5pPr indent="-330200" lvl="4" marL="2286000" marR="0" rtl="0" algn="ctr">
              <a:lnSpc>
                <a:spcPct val="100000"/>
              </a:lnSpc>
              <a:spcBef>
                <a:spcPts val="320"/>
              </a:spcBef>
              <a:spcAft>
                <a:spcPts val="0"/>
              </a:spcAft>
              <a:buClr>
                <a:srgbClr val="6C1A00"/>
              </a:buClr>
              <a:buSzPts val="1600"/>
              <a:buFont typeface="Arial"/>
              <a:buChar char="»"/>
              <a:defRPr b="0" i="0" sz="1600" u="none" cap="none" strike="noStrike">
                <a:solidFill>
                  <a:srgbClr val="6C1A00"/>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9" name="Shape 39"/>
        <p:cNvGrpSpPr/>
        <p:nvPr/>
      </p:nvGrpSpPr>
      <p:grpSpPr>
        <a:xfrm>
          <a:off x="0" y="0"/>
          <a:ext cx="0" cy="0"/>
          <a:chOff x="0" y="0"/>
          <a:chExt cx="0" cy="0"/>
        </a:xfrm>
      </p:grpSpPr>
      <p:sp>
        <p:nvSpPr>
          <p:cNvPr id="40" name="Google Shape;40;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3" name="Shape 43"/>
        <p:cNvGrpSpPr/>
        <p:nvPr/>
      </p:nvGrpSpPr>
      <p:grpSpPr>
        <a:xfrm>
          <a:off x="0" y="0"/>
          <a:ext cx="0" cy="0"/>
          <a:chOff x="0" y="0"/>
          <a:chExt cx="0" cy="0"/>
        </a:xfrm>
      </p:grpSpPr>
      <p:sp>
        <p:nvSpPr>
          <p:cNvPr id="44" name="Google Shape;44;p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 name="Google Shape;45;p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lstStyle>
            <a:lvl1pPr indent="-228600" lvl="0" marL="457200" marR="0" rtl="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6" name="Google Shape;46;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9" name="Shape 49"/>
        <p:cNvGrpSpPr/>
        <p:nvPr/>
      </p:nvGrpSpPr>
      <p:grpSpPr>
        <a:xfrm>
          <a:off x="0" y="0"/>
          <a:ext cx="0" cy="0"/>
          <a:chOff x="0" y="0"/>
          <a:chExt cx="0" cy="0"/>
        </a:xfrm>
      </p:grpSpPr>
      <p:sp>
        <p:nvSpPr>
          <p:cNvPr id="50" name="Google Shape;50;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8"/>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1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
        <p:nvSpPr>
          <p:cNvPr id="11" name="Google Shape;11;p1"/>
          <p:cNvSpPr txBox="1"/>
          <p:nvPr/>
        </p:nvSpPr>
        <p:spPr>
          <a:xfrm>
            <a:off x="-9150" y="5213747"/>
            <a:ext cx="838962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A5A5A5"/>
                </a:solidFill>
                <a:latin typeface="Calibri"/>
                <a:ea typeface="Calibri"/>
                <a:cs typeface="Calibri"/>
                <a:sym typeface="Calibri"/>
              </a:rPr>
              <a:t>This presentation uses a free template provided by FPPT.com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A5A5A5"/>
                </a:solidFill>
                <a:latin typeface="Calibri"/>
                <a:ea typeface="Calibri"/>
                <a:cs typeface="Calibri"/>
                <a:sym typeface="Calibri"/>
              </a:rPr>
              <a:t>www.free-power-point-templates.com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2" name="Google Shape;17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3" name="Google Shape;17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type="ctrTitle"/>
          </p:nvPr>
        </p:nvSpPr>
        <p:spPr>
          <a:xfrm>
            <a:off x="1729080" y="1396785"/>
            <a:ext cx="7177200" cy="10689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r">
              <a:lnSpc>
                <a:spcPct val="150000"/>
              </a:lnSpc>
              <a:spcBef>
                <a:spcPts val="0"/>
              </a:spcBef>
              <a:spcAft>
                <a:spcPts val="0"/>
              </a:spcAft>
              <a:buClr>
                <a:schemeClr val="lt1"/>
              </a:buClr>
              <a:buSzPts val="3240"/>
              <a:buFont typeface="Calibri"/>
              <a:buNone/>
            </a:pPr>
            <a:r>
              <a:rPr lang="en" sz="3240"/>
              <a:t>Intelligent</a:t>
            </a:r>
            <a:r>
              <a:rPr b="0" i="0" lang="en" sz="3240" u="none" cap="none" strike="noStrike">
                <a:solidFill>
                  <a:schemeClr val="lt1"/>
                </a:solidFill>
                <a:latin typeface="Calibri"/>
                <a:ea typeface="Calibri"/>
                <a:cs typeface="Calibri"/>
                <a:sym typeface="Calibri"/>
              </a:rPr>
              <a:t>-Irrigation System</a:t>
            </a:r>
            <a:endParaRPr b="0" i="0" sz="3240" u="none" cap="none" strike="noStrike">
              <a:solidFill>
                <a:schemeClr val="lt1"/>
              </a:solidFill>
              <a:latin typeface="Calibri"/>
              <a:ea typeface="Calibri"/>
              <a:cs typeface="Calibri"/>
              <a:sym typeface="Calibri"/>
            </a:endParaRPr>
          </a:p>
          <a:p>
            <a:pPr indent="0" lvl="0" marL="0" marR="0" rtl="0" algn="r">
              <a:lnSpc>
                <a:spcPct val="150000"/>
              </a:lnSpc>
              <a:spcBef>
                <a:spcPts val="0"/>
              </a:spcBef>
              <a:spcAft>
                <a:spcPts val="0"/>
              </a:spcAft>
              <a:buClr>
                <a:schemeClr val="lt1"/>
              </a:buClr>
              <a:buSzPts val="3240"/>
              <a:buFont typeface="Calibri"/>
              <a:buNone/>
            </a:pPr>
            <a:r>
              <a:rPr b="0" i="0" lang="en" sz="3240" u="none" cap="none" strike="noStrike">
                <a:solidFill>
                  <a:schemeClr val="lt1"/>
                </a:solidFill>
                <a:latin typeface="Calibri"/>
                <a:ea typeface="Calibri"/>
                <a:cs typeface="Calibri"/>
                <a:sym typeface="Calibri"/>
              </a:rPr>
              <a:t>TEAM Water-</a:t>
            </a:r>
            <a:r>
              <a:rPr lang="en" sz="3240"/>
              <a:t>IT</a:t>
            </a:r>
            <a:r>
              <a:rPr b="0" i="0" lang="en" sz="3240" u="none" cap="none" strike="noStrike">
                <a:solidFill>
                  <a:schemeClr val="lt1"/>
                </a:solidFill>
                <a:latin typeface="Calibri"/>
                <a:ea typeface="Calibri"/>
                <a:cs typeface="Calibri"/>
                <a:sym typeface="Calibri"/>
              </a:rPr>
              <a:t>  </a:t>
            </a:r>
            <a:endParaRPr b="0" i="0" sz="324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2586835" y="433880"/>
            <a:ext cx="6260905" cy="57264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E36C09"/>
              </a:buClr>
              <a:buSzPts val="3240"/>
              <a:buFont typeface="Calibri"/>
              <a:buNone/>
            </a:pPr>
            <a:r>
              <a:rPr b="0" i="0" lang="en" sz="3240" u="none" cap="none" strike="noStrike">
                <a:solidFill>
                  <a:srgbClr val="E36C09"/>
                </a:solidFill>
                <a:latin typeface="Calibri"/>
                <a:ea typeface="Calibri"/>
                <a:cs typeface="Calibri"/>
                <a:sym typeface="Calibri"/>
              </a:rPr>
              <a:t>Points To Be Covered</a:t>
            </a:r>
            <a:endParaRPr b="0" i="0" sz="3240" u="none" cap="none" strike="noStrike">
              <a:solidFill>
                <a:srgbClr val="E36C09"/>
              </a:solidFill>
              <a:latin typeface="Calibri"/>
              <a:ea typeface="Calibri"/>
              <a:cs typeface="Calibri"/>
              <a:sym typeface="Calibri"/>
            </a:endParaRPr>
          </a:p>
        </p:txBody>
      </p:sp>
      <p:sp>
        <p:nvSpPr>
          <p:cNvPr id="225" name="Google Shape;225;p40"/>
          <p:cNvSpPr txBox="1"/>
          <p:nvPr>
            <p:ph idx="1" type="body"/>
          </p:nvPr>
        </p:nvSpPr>
        <p:spPr>
          <a:xfrm>
            <a:off x="2586835" y="1273605"/>
            <a:ext cx="6261000" cy="351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7F7F7F"/>
              </a:buClr>
              <a:buSzPts val="2800"/>
              <a:buFont typeface="Arial"/>
              <a:buChar char="•"/>
            </a:pPr>
            <a:r>
              <a:rPr b="0" i="0" lang="en" sz="2800" u="none" cap="none" strike="noStrike">
                <a:solidFill>
                  <a:srgbClr val="7F7F7F"/>
                </a:solidFill>
                <a:latin typeface="Calibri"/>
                <a:ea typeface="Calibri"/>
                <a:cs typeface="Calibri"/>
                <a:sym typeface="Calibri"/>
              </a:rPr>
              <a:t>INTRODUCTION</a:t>
            </a:r>
            <a:endParaRPr b="0" i="0" sz="2800" u="none" cap="none" strike="noStrike">
              <a:solidFill>
                <a:srgbClr val="7F7F7F"/>
              </a:solidFill>
              <a:latin typeface="Calibri"/>
              <a:ea typeface="Calibri"/>
              <a:cs typeface="Calibri"/>
              <a:sym typeface="Calibri"/>
            </a:endParaRPr>
          </a:p>
          <a:p>
            <a:pPr indent="-342900" lvl="0" marL="342900" marR="0" rtl="0" algn="l">
              <a:lnSpc>
                <a:spcPct val="100000"/>
              </a:lnSpc>
              <a:spcBef>
                <a:spcPts val="560"/>
              </a:spcBef>
              <a:spcAft>
                <a:spcPts val="0"/>
              </a:spcAft>
              <a:buClr>
                <a:srgbClr val="7F7F7F"/>
              </a:buClr>
              <a:buSzPts val="2800"/>
              <a:buFont typeface="Arial"/>
              <a:buChar char="•"/>
            </a:pPr>
            <a:r>
              <a:rPr b="0" i="0" lang="en" sz="2800" u="none" cap="none" strike="noStrike">
                <a:solidFill>
                  <a:srgbClr val="7F7F7F"/>
                </a:solidFill>
                <a:latin typeface="Calibri"/>
                <a:ea typeface="Calibri"/>
                <a:cs typeface="Calibri"/>
                <a:sym typeface="Calibri"/>
              </a:rPr>
              <a:t>OBJECTIVE</a:t>
            </a:r>
            <a:endParaRPr b="0" i="0" sz="2800" u="none" cap="none" strike="noStrike">
              <a:solidFill>
                <a:srgbClr val="7F7F7F"/>
              </a:solidFill>
              <a:latin typeface="Calibri"/>
              <a:ea typeface="Calibri"/>
              <a:cs typeface="Calibri"/>
              <a:sym typeface="Calibri"/>
            </a:endParaRPr>
          </a:p>
          <a:p>
            <a:pPr indent="-342900" lvl="0" marL="342900" marR="0" rtl="0" algn="l">
              <a:lnSpc>
                <a:spcPct val="100000"/>
              </a:lnSpc>
              <a:spcBef>
                <a:spcPts val="560"/>
              </a:spcBef>
              <a:spcAft>
                <a:spcPts val="0"/>
              </a:spcAft>
              <a:buClr>
                <a:srgbClr val="7F7F7F"/>
              </a:buClr>
              <a:buSzPts val="2800"/>
              <a:buFont typeface="Arial"/>
              <a:buChar char="•"/>
            </a:pPr>
            <a:r>
              <a:rPr b="0" i="0" lang="en" sz="2800" u="none" cap="none" strike="noStrike">
                <a:solidFill>
                  <a:srgbClr val="7F7F7F"/>
                </a:solidFill>
                <a:latin typeface="Calibri"/>
                <a:ea typeface="Calibri"/>
                <a:cs typeface="Calibri"/>
                <a:sym typeface="Calibri"/>
              </a:rPr>
              <a:t>SYSTEM DESIGN</a:t>
            </a:r>
            <a:endParaRPr b="0" i="0" sz="2800" u="none" cap="none" strike="noStrike">
              <a:solidFill>
                <a:srgbClr val="7F7F7F"/>
              </a:solidFill>
              <a:latin typeface="Calibri"/>
              <a:ea typeface="Calibri"/>
              <a:cs typeface="Calibri"/>
              <a:sym typeface="Calibri"/>
            </a:endParaRPr>
          </a:p>
          <a:p>
            <a:pPr indent="-342900" lvl="0" marL="342900" marR="0" rtl="0" algn="l">
              <a:lnSpc>
                <a:spcPct val="100000"/>
              </a:lnSpc>
              <a:spcBef>
                <a:spcPts val="560"/>
              </a:spcBef>
              <a:spcAft>
                <a:spcPts val="0"/>
              </a:spcAft>
              <a:buClr>
                <a:srgbClr val="7F7F7F"/>
              </a:buClr>
              <a:buSzPts val="2800"/>
              <a:buFont typeface="Arial"/>
              <a:buChar char="•"/>
            </a:pPr>
            <a:r>
              <a:rPr b="0" i="0" lang="en" sz="2800" u="none" cap="none" strike="noStrike">
                <a:solidFill>
                  <a:srgbClr val="7F7F7F"/>
                </a:solidFill>
                <a:latin typeface="Calibri"/>
                <a:ea typeface="Calibri"/>
                <a:cs typeface="Calibri"/>
                <a:sym typeface="Calibri"/>
              </a:rPr>
              <a:t>ADVANTAGES</a:t>
            </a:r>
            <a:endParaRPr b="0" i="0" sz="2800" u="none" cap="none" strike="noStrike">
              <a:solidFill>
                <a:srgbClr val="7F7F7F"/>
              </a:solidFill>
              <a:latin typeface="Calibri"/>
              <a:ea typeface="Calibri"/>
              <a:cs typeface="Calibri"/>
              <a:sym typeface="Calibri"/>
            </a:endParaRPr>
          </a:p>
          <a:p>
            <a:pPr indent="-342900" lvl="0" marL="342900" marR="0" rtl="0" algn="l">
              <a:lnSpc>
                <a:spcPct val="100000"/>
              </a:lnSpc>
              <a:spcBef>
                <a:spcPts val="560"/>
              </a:spcBef>
              <a:spcAft>
                <a:spcPts val="0"/>
              </a:spcAft>
              <a:buClr>
                <a:srgbClr val="7F7F7F"/>
              </a:buClr>
              <a:buSzPts val="2800"/>
              <a:buFont typeface="Arial"/>
              <a:buChar char="•"/>
            </a:pPr>
            <a:r>
              <a:rPr b="0" i="0" lang="en" sz="2800" u="none" cap="none" strike="noStrike">
                <a:solidFill>
                  <a:srgbClr val="7F7F7F"/>
                </a:solidFill>
                <a:latin typeface="Calibri"/>
                <a:ea typeface="Calibri"/>
                <a:cs typeface="Calibri"/>
                <a:sym typeface="Calibri"/>
              </a:rPr>
              <a:t>FURTHER SCOPES</a:t>
            </a:r>
            <a:endParaRPr b="0" i="0" sz="2800" u="none" cap="none" strike="noStrike">
              <a:solidFill>
                <a:srgbClr val="7F7F7F"/>
              </a:solidFill>
              <a:latin typeface="Calibri"/>
              <a:ea typeface="Calibri"/>
              <a:cs typeface="Calibri"/>
              <a:sym typeface="Calibri"/>
            </a:endParaRPr>
          </a:p>
          <a:p>
            <a:pPr indent="-342900" lvl="0" marL="342900" marR="0" rtl="0" algn="l">
              <a:lnSpc>
                <a:spcPct val="100000"/>
              </a:lnSpc>
              <a:spcBef>
                <a:spcPts val="560"/>
              </a:spcBef>
              <a:spcAft>
                <a:spcPts val="0"/>
              </a:spcAft>
              <a:buClr>
                <a:srgbClr val="7F7F7F"/>
              </a:buClr>
              <a:buSzPts val="2800"/>
              <a:buFont typeface="Arial"/>
              <a:buChar char="•"/>
            </a:pPr>
            <a:r>
              <a:rPr b="0" i="0" lang="en" sz="2800" u="none" cap="none" strike="noStrike">
                <a:solidFill>
                  <a:srgbClr val="7F7F7F"/>
                </a:solidFill>
                <a:latin typeface="Calibri"/>
                <a:ea typeface="Calibri"/>
                <a:cs typeface="Calibri"/>
                <a:sym typeface="Calibri"/>
              </a:rPr>
              <a:t>CONCLUSION</a:t>
            </a:r>
            <a:endParaRPr b="0" i="0" sz="2800" u="none" cap="none" strike="noStrike">
              <a:solidFill>
                <a:srgbClr val="7F7F7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E36C09"/>
              </a:buClr>
              <a:buSzPts val="3600"/>
              <a:buFont typeface="Calibri"/>
              <a:buNone/>
            </a:pPr>
            <a:r>
              <a:rPr b="0" i="0" lang="en" sz="3600" u="none" cap="none" strike="noStrike">
                <a:solidFill>
                  <a:srgbClr val="E36C09"/>
                </a:solidFill>
                <a:latin typeface="Calibri"/>
                <a:ea typeface="Calibri"/>
                <a:cs typeface="Calibri"/>
                <a:sym typeface="Calibri"/>
              </a:rPr>
              <a:t>INTRODUCTION</a:t>
            </a:r>
            <a:endParaRPr b="0" i="0" sz="3600" u="none" cap="none" strike="noStrike">
              <a:solidFill>
                <a:srgbClr val="E36C09"/>
              </a:solidFill>
              <a:latin typeface="Calibri"/>
              <a:ea typeface="Calibri"/>
              <a:cs typeface="Calibri"/>
              <a:sym typeface="Calibri"/>
            </a:endParaRPr>
          </a:p>
        </p:txBody>
      </p:sp>
      <p:sp>
        <p:nvSpPr>
          <p:cNvPr id="231" name="Google Shape;231;p41"/>
          <p:cNvSpPr txBox="1"/>
          <p:nvPr>
            <p:ph idx="1" type="body"/>
          </p:nvPr>
        </p:nvSpPr>
        <p:spPr>
          <a:xfrm>
            <a:off x="448966" y="1731719"/>
            <a:ext cx="8246100" cy="3054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24292E"/>
                </a:solidFill>
                <a:latin typeface="Times New Roman"/>
                <a:ea typeface="Times New Roman"/>
                <a:cs typeface="Times New Roman"/>
                <a:sym typeface="Times New Roman"/>
              </a:rPr>
              <a:t>The aim of this project was to create an open source, automatic irrigation system, to give anyone the ability to automate irrigation and reconstruct the life of the farmers.</a:t>
            </a:r>
            <a:endParaRPr b="0" i="0" sz="1800" u="none" cap="none" strike="noStrike">
              <a:solidFill>
                <a:srgbClr val="24292E"/>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chemeClr val="dk1"/>
              </a:buClr>
              <a:buSzPts val="1100"/>
              <a:buFont typeface="Arial"/>
              <a:buNone/>
            </a:pPr>
            <a:r>
              <a:rPr b="0" i="0" lang="en" sz="1800" u="none" cap="none" strike="noStrike">
                <a:solidFill>
                  <a:srgbClr val="24292E"/>
                </a:solidFill>
                <a:latin typeface="Times New Roman"/>
                <a:ea typeface="Times New Roman"/>
                <a:cs typeface="Times New Roman"/>
                <a:sym typeface="Times New Roman"/>
              </a:rPr>
              <a:t>The system uses low-power LoPy devices to collect local data about the user's environment (humidity, temperature, sunlight intensity), transmit that data to the cloud for processing, process the data with the computational power of a cloud-hosted solution (potentially incorporating historic data, weather forecasts, and presenting the data to the user in a web app / phone app format), and control any given irrigation valves automatically based on the need.</a:t>
            </a:r>
            <a:endParaRPr b="0" i="0" sz="18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E36C09"/>
              </a:buClr>
              <a:buSzPts val="3600"/>
              <a:buFont typeface="Calibri"/>
              <a:buNone/>
            </a:pPr>
            <a:r>
              <a:rPr b="0" i="0" lang="en" sz="3600" u="none" cap="none" strike="noStrike">
                <a:solidFill>
                  <a:srgbClr val="E36C09"/>
                </a:solidFill>
                <a:latin typeface="Calibri"/>
                <a:ea typeface="Calibri"/>
                <a:cs typeface="Calibri"/>
                <a:sym typeface="Calibri"/>
              </a:rPr>
              <a:t>OBJECTIVE</a:t>
            </a:r>
            <a:endParaRPr b="0" i="0" sz="3600" u="none" cap="none" strike="noStrike">
              <a:solidFill>
                <a:srgbClr val="E36C09"/>
              </a:solidFill>
              <a:latin typeface="Calibri"/>
              <a:ea typeface="Calibri"/>
              <a:cs typeface="Calibri"/>
              <a:sym typeface="Calibri"/>
            </a:endParaRPr>
          </a:p>
        </p:txBody>
      </p:sp>
      <p:sp>
        <p:nvSpPr>
          <p:cNvPr id="237" name="Google Shape;237;p42"/>
          <p:cNvSpPr txBox="1"/>
          <p:nvPr>
            <p:ph idx="1" type="body"/>
          </p:nvPr>
        </p:nvSpPr>
        <p:spPr>
          <a:xfrm>
            <a:off x="384475" y="1149700"/>
            <a:ext cx="4387200" cy="4146300"/>
          </a:xfrm>
          <a:prstGeom prst="rect">
            <a:avLst/>
          </a:prstGeom>
          <a:noFill/>
          <a:ln>
            <a:noFill/>
          </a:ln>
        </p:spPr>
        <p:txBody>
          <a:bodyPr anchorCtr="0" anchor="b" bIns="45700" lIns="91425" spcFirstLastPara="1" rIns="91425" wrap="square" tIns="45700">
            <a:noAutofit/>
          </a:bodyPr>
          <a:lstStyle/>
          <a:p>
            <a:pPr indent="0" lvl="0" marL="0" marR="0" rtl="0" algn="l">
              <a:lnSpc>
                <a:spcPct val="115000"/>
              </a:lnSpc>
              <a:spcBef>
                <a:spcPts val="0"/>
              </a:spcBef>
              <a:spcAft>
                <a:spcPts val="1200"/>
              </a:spcAft>
              <a:buClr>
                <a:schemeClr val="dk1"/>
              </a:buClr>
              <a:buSzPts val="1100"/>
              <a:buFont typeface="Arial"/>
              <a:buNone/>
            </a:pPr>
            <a:r>
              <a:rPr b="0" i="0" lang="en" sz="2000" u="none" cap="none" strike="noStrike">
                <a:solidFill>
                  <a:srgbClr val="24292E"/>
                </a:solidFill>
                <a:latin typeface="Times New Roman"/>
                <a:ea typeface="Times New Roman"/>
                <a:cs typeface="Times New Roman"/>
                <a:sym typeface="Times New Roman"/>
              </a:rPr>
              <a:t>LoPy parts: low-power components using LoRa for communication, to make power draw minimal and maximize reach - these can be placed pretty much anywhere around the properly the user decides, with the exception of the controller, which will draw more power thanks to the WiFi communication with the cloud, and should be somewhere inside the house, connected to an electric outlet.</a:t>
            </a:r>
            <a:endParaRPr b="1" i="0" sz="2000" u="none" cap="none" strike="noStrike">
              <a:solidFill>
                <a:srgbClr val="7F7F7F"/>
              </a:solidFill>
              <a:latin typeface="Times New Roman"/>
              <a:ea typeface="Times New Roman"/>
              <a:cs typeface="Times New Roman"/>
              <a:sym typeface="Times New Roman"/>
            </a:endParaRPr>
          </a:p>
        </p:txBody>
      </p:sp>
      <p:pic>
        <p:nvPicPr>
          <p:cNvPr id="238" name="Google Shape;238;p42"/>
          <p:cNvPicPr preferRelativeResize="0"/>
          <p:nvPr/>
        </p:nvPicPr>
        <p:blipFill>
          <a:blip r:embed="rId3">
            <a:alphaModFix/>
          </a:blip>
          <a:stretch>
            <a:fillRect/>
          </a:stretch>
        </p:blipFill>
        <p:spPr>
          <a:xfrm>
            <a:off x="4771675" y="2010025"/>
            <a:ext cx="4372326" cy="229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448965" y="128470"/>
            <a:ext cx="8246070" cy="91623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600"/>
              <a:buFont typeface="Calibri"/>
              <a:buNone/>
            </a:pPr>
            <a:r>
              <a:rPr b="0" i="0" lang="en" sz="3600" u="none" cap="none" strike="noStrike">
                <a:solidFill>
                  <a:srgbClr val="351C75"/>
                </a:solidFill>
                <a:latin typeface="Calibri"/>
                <a:ea typeface="Calibri"/>
                <a:cs typeface="Calibri"/>
                <a:sym typeface="Calibri"/>
              </a:rPr>
              <a:t>SYSTEM DESIGN</a:t>
            </a:r>
            <a:endParaRPr b="0" i="0" sz="3600" u="none" cap="none" strike="noStrike">
              <a:solidFill>
                <a:srgbClr val="351C75"/>
              </a:solidFill>
              <a:latin typeface="Calibri"/>
              <a:ea typeface="Calibri"/>
              <a:cs typeface="Calibri"/>
              <a:sym typeface="Calibri"/>
            </a:endParaRPr>
          </a:p>
        </p:txBody>
      </p:sp>
      <p:sp>
        <p:nvSpPr>
          <p:cNvPr id="244" name="Google Shape;244;p43"/>
          <p:cNvSpPr txBox="1"/>
          <p:nvPr>
            <p:ph idx="1" type="body"/>
          </p:nvPr>
        </p:nvSpPr>
        <p:spPr>
          <a:xfrm>
            <a:off x="448966" y="1502815"/>
            <a:ext cx="8246070" cy="320680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1800" u="none" cap="none" strike="noStrike">
                <a:solidFill>
                  <a:srgbClr val="24292E"/>
                </a:solidFill>
                <a:latin typeface="Times New Roman"/>
                <a:ea typeface="Times New Roman"/>
                <a:cs typeface="Times New Roman"/>
                <a:sym typeface="Times New Roman"/>
              </a:rPr>
              <a:t>Parts of the system:</a:t>
            </a:r>
            <a:endParaRPr b="0" i="0" sz="1800" u="none" cap="none" strike="noStrike">
              <a:solidFill>
                <a:srgbClr val="24292E"/>
              </a:solidFill>
              <a:latin typeface="Times New Roman"/>
              <a:ea typeface="Times New Roman"/>
              <a:cs typeface="Times New Roman"/>
              <a:sym typeface="Times New Roman"/>
            </a:endParaRPr>
          </a:p>
          <a:p>
            <a:pPr indent="-342900" lvl="0" marL="457200" marR="0" rtl="0" algn="l">
              <a:lnSpc>
                <a:spcPct val="115000"/>
              </a:lnSpc>
              <a:spcBef>
                <a:spcPts val="1200"/>
              </a:spcBef>
              <a:spcAft>
                <a:spcPts val="0"/>
              </a:spcAft>
              <a:buClr>
                <a:srgbClr val="24292E"/>
              </a:buClr>
              <a:buSzPts val="1800"/>
              <a:buFont typeface="Times New Roman"/>
              <a:buChar char="●"/>
            </a:pPr>
            <a:r>
              <a:rPr b="0" i="0" lang="en" sz="1800" u="none" cap="none" strike="noStrike">
                <a:solidFill>
                  <a:srgbClr val="24292E"/>
                </a:solidFill>
                <a:latin typeface="Times New Roman"/>
                <a:ea typeface="Times New Roman"/>
                <a:cs typeface="Times New Roman"/>
                <a:sym typeface="Times New Roman"/>
              </a:rPr>
              <a:t>LoPy controller: listens for data from sensors, transmits commands to actuators, communicates with the cloud</a:t>
            </a:r>
            <a:endParaRPr b="0" i="0" sz="1800" u="none" cap="none" strike="noStrike">
              <a:solidFill>
                <a:srgbClr val="24292E"/>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 sz="1800" u="none" cap="none" strike="noStrike">
                <a:solidFill>
                  <a:srgbClr val="24292E"/>
                </a:solidFill>
                <a:latin typeface="Times New Roman"/>
                <a:ea typeface="Times New Roman"/>
                <a:cs typeface="Times New Roman"/>
                <a:sym typeface="Times New Roman"/>
              </a:rPr>
              <a:t>LoPy sensor: uses various sensors (currently hooked up to an Arduino) to sense data about the environment; communicates over LoRa</a:t>
            </a:r>
            <a:endParaRPr b="0" i="0" sz="1800" u="none" cap="none" strike="noStrike">
              <a:solidFill>
                <a:srgbClr val="24292E"/>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 sz="1800" u="none" cap="none" strike="noStrike">
                <a:solidFill>
                  <a:srgbClr val="24292E"/>
                </a:solidFill>
                <a:latin typeface="Times New Roman"/>
                <a:ea typeface="Times New Roman"/>
                <a:cs typeface="Times New Roman"/>
                <a:sym typeface="Times New Roman"/>
              </a:rPr>
              <a:t>LoPy actuator: controls valves or other irrigation-relevant equipment. Receives data over LoRa.</a:t>
            </a:r>
            <a:endParaRPr b="0" i="0" sz="1800" u="none" cap="none" strike="noStrike">
              <a:solidFill>
                <a:srgbClr val="24292E"/>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 sz="1800" u="none" cap="none" strike="noStrike">
                <a:solidFill>
                  <a:srgbClr val="24292E"/>
                </a:solidFill>
                <a:latin typeface="Times New Roman"/>
                <a:ea typeface="Times New Roman"/>
                <a:cs typeface="Times New Roman"/>
                <a:sym typeface="Times New Roman"/>
              </a:rPr>
              <a:t>Cloud server: communicates with the LoPy controller, processes data and decides when and what actuators to turn on.</a:t>
            </a:r>
            <a:endParaRPr b="0" i="0" sz="1800" u="none" cap="none" strike="noStrike">
              <a:solidFill>
                <a:srgbClr val="6C1A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2835347" y="433880"/>
            <a:ext cx="6260905" cy="57264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C1A00"/>
              </a:buClr>
              <a:buSzPts val="3240"/>
              <a:buFont typeface="Calibri"/>
              <a:buNone/>
            </a:pPr>
            <a:r>
              <a:rPr b="0" i="0" lang="en" sz="3240" u="none" cap="none" strike="noStrike">
                <a:solidFill>
                  <a:srgbClr val="6C1A00"/>
                </a:solidFill>
                <a:latin typeface="Calibri"/>
                <a:ea typeface="Calibri"/>
                <a:cs typeface="Calibri"/>
                <a:sym typeface="Calibri"/>
              </a:rPr>
              <a:t>ADVANTAGES</a:t>
            </a:r>
            <a:endParaRPr b="0" i="0" sz="3240" u="none" cap="none" strike="noStrike">
              <a:solidFill>
                <a:srgbClr val="6C1A00"/>
              </a:solidFill>
              <a:latin typeface="Calibri"/>
              <a:ea typeface="Calibri"/>
              <a:cs typeface="Calibri"/>
              <a:sym typeface="Calibri"/>
            </a:endParaRPr>
          </a:p>
        </p:txBody>
      </p:sp>
      <p:sp>
        <p:nvSpPr>
          <p:cNvPr id="250" name="Google Shape;250;p44"/>
          <p:cNvSpPr txBox="1"/>
          <p:nvPr>
            <p:ph idx="1" type="body"/>
          </p:nvPr>
        </p:nvSpPr>
        <p:spPr>
          <a:xfrm>
            <a:off x="2835347" y="1197405"/>
            <a:ext cx="6260905" cy="35110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560"/>
              </a:spcBef>
              <a:spcAft>
                <a:spcPts val="0"/>
              </a:spcAft>
              <a:buClr>
                <a:srgbClr val="6C1A00"/>
              </a:buClr>
              <a:buSzPts val="2800"/>
              <a:buFont typeface="Arial"/>
              <a:buNone/>
            </a:pPr>
            <a:r>
              <a:rPr b="0" i="0" lang="en" sz="1800" u="none" cap="none" strike="noStrike">
                <a:solidFill>
                  <a:srgbClr val="1A1A1A"/>
                </a:solidFill>
                <a:highlight>
                  <a:srgbClr val="FFFFFF"/>
                </a:highlight>
                <a:latin typeface="Times New Roman"/>
                <a:ea typeface="Times New Roman"/>
                <a:cs typeface="Times New Roman"/>
                <a:sym typeface="Times New Roman"/>
              </a:rPr>
              <a:t>Installing automated irrigation systems in farms is an effective way to reduce your water costs, prevent uneven watering and keep your lawn healthier. Additionally, installing an efficient irrigation system can also increase the value of your property and save you time.These are the top 3 problems solved by installing the auto-irrigation system:</a:t>
            </a:r>
            <a:endParaRPr b="0" i="0" sz="1800" u="none" cap="none" strike="noStrike">
              <a:solidFill>
                <a:srgbClr val="1A1A1A"/>
              </a:solidFill>
              <a:highlight>
                <a:srgbClr val="FFFFFF"/>
              </a:highlight>
              <a:latin typeface="Times New Roman"/>
              <a:ea typeface="Times New Roman"/>
              <a:cs typeface="Times New Roman"/>
              <a:sym typeface="Times New Roman"/>
            </a:endParaRPr>
          </a:p>
          <a:p>
            <a:pPr indent="-342900" lvl="0" marL="457200" marR="0" rtl="0" algn="l">
              <a:lnSpc>
                <a:spcPct val="100000"/>
              </a:lnSpc>
              <a:spcBef>
                <a:spcPts val="560"/>
              </a:spcBef>
              <a:spcAft>
                <a:spcPts val="0"/>
              </a:spcAft>
              <a:buClr>
                <a:srgbClr val="1A1A1A"/>
              </a:buClr>
              <a:buSzPts val="1800"/>
              <a:buFont typeface="Times New Roman"/>
              <a:buChar char="•"/>
            </a:pPr>
            <a:r>
              <a:rPr b="0" i="0" lang="en" sz="1800" u="none" cap="none" strike="noStrike">
                <a:solidFill>
                  <a:srgbClr val="1A1A1A"/>
                </a:solidFill>
                <a:highlight>
                  <a:srgbClr val="FFFFFF"/>
                </a:highlight>
                <a:latin typeface="Times New Roman"/>
                <a:ea typeface="Times New Roman"/>
                <a:cs typeface="Times New Roman"/>
                <a:sym typeface="Times New Roman"/>
              </a:rPr>
              <a:t> Lower the water consumption</a:t>
            </a:r>
            <a:endParaRPr b="0" i="0" sz="1800" u="none" cap="none" strike="noStrike">
              <a:solidFill>
                <a:srgbClr val="1A1A1A"/>
              </a:solidFill>
              <a:highlight>
                <a:srgbClr val="FFFFFF"/>
              </a:highlight>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1A1A1A"/>
              </a:buClr>
              <a:buSzPts val="1800"/>
              <a:buFont typeface="Times New Roman"/>
              <a:buChar char="•"/>
            </a:pPr>
            <a:r>
              <a:rPr b="0" i="0" lang="en" sz="1800" u="none" cap="none" strike="noStrike">
                <a:solidFill>
                  <a:srgbClr val="1A1A1A"/>
                </a:solidFill>
                <a:highlight>
                  <a:srgbClr val="FFFFFF"/>
                </a:highlight>
                <a:latin typeface="Times New Roman"/>
                <a:ea typeface="Times New Roman"/>
                <a:cs typeface="Times New Roman"/>
                <a:sym typeface="Times New Roman"/>
              </a:rPr>
              <a:t>Prevents Uneven Watering</a:t>
            </a:r>
            <a:endParaRPr b="0" i="0" sz="1800" u="none" cap="none" strike="noStrike">
              <a:solidFill>
                <a:srgbClr val="1A1A1A"/>
              </a:solidFill>
              <a:highlight>
                <a:srgbClr val="FFFFFF"/>
              </a:highlight>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1A1A1A"/>
              </a:buClr>
              <a:buSzPts val="1800"/>
              <a:buFont typeface="Times New Roman"/>
              <a:buChar char="•"/>
            </a:pPr>
            <a:r>
              <a:rPr b="0" i="0" lang="en" sz="1800" u="none" cap="none" strike="noStrike">
                <a:solidFill>
                  <a:srgbClr val="1A1A1A"/>
                </a:solidFill>
                <a:highlight>
                  <a:srgbClr val="FFFFFF"/>
                </a:highlight>
                <a:latin typeface="Times New Roman"/>
                <a:ea typeface="Times New Roman"/>
                <a:cs typeface="Times New Roman"/>
                <a:sym typeface="Times New Roman"/>
              </a:rPr>
              <a:t>A healthy farm</a:t>
            </a:r>
            <a:endParaRPr b="0" i="0" sz="1800" u="none" cap="none" strike="noStrike">
              <a:solidFill>
                <a:srgbClr val="1A1A1A"/>
              </a:solidFill>
              <a:highlight>
                <a:srgbClr val="FFFFFF"/>
              </a:highlight>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1A1A1A"/>
              </a:buClr>
              <a:buSzPts val="1800"/>
              <a:buFont typeface="Times New Roman"/>
              <a:buChar char="•"/>
            </a:pPr>
            <a:r>
              <a:rPr b="0" i="0" lang="en" sz="1800" u="none" cap="none" strike="noStrike">
                <a:solidFill>
                  <a:srgbClr val="1A1A1A"/>
                </a:solidFill>
                <a:highlight>
                  <a:srgbClr val="FFFFFF"/>
                </a:highlight>
                <a:latin typeface="Times New Roman"/>
                <a:ea typeface="Times New Roman"/>
                <a:cs typeface="Times New Roman"/>
                <a:sym typeface="Times New Roman"/>
              </a:rPr>
              <a:t>The right automated irrigation system can help increase the value of the crops, as well as save the farmer’s time.</a:t>
            </a:r>
            <a:endParaRPr b="0" i="0" sz="1800" u="none" cap="none" strike="noStrike">
              <a:solidFill>
                <a:srgbClr val="1A1A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448965" y="281175"/>
            <a:ext cx="8246070" cy="7635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3600"/>
              <a:buFont typeface="Calibri"/>
              <a:buNone/>
            </a:pPr>
            <a:r>
              <a:rPr b="0" i="0" lang="en" sz="3600" u="none" cap="none" strike="noStrike">
                <a:solidFill>
                  <a:srgbClr val="20124D"/>
                </a:solidFill>
                <a:latin typeface="Calibri"/>
                <a:ea typeface="Calibri"/>
                <a:cs typeface="Calibri"/>
                <a:sym typeface="Calibri"/>
              </a:rPr>
              <a:t>FURTHER SCOPES</a:t>
            </a:r>
            <a:endParaRPr b="0" i="0" sz="3600" u="none" cap="none" strike="noStrike">
              <a:solidFill>
                <a:srgbClr val="20124D"/>
              </a:solidFill>
              <a:latin typeface="Calibri"/>
              <a:ea typeface="Calibri"/>
              <a:cs typeface="Calibri"/>
              <a:sym typeface="Calibri"/>
            </a:endParaRPr>
          </a:p>
        </p:txBody>
      </p:sp>
      <p:sp>
        <p:nvSpPr>
          <p:cNvPr id="256" name="Google Shape;256;p45"/>
          <p:cNvSpPr txBox="1"/>
          <p:nvPr>
            <p:ph idx="4" type="body"/>
          </p:nvPr>
        </p:nvSpPr>
        <p:spPr>
          <a:xfrm>
            <a:off x="1129050" y="1486450"/>
            <a:ext cx="7266300" cy="334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rgbClr val="6C1A00"/>
              </a:buClr>
              <a:buSzPts val="2400"/>
              <a:buFont typeface="Arial"/>
              <a:buNone/>
            </a:pPr>
            <a:r>
              <a:rPr b="0" i="0" lang="en" sz="1800" u="none" cap="none" strike="noStrike">
                <a:solidFill>
                  <a:srgbClr val="6C1A00"/>
                </a:solidFill>
                <a:latin typeface="Times New Roman"/>
                <a:ea typeface="Times New Roman"/>
                <a:cs typeface="Times New Roman"/>
                <a:sym typeface="Times New Roman"/>
              </a:rPr>
              <a:t>The auto-irrigation system can be further used by the government to be sold on retail which will in turn generate revenue. This revenue can be used for the benefits of the farmers by providing the</a:t>
            </a:r>
            <a:r>
              <a:rPr b="0" i="0" lang="en" sz="1800" u="none" cap="none" strike="noStrike">
                <a:solidFill>
                  <a:srgbClr val="6C1A00"/>
                </a:solidFill>
                <a:latin typeface="Times New Roman"/>
                <a:ea typeface="Times New Roman"/>
                <a:cs typeface="Times New Roman"/>
                <a:sym typeface="Times New Roman"/>
              </a:rPr>
              <a:t>m the earned revenue in forms of kind or reforms.</a:t>
            </a:r>
            <a:endParaRPr b="0" i="0" sz="1800" u="none" cap="none" strike="noStrike">
              <a:solidFill>
                <a:srgbClr val="6C1A00"/>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6C1A00"/>
              </a:buClr>
              <a:buSzPts val="2400"/>
              <a:buFont typeface="Arial"/>
              <a:buNone/>
            </a:pPr>
            <a:r>
              <a:t/>
            </a:r>
            <a:endParaRPr sz="1800">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6C1A00"/>
              </a:buClr>
              <a:buSzPts val="2400"/>
              <a:buFont typeface="Arial"/>
              <a:buNone/>
            </a:pPr>
            <a:r>
              <a:rPr b="0" i="0" lang="en" sz="1800" u="none" cap="none" strike="noStrike">
                <a:solidFill>
                  <a:srgbClr val="24292E"/>
                </a:solidFill>
                <a:highlight>
                  <a:srgbClr val="FFFFFF"/>
                </a:highlight>
                <a:latin typeface="Times New Roman"/>
                <a:ea typeface="Times New Roman"/>
                <a:cs typeface="Times New Roman"/>
                <a:sym typeface="Times New Roman"/>
              </a:rPr>
              <a:t>We can extend this system to the defence forces. This kind of low-power mesh of sensors and actuators could be extended with presence detection systems, maybe hooked up to the main home security system, and could remotely turn on hoses which would spray an intruder with gasoline, then produce a spark close to them. </a:t>
            </a:r>
            <a:endParaRPr b="0" i="0" sz="1800" u="none" cap="none" strike="noStrike">
              <a:solidFill>
                <a:srgbClr val="6C1A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2835347" y="433880"/>
            <a:ext cx="6261000" cy="57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C1A00"/>
              </a:buClr>
              <a:buSzPts val="3240"/>
              <a:buFont typeface="Calibri"/>
              <a:buNone/>
            </a:pPr>
            <a:r>
              <a:rPr b="0" i="0" lang="en" sz="3240" u="none" cap="none" strike="noStrike">
                <a:solidFill>
                  <a:srgbClr val="6C1A00"/>
                </a:solidFill>
                <a:latin typeface="Calibri"/>
                <a:ea typeface="Calibri"/>
                <a:cs typeface="Calibri"/>
                <a:sym typeface="Calibri"/>
              </a:rPr>
              <a:t>CONCLUSION</a:t>
            </a:r>
            <a:endParaRPr b="0" i="0" sz="3240" u="none" cap="none" strike="noStrike">
              <a:solidFill>
                <a:srgbClr val="6C1A00"/>
              </a:solidFill>
              <a:latin typeface="Calibri"/>
              <a:ea typeface="Calibri"/>
              <a:cs typeface="Calibri"/>
              <a:sym typeface="Calibri"/>
            </a:endParaRPr>
          </a:p>
        </p:txBody>
      </p:sp>
      <p:sp>
        <p:nvSpPr>
          <p:cNvPr id="262" name="Google Shape;262;p46"/>
          <p:cNvSpPr txBox="1"/>
          <p:nvPr>
            <p:ph idx="1" type="body"/>
          </p:nvPr>
        </p:nvSpPr>
        <p:spPr>
          <a:xfrm>
            <a:off x="2911550" y="1275225"/>
            <a:ext cx="5686800" cy="351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560"/>
              </a:spcBef>
              <a:spcAft>
                <a:spcPts val="0"/>
              </a:spcAft>
              <a:buClr>
                <a:srgbClr val="6C1A00"/>
              </a:buClr>
              <a:buSzPts val="2800"/>
              <a:buFont typeface="Arial"/>
              <a:buNone/>
            </a:pPr>
            <a:r>
              <a:rPr b="0" i="0" lang="en" sz="1800" u="none" cap="none" strike="noStrike">
                <a:solidFill>
                  <a:srgbClr val="1A1A1A"/>
                </a:solidFill>
                <a:highlight>
                  <a:srgbClr val="FFFFFF"/>
                </a:highlight>
                <a:latin typeface="Times New Roman"/>
                <a:ea typeface="Times New Roman"/>
                <a:cs typeface="Times New Roman"/>
                <a:sym typeface="Times New Roman"/>
              </a:rPr>
              <a:t>The auto-irrigation system can be used for the benefits of farmers which are suffering from a lot and a bunch of water excess in soil will not be helping them. This presented proposal and project to you is a way to modernize the agriculture industries at mass scale with the efficient use of water as well as money. Using the auto-irrigation, an individual, a group or the whole country can save manpower, water to ultimately increase the profit and thereby the lifestyle of the poor.</a:t>
            </a:r>
            <a:endParaRPr b="0" i="0" sz="1800" u="none" cap="none" strike="noStrike">
              <a:solidFill>
                <a:srgbClr val="1A1A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7"/>
          <p:cNvSpPr txBox="1"/>
          <p:nvPr>
            <p:ph type="ctrTitle"/>
          </p:nvPr>
        </p:nvSpPr>
        <p:spPr>
          <a:xfrm>
            <a:off x="2834927" y="1350150"/>
            <a:ext cx="3869700" cy="12216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E36C09"/>
              </a:buClr>
              <a:buSzPts val="3600"/>
              <a:buFont typeface="Calibri"/>
              <a:buNone/>
            </a:pPr>
            <a:r>
              <a:rPr b="0" i="0" lang="en" sz="4800" u="none" cap="none" strike="noStrike">
                <a:solidFill>
                  <a:srgbClr val="E36C09"/>
                </a:solidFill>
                <a:latin typeface="Calibri"/>
                <a:ea typeface="Calibri"/>
                <a:cs typeface="Calibri"/>
                <a:sym typeface="Calibri"/>
              </a:rPr>
              <a:t>THANK YOU !!</a:t>
            </a:r>
            <a:endParaRPr b="0" i="0" sz="4800" u="none" cap="none" strike="noStrike">
              <a:solidFill>
                <a:srgbClr val="E36C09"/>
              </a:solidFill>
              <a:latin typeface="Calibri"/>
              <a:ea typeface="Calibri"/>
              <a:cs typeface="Calibri"/>
              <a:sym typeface="Calibri"/>
            </a:endParaRPr>
          </a:p>
        </p:txBody>
      </p:sp>
      <p:sp>
        <p:nvSpPr>
          <p:cNvPr id="268" name="Google Shape;268;p47"/>
          <p:cNvSpPr txBox="1"/>
          <p:nvPr>
            <p:ph type="ctrTitle"/>
          </p:nvPr>
        </p:nvSpPr>
        <p:spPr>
          <a:xfrm>
            <a:off x="3125625" y="2527725"/>
            <a:ext cx="3412800" cy="6075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E36C09"/>
              </a:buClr>
              <a:buSzPts val="3600"/>
              <a:buFont typeface="Calibri"/>
              <a:buNone/>
            </a:pPr>
            <a:r>
              <a:rPr b="0" i="0" lang="en" sz="1800" u="none" cap="none" strike="noStrike">
                <a:solidFill>
                  <a:srgbClr val="674EA7"/>
                </a:solidFill>
                <a:latin typeface="Calibri"/>
                <a:ea typeface="Calibri"/>
                <a:cs typeface="Calibri"/>
                <a:sym typeface="Calibri"/>
              </a:rPr>
              <a:t>WATER IS PRECIOUS SAVE WATER</a:t>
            </a:r>
            <a:endParaRPr b="0" i="0" sz="1800" u="none" cap="none" strike="noStrike">
              <a:solidFill>
                <a:srgbClr val="674EA7"/>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