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Roboto Medium"/>
      <p:regular r:id="rId35"/>
      <p:bold r:id="rId36"/>
      <p:italic r:id="rId37"/>
      <p:boldItalic r:id="rId38"/>
    </p:embeddedFont>
    <p:embeddedFont>
      <p:font typeface="Roboto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pos="432">
          <p15:clr>
            <a:srgbClr val="747775"/>
          </p15:clr>
        </p15:guide>
      </p15:sldGuideLst>
    </p:ext>
    <p:ext uri="GoogleSlidesCustomDataVersion2">
      <go:slidesCustomData xmlns:go="http://customooxmlschemas.google.com/" r:id="rId43" roundtripDataSignature="AMtx7miNWL+5aE2uW/BCJPmT5dOdykZB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3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bold.fntdata"/><Relationship Id="rId20" Type="http://schemas.openxmlformats.org/officeDocument/2006/relationships/slide" Target="slides/slide15.xml"/><Relationship Id="rId42" Type="http://schemas.openxmlformats.org/officeDocument/2006/relationships/font" Target="fonts/RobotoLight-boldItalic.fntdata"/><Relationship Id="rId41" Type="http://schemas.openxmlformats.org/officeDocument/2006/relationships/font" Target="fonts/RobotoLight-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RobotoMedium-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RobotoMedium-italic.fntdata"/><Relationship Id="rId14" Type="http://schemas.openxmlformats.org/officeDocument/2006/relationships/slide" Target="slides/slide9.xml"/><Relationship Id="rId36" Type="http://schemas.openxmlformats.org/officeDocument/2006/relationships/font" Target="fonts/RobotoMedium-bold.fntdata"/><Relationship Id="rId17" Type="http://schemas.openxmlformats.org/officeDocument/2006/relationships/slide" Target="slides/slide12.xml"/><Relationship Id="rId39" Type="http://schemas.openxmlformats.org/officeDocument/2006/relationships/font" Target="fonts/RobotoLight-regular.fntdata"/><Relationship Id="rId16" Type="http://schemas.openxmlformats.org/officeDocument/2006/relationships/slide" Target="slides/slide11.xml"/><Relationship Id="rId38" Type="http://schemas.openxmlformats.org/officeDocument/2006/relationships/font" Target="fonts/Roboto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12169"/>
        </a:soli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85216" y="1929550"/>
            <a:ext cx="6630300" cy="119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
        <p:nvSpPr>
          <p:cNvPr id="11" name="Google Shape;11;p27"/>
          <p:cNvSpPr txBox="1"/>
          <p:nvPr>
            <p:ph idx="1" type="subTitle"/>
          </p:nvPr>
        </p:nvSpPr>
        <p:spPr>
          <a:xfrm>
            <a:off x="585266" y="3092200"/>
            <a:ext cx="4804800" cy="79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1600"/>
              <a:buNone/>
              <a:defRPr b="1" sz="1600">
                <a:solidFill>
                  <a:schemeClr val="dk2"/>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2" name="Google Shape;12;p27"/>
          <p:cNvSpPr txBox="1"/>
          <p:nvPr>
            <p:ph idx="2" type="subTitle"/>
          </p:nvPr>
        </p:nvSpPr>
        <p:spPr>
          <a:xfrm>
            <a:off x="585216" y="3725150"/>
            <a:ext cx="48048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600"/>
              <a:buFont typeface="Roboto Light"/>
              <a:buNone/>
              <a:defRPr sz="1600">
                <a:solidFill>
                  <a:schemeClr val="dk2"/>
                </a:solidFill>
                <a:latin typeface="Roboto Light"/>
                <a:ea typeface="Roboto Light"/>
                <a:cs typeface="Roboto Light"/>
                <a:sym typeface="Roboto Light"/>
              </a:defRPr>
            </a:lvl1pPr>
            <a:lvl2pPr lvl="1"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2pPr>
            <a:lvl3pPr lvl="2"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3pPr>
            <a:lvl4pPr lvl="3"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4pPr>
            <a:lvl5pPr lvl="4"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5pPr>
            <a:lvl6pPr lvl="5"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6pPr>
            <a:lvl7pPr lvl="6"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7pPr>
            <a:lvl8pPr lvl="7"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8pPr>
            <a:lvl9pPr lvl="8"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9pPr>
          </a:lstStyle>
          <a:p/>
        </p:txBody>
      </p:sp>
      <p:pic>
        <p:nvPicPr>
          <p:cNvPr id="13" name="Google Shape;13;p27"/>
          <p:cNvPicPr preferRelativeResize="0"/>
          <p:nvPr/>
        </p:nvPicPr>
        <p:blipFill rotWithShape="1">
          <a:blip r:embed="rId2">
            <a:alphaModFix/>
          </a:blip>
          <a:srcRect b="0" l="0" r="0" t="0"/>
          <a:stretch/>
        </p:blipFill>
        <p:spPr>
          <a:xfrm>
            <a:off x="331449" y="624450"/>
            <a:ext cx="2926079" cy="458419"/>
          </a:xfrm>
          <a:prstGeom prst="rect">
            <a:avLst/>
          </a:prstGeom>
          <a:noFill/>
          <a:ln>
            <a:noFill/>
          </a:ln>
        </p:spPr>
      </p:pic>
      <p:sp>
        <p:nvSpPr>
          <p:cNvPr id="14" name="Google Shape;14;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432">
          <p15:clr>
            <a:srgbClr val="E46962"/>
          </p15:clr>
        </p15:guide>
        <p15:guide id="3" pos="5495">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2 Light">
  <p:cSld name="CUSTOM_2">
    <p:spTree>
      <p:nvGrpSpPr>
        <p:cNvPr id="53" name="Shape 53"/>
        <p:cNvGrpSpPr/>
        <p:nvPr/>
      </p:nvGrpSpPr>
      <p:grpSpPr>
        <a:xfrm>
          <a:off x="0" y="0"/>
          <a:ext cx="0" cy="0"/>
          <a:chOff x="0" y="0"/>
          <a:chExt cx="0" cy="0"/>
        </a:xfrm>
      </p:grpSpPr>
      <p:sp>
        <p:nvSpPr>
          <p:cNvPr id="54" name="Google Shape;54;p36"/>
          <p:cNvSpPr/>
          <p:nvPr>
            <p:ph idx="2" type="pic"/>
          </p:nvPr>
        </p:nvSpPr>
        <p:spPr>
          <a:xfrm>
            <a:off x="914400" y="365750"/>
            <a:ext cx="3200400" cy="3200400"/>
          </a:xfrm>
          <a:prstGeom prst="rect">
            <a:avLst/>
          </a:prstGeom>
          <a:noFill/>
          <a:ln>
            <a:noFill/>
          </a:ln>
        </p:spPr>
      </p:sp>
      <p:sp>
        <p:nvSpPr>
          <p:cNvPr id="55" name="Google Shape;55;p36"/>
          <p:cNvSpPr/>
          <p:nvPr>
            <p:ph idx="3" type="pic"/>
          </p:nvPr>
        </p:nvSpPr>
        <p:spPr>
          <a:xfrm>
            <a:off x="4800600" y="365750"/>
            <a:ext cx="3200400" cy="3200400"/>
          </a:xfrm>
          <a:prstGeom prst="rect">
            <a:avLst/>
          </a:prstGeom>
          <a:noFill/>
          <a:ln>
            <a:noFill/>
          </a:ln>
        </p:spPr>
      </p:sp>
      <p:sp>
        <p:nvSpPr>
          <p:cNvPr id="56" name="Google Shape;5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1 Dark">
  <p:cSld name="CUSTOM_1">
    <p:bg>
      <p:bgPr>
        <a:solidFill>
          <a:schemeClr val="dk1"/>
        </a:solidFill>
      </p:bgPr>
    </p:bg>
    <p:spTree>
      <p:nvGrpSpPr>
        <p:cNvPr id="57" name="Shape 57"/>
        <p:cNvGrpSpPr/>
        <p:nvPr/>
      </p:nvGrpSpPr>
      <p:grpSpPr>
        <a:xfrm>
          <a:off x="0" y="0"/>
          <a:ext cx="0" cy="0"/>
          <a:chOff x="0" y="0"/>
          <a:chExt cx="0" cy="0"/>
        </a:xfrm>
      </p:grpSpPr>
      <p:sp>
        <p:nvSpPr>
          <p:cNvPr id="58" name="Google Shape;5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37"/>
          <p:cNvSpPr/>
          <p:nvPr>
            <p:ph idx="2" type="pic"/>
          </p:nvPr>
        </p:nvSpPr>
        <p:spPr>
          <a:xfrm>
            <a:off x="297175" y="285750"/>
            <a:ext cx="4572000" cy="45720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2 Dark">
  <p:cSld name="CUSTOM_1_1">
    <p:bg>
      <p:bgPr>
        <a:solidFill>
          <a:schemeClr val="dk1"/>
        </a:solidFill>
      </p:bgPr>
    </p:bg>
    <p:spTree>
      <p:nvGrpSpPr>
        <p:cNvPr id="60" name="Shape 60"/>
        <p:cNvGrpSpPr/>
        <p:nvPr/>
      </p:nvGrpSpPr>
      <p:grpSpPr>
        <a:xfrm>
          <a:off x="0" y="0"/>
          <a:ext cx="0" cy="0"/>
          <a:chOff x="0" y="0"/>
          <a:chExt cx="0" cy="0"/>
        </a:xfrm>
      </p:grpSpPr>
      <p:sp>
        <p:nvSpPr>
          <p:cNvPr id="61" name="Google Shape;6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38"/>
          <p:cNvSpPr/>
          <p:nvPr>
            <p:ph idx="2" type="pic"/>
          </p:nvPr>
        </p:nvSpPr>
        <p:spPr>
          <a:xfrm>
            <a:off x="914400" y="365750"/>
            <a:ext cx="3200400" cy="3200400"/>
          </a:xfrm>
          <a:prstGeom prst="rect">
            <a:avLst/>
          </a:prstGeom>
          <a:noFill/>
          <a:ln>
            <a:noFill/>
          </a:ln>
        </p:spPr>
      </p:sp>
      <p:sp>
        <p:nvSpPr>
          <p:cNvPr id="63" name="Google Shape;63;p38"/>
          <p:cNvSpPr/>
          <p:nvPr>
            <p:ph idx="3" type="pic"/>
          </p:nvPr>
        </p:nvSpPr>
        <p:spPr>
          <a:xfrm>
            <a:off x="4800600" y="365750"/>
            <a:ext cx="3200400" cy="32004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Text Right">
  <p:cSld name="TITLE_AND_BODY_3">
    <p:spTree>
      <p:nvGrpSpPr>
        <p:cNvPr id="64" name="Shape 64"/>
        <p:cNvGrpSpPr/>
        <p:nvPr/>
      </p:nvGrpSpPr>
      <p:grpSpPr>
        <a:xfrm>
          <a:off x="0" y="0"/>
          <a:ext cx="0" cy="0"/>
          <a:chOff x="0" y="0"/>
          <a:chExt cx="0" cy="0"/>
        </a:xfrm>
      </p:grpSpPr>
      <p:sp>
        <p:nvSpPr>
          <p:cNvPr id="65" name="Google Shape;65;p39"/>
          <p:cNvSpPr txBox="1"/>
          <p:nvPr>
            <p:ph type="title"/>
          </p:nvPr>
        </p:nvSpPr>
        <p:spPr>
          <a:xfrm>
            <a:off x="3230425" y="305850"/>
            <a:ext cx="550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 name="Google Shape;66;p39"/>
          <p:cNvSpPr txBox="1"/>
          <p:nvPr>
            <p:ph idx="1" type="body"/>
          </p:nvPr>
        </p:nvSpPr>
        <p:spPr>
          <a:xfrm>
            <a:off x="3358950" y="1152475"/>
            <a:ext cx="5380800" cy="34164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1000"/>
              </a:spcBef>
              <a:spcAft>
                <a:spcPts val="0"/>
              </a:spcAft>
              <a:buClr>
                <a:schemeClr val="dk1"/>
              </a:buClr>
              <a:buSzPts val="1600"/>
              <a:buChar char="●"/>
              <a:defRPr sz="1600">
                <a:solidFill>
                  <a:schemeClr val="dk1"/>
                </a:solidFill>
              </a:defRPr>
            </a:lvl1pPr>
            <a:lvl2pPr indent="-304800" lvl="1" marL="914400" algn="l">
              <a:lnSpc>
                <a:spcPct val="115000"/>
              </a:lnSpc>
              <a:spcBef>
                <a:spcPts val="1000"/>
              </a:spcBef>
              <a:spcAft>
                <a:spcPts val="0"/>
              </a:spcAft>
              <a:buClr>
                <a:schemeClr val="dk1"/>
              </a:buClr>
              <a:buSzPts val="1200"/>
              <a:buChar char="○"/>
              <a:defRPr sz="1200">
                <a:solidFill>
                  <a:schemeClr val="dk1"/>
                </a:solidFill>
              </a:defRPr>
            </a:lvl2pPr>
            <a:lvl3pPr indent="-304800" lvl="2" marL="1371600" algn="l">
              <a:lnSpc>
                <a:spcPct val="115000"/>
              </a:lnSpc>
              <a:spcBef>
                <a:spcPts val="0"/>
              </a:spcBef>
              <a:spcAft>
                <a:spcPts val="0"/>
              </a:spcAft>
              <a:buClr>
                <a:schemeClr val="dk1"/>
              </a:buClr>
              <a:buSzPts val="1200"/>
              <a:buChar char="▪"/>
              <a:defRPr sz="1200">
                <a:solidFill>
                  <a:schemeClr val="dk1"/>
                </a:solidFill>
              </a:defRPr>
            </a:lvl3pPr>
            <a:lvl4pPr indent="-304800" lvl="3" marL="1828800" algn="l">
              <a:lnSpc>
                <a:spcPct val="115000"/>
              </a:lnSpc>
              <a:spcBef>
                <a:spcPts val="0"/>
              </a:spcBef>
              <a:spcAft>
                <a:spcPts val="0"/>
              </a:spcAft>
              <a:buClr>
                <a:schemeClr val="dk1"/>
              </a:buClr>
              <a:buSzPts val="1200"/>
              <a:buChar char="●"/>
              <a:defRPr sz="1200">
                <a:solidFill>
                  <a:schemeClr val="dk1"/>
                </a:solidFill>
              </a:defRPr>
            </a:lvl4pPr>
            <a:lvl5pPr indent="-292100" lvl="4" marL="2286000" algn="l">
              <a:lnSpc>
                <a:spcPct val="115000"/>
              </a:lnSpc>
              <a:spcBef>
                <a:spcPts val="0"/>
              </a:spcBef>
              <a:spcAft>
                <a:spcPts val="0"/>
              </a:spcAft>
              <a:buClr>
                <a:schemeClr val="dk1"/>
              </a:buClr>
              <a:buSzPts val="1000"/>
              <a:buChar char="○"/>
              <a:defRPr sz="1000">
                <a:solidFill>
                  <a:schemeClr val="dk1"/>
                </a:solidFill>
              </a:defRPr>
            </a:lvl5pPr>
            <a:lvl6pPr indent="-292100" lvl="5" marL="2743200" algn="l">
              <a:lnSpc>
                <a:spcPct val="115000"/>
              </a:lnSpc>
              <a:spcBef>
                <a:spcPts val="0"/>
              </a:spcBef>
              <a:spcAft>
                <a:spcPts val="0"/>
              </a:spcAft>
              <a:buClr>
                <a:schemeClr val="dk1"/>
              </a:buClr>
              <a:buSzPts val="1000"/>
              <a:buChar char="■"/>
              <a:defRPr sz="1000">
                <a:solidFill>
                  <a:schemeClr val="dk1"/>
                </a:solidFill>
              </a:defRPr>
            </a:lvl6pPr>
            <a:lvl7pPr indent="-292100" lvl="6" marL="3200400" algn="l">
              <a:lnSpc>
                <a:spcPct val="115000"/>
              </a:lnSpc>
              <a:spcBef>
                <a:spcPts val="0"/>
              </a:spcBef>
              <a:spcAft>
                <a:spcPts val="0"/>
              </a:spcAft>
              <a:buClr>
                <a:srgbClr val="666666"/>
              </a:buClr>
              <a:buSzPts val="1000"/>
              <a:buChar char="●"/>
              <a:defRPr sz="1000">
                <a:solidFill>
                  <a:srgbClr val="666666"/>
                </a:solidFill>
              </a:defRPr>
            </a:lvl7pPr>
            <a:lvl8pPr indent="-292100" lvl="7" marL="3657600" algn="l">
              <a:lnSpc>
                <a:spcPct val="115000"/>
              </a:lnSpc>
              <a:spcBef>
                <a:spcPts val="0"/>
              </a:spcBef>
              <a:spcAft>
                <a:spcPts val="0"/>
              </a:spcAft>
              <a:buClr>
                <a:srgbClr val="666666"/>
              </a:buClr>
              <a:buSzPts val="1000"/>
              <a:buChar char="○"/>
              <a:defRPr sz="1000">
                <a:solidFill>
                  <a:srgbClr val="666666"/>
                </a:solidFill>
              </a:defRPr>
            </a:lvl8pPr>
            <a:lvl9pPr indent="-292100" lvl="8" marL="4114800" algn="l">
              <a:lnSpc>
                <a:spcPct val="115000"/>
              </a:lnSpc>
              <a:spcBef>
                <a:spcPts val="0"/>
              </a:spcBef>
              <a:spcAft>
                <a:spcPts val="0"/>
              </a:spcAft>
              <a:buClr>
                <a:srgbClr val="666666"/>
              </a:buClr>
              <a:buSzPts val="1000"/>
              <a:buChar char="■"/>
              <a:defRPr sz="1000">
                <a:solidFill>
                  <a:srgbClr val="666666"/>
                </a:solidFill>
              </a:defRPr>
            </a:lvl9pPr>
          </a:lstStyle>
          <a:p/>
        </p:txBody>
      </p:sp>
      <p:sp>
        <p:nvSpPr>
          <p:cNvPr id="67" name="Google Shape;6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pic>
        <p:nvPicPr>
          <p:cNvPr id="68" name="Google Shape;68;p39"/>
          <p:cNvPicPr preferRelativeResize="0"/>
          <p:nvPr/>
        </p:nvPicPr>
        <p:blipFill rotWithShape="1">
          <a:blip r:embed="rId2">
            <a:alphaModFix/>
          </a:blip>
          <a:srcRect b="0" l="0" r="0" t="0"/>
          <a:stretch/>
        </p:blipFill>
        <p:spPr>
          <a:xfrm>
            <a:off x="434350" y="4748200"/>
            <a:ext cx="1463040" cy="190195"/>
          </a:xfrm>
          <a:prstGeom prst="rect">
            <a:avLst/>
          </a:prstGeom>
          <a:noFill/>
          <a:ln>
            <a:noFill/>
          </a:ln>
        </p:spPr>
      </p:pic>
      <p:cxnSp>
        <p:nvCxnSpPr>
          <p:cNvPr id="69" name="Google Shape;69;p39"/>
          <p:cNvCxnSpPr/>
          <p:nvPr/>
        </p:nvCxnSpPr>
        <p:spPr>
          <a:xfrm>
            <a:off x="3358825" y="994275"/>
            <a:ext cx="5380800" cy="11700"/>
          </a:xfrm>
          <a:prstGeom prst="straightConnector1">
            <a:avLst/>
          </a:prstGeom>
          <a:noFill/>
          <a:ln cap="flat" cmpd="sng" w="9525">
            <a:solidFill>
              <a:schemeClr val="dk2"/>
            </a:solidFill>
            <a:prstDash val="solid"/>
            <a:round/>
            <a:headEnd len="sm" w="sm" type="none"/>
            <a:tailEnd len="sm" w="sm" type="none"/>
          </a:ln>
        </p:spPr>
      </p:cxnSp>
      <p:sp>
        <p:nvSpPr>
          <p:cNvPr id="70" name="Google Shape;70;p39"/>
          <p:cNvSpPr/>
          <p:nvPr>
            <p:ph idx="2" type="pic"/>
          </p:nvPr>
        </p:nvSpPr>
        <p:spPr>
          <a:xfrm>
            <a:off x="0" y="-8350"/>
            <a:ext cx="3045000" cy="5151900"/>
          </a:xfrm>
          <a:prstGeom prst="rect">
            <a:avLst/>
          </a:prstGeom>
          <a:noFill/>
          <a:ln>
            <a:noFill/>
          </a:ln>
        </p:spPr>
      </p:sp>
    </p:spTree>
  </p:cSld>
  <p:clrMapOvr>
    <a:masterClrMapping/>
  </p:clrMapOvr>
  <p:extLst>
    <p:ext uri="{DCECCB84-F9BA-43D5-87BE-67443E8EF086}">
      <p15:sldGuideLst>
        <p15:guide id="1" pos="264">
          <p15:clr>
            <a:srgbClr val="E46962"/>
          </p15:clr>
        </p15:guide>
        <p15:guide id="2" pos="549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Image Small Text White">
  <p:cSld name="TITLE_AND_BODY_3_2">
    <p:spTree>
      <p:nvGrpSpPr>
        <p:cNvPr id="71" name="Shape 71"/>
        <p:cNvGrpSpPr/>
        <p:nvPr/>
      </p:nvGrpSpPr>
      <p:grpSpPr>
        <a:xfrm>
          <a:off x="0" y="0"/>
          <a:ext cx="0" cy="0"/>
          <a:chOff x="0" y="0"/>
          <a:chExt cx="0" cy="0"/>
        </a:xfrm>
      </p:grpSpPr>
      <p:sp>
        <p:nvSpPr>
          <p:cNvPr id="72" name="Google Shape;72;p40"/>
          <p:cNvSpPr txBox="1"/>
          <p:nvPr>
            <p:ph type="title"/>
          </p:nvPr>
        </p:nvSpPr>
        <p:spPr>
          <a:xfrm>
            <a:off x="7051850" y="484632"/>
            <a:ext cx="1829700" cy="91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3" name="Google Shape;73;p40"/>
          <p:cNvSpPr txBox="1"/>
          <p:nvPr>
            <p:ph idx="1" type="body"/>
          </p:nvPr>
        </p:nvSpPr>
        <p:spPr>
          <a:xfrm>
            <a:off x="7051775" y="1371600"/>
            <a:ext cx="1829700" cy="2922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1000"/>
              </a:spcBef>
              <a:spcAft>
                <a:spcPts val="0"/>
              </a:spcAft>
              <a:buClr>
                <a:schemeClr val="dk1"/>
              </a:buClr>
              <a:buSzPts val="1200"/>
              <a:buChar char="●"/>
              <a:defRPr sz="1200">
                <a:solidFill>
                  <a:schemeClr val="dk1"/>
                </a:solidFill>
              </a:defRPr>
            </a:lvl1pPr>
            <a:lvl2pPr indent="-304800" lvl="1" marL="914400" algn="l">
              <a:lnSpc>
                <a:spcPct val="115000"/>
              </a:lnSpc>
              <a:spcBef>
                <a:spcPts val="1000"/>
              </a:spcBef>
              <a:spcAft>
                <a:spcPts val="0"/>
              </a:spcAft>
              <a:buClr>
                <a:schemeClr val="dk1"/>
              </a:buClr>
              <a:buSzPts val="1200"/>
              <a:buChar char="○"/>
              <a:defRPr sz="1200">
                <a:solidFill>
                  <a:schemeClr val="dk1"/>
                </a:solidFill>
              </a:defRPr>
            </a:lvl2pPr>
            <a:lvl3pPr indent="-304800" lvl="2" marL="1371600" algn="l">
              <a:lnSpc>
                <a:spcPct val="115000"/>
              </a:lnSpc>
              <a:spcBef>
                <a:spcPts val="0"/>
              </a:spcBef>
              <a:spcAft>
                <a:spcPts val="0"/>
              </a:spcAft>
              <a:buClr>
                <a:schemeClr val="dk1"/>
              </a:buClr>
              <a:buSzPts val="1200"/>
              <a:buChar char="▪"/>
              <a:defRPr sz="1200">
                <a:solidFill>
                  <a:schemeClr val="dk1"/>
                </a:solidFill>
              </a:defRPr>
            </a:lvl3pPr>
            <a:lvl4pPr indent="-304800" lvl="3" marL="1828800" algn="l">
              <a:lnSpc>
                <a:spcPct val="115000"/>
              </a:lnSpc>
              <a:spcBef>
                <a:spcPts val="0"/>
              </a:spcBef>
              <a:spcAft>
                <a:spcPts val="0"/>
              </a:spcAft>
              <a:buClr>
                <a:schemeClr val="dk1"/>
              </a:buClr>
              <a:buSzPts val="1200"/>
              <a:buChar char="●"/>
              <a:defRPr sz="1200">
                <a:solidFill>
                  <a:schemeClr val="dk1"/>
                </a:solidFill>
              </a:defRPr>
            </a:lvl4pPr>
            <a:lvl5pPr indent="-304800" lvl="4" marL="2286000" algn="l">
              <a:lnSpc>
                <a:spcPct val="115000"/>
              </a:lnSpc>
              <a:spcBef>
                <a:spcPts val="0"/>
              </a:spcBef>
              <a:spcAft>
                <a:spcPts val="0"/>
              </a:spcAft>
              <a:buClr>
                <a:schemeClr val="dk1"/>
              </a:buClr>
              <a:buSzPts val="1200"/>
              <a:buChar char="○"/>
              <a:defRPr>
                <a:solidFill>
                  <a:schemeClr val="dk1"/>
                </a:solidFill>
              </a:defRPr>
            </a:lvl5pPr>
            <a:lvl6pPr indent="-304800" lvl="5" marL="2743200" algn="l">
              <a:lnSpc>
                <a:spcPct val="115000"/>
              </a:lnSpc>
              <a:spcBef>
                <a:spcPts val="0"/>
              </a:spcBef>
              <a:spcAft>
                <a:spcPts val="0"/>
              </a:spcAft>
              <a:buClr>
                <a:schemeClr val="dk1"/>
              </a:buClr>
              <a:buSzPts val="1200"/>
              <a:buChar char="■"/>
              <a:defRPr>
                <a:solidFill>
                  <a:schemeClr val="dk1"/>
                </a:solidFill>
              </a:defRPr>
            </a:lvl6pPr>
            <a:lvl7pPr indent="-304800" lvl="6" marL="3200400" algn="l">
              <a:lnSpc>
                <a:spcPct val="115000"/>
              </a:lnSpc>
              <a:spcBef>
                <a:spcPts val="0"/>
              </a:spcBef>
              <a:spcAft>
                <a:spcPts val="0"/>
              </a:spcAft>
              <a:buClr>
                <a:srgbClr val="666666"/>
              </a:buClr>
              <a:buSzPts val="1200"/>
              <a:buChar char="●"/>
              <a:defRPr>
                <a:solidFill>
                  <a:srgbClr val="666666"/>
                </a:solidFill>
              </a:defRPr>
            </a:lvl7pPr>
            <a:lvl8pPr indent="-304800" lvl="7" marL="3657600" algn="l">
              <a:lnSpc>
                <a:spcPct val="115000"/>
              </a:lnSpc>
              <a:spcBef>
                <a:spcPts val="0"/>
              </a:spcBef>
              <a:spcAft>
                <a:spcPts val="0"/>
              </a:spcAft>
              <a:buClr>
                <a:srgbClr val="666666"/>
              </a:buClr>
              <a:buSzPts val="1200"/>
              <a:buChar char="○"/>
              <a:defRPr>
                <a:solidFill>
                  <a:srgbClr val="666666"/>
                </a:solidFill>
              </a:defRPr>
            </a:lvl8pPr>
            <a:lvl9pPr indent="-304800" lvl="8" marL="4114800" algn="l">
              <a:lnSpc>
                <a:spcPct val="115000"/>
              </a:lnSpc>
              <a:spcBef>
                <a:spcPts val="0"/>
              </a:spcBef>
              <a:spcAft>
                <a:spcPts val="0"/>
              </a:spcAft>
              <a:buClr>
                <a:srgbClr val="666666"/>
              </a:buClr>
              <a:buSzPts val="1200"/>
              <a:buChar char="■"/>
              <a:defRPr>
                <a:solidFill>
                  <a:srgbClr val="666666"/>
                </a:solidFill>
              </a:defRPr>
            </a:lvl9pPr>
          </a:lstStyle>
          <a:p/>
        </p:txBody>
      </p:sp>
      <p:sp>
        <p:nvSpPr>
          <p:cNvPr id="74" name="Google Shape;7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pic>
        <p:nvPicPr>
          <p:cNvPr id="75" name="Google Shape;75;p40"/>
          <p:cNvPicPr preferRelativeResize="0"/>
          <p:nvPr/>
        </p:nvPicPr>
        <p:blipFill rotWithShape="1">
          <a:blip r:embed="rId2">
            <a:alphaModFix/>
          </a:blip>
          <a:srcRect b="0" l="0" r="0" t="0"/>
          <a:stretch/>
        </p:blipFill>
        <p:spPr>
          <a:xfrm>
            <a:off x="434350" y="4748200"/>
            <a:ext cx="1463040" cy="190195"/>
          </a:xfrm>
          <a:prstGeom prst="rect">
            <a:avLst/>
          </a:prstGeom>
          <a:noFill/>
          <a:ln>
            <a:noFill/>
          </a:ln>
        </p:spPr>
      </p:pic>
      <p:sp>
        <p:nvSpPr>
          <p:cNvPr id="76" name="Google Shape;76;p40"/>
          <p:cNvSpPr/>
          <p:nvPr>
            <p:ph idx="2" type="pic"/>
          </p:nvPr>
        </p:nvSpPr>
        <p:spPr>
          <a:xfrm>
            <a:off x="0" y="-8350"/>
            <a:ext cx="6851400" cy="5151900"/>
          </a:xfrm>
          <a:prstGeom prst="rect">
            <a:avLst/>
          </a:prstGeom>
          <a:noFill/>
          <a:ln>
            <a:noFill/>
          </a:ln>
        </p:spPr>
      </p:sp>
    </p:spTree>
  </p:cSld>
  <p:clrMapOvr>
    <a:masterClrMapping/>
  </p:clrMapOvr>
  <p:extLst>
    <p:ext uri="{DCECCB84-F9BA-43D5-87BE-67443E8EF086}">
      <p15:sldGuideLst>
        <p15:guide id="1" pos="267">
          <p15:clr>
            <a:srgbClr val="E46962"/>
          </p15:clr>
        </p15:guide>
        <p15:guide id="2" pos="4507">
          <p15:clr>
            <a:srgbClr val="E46962"/>
          </p15:clr>
        </p15:guide>
        <p15:guide id="3" pos="5612">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Image Small Text Dark">
  <p:cSld name="TITLE_AND_BODY_3_2_3">
    <p:bg>
      <p:bgPr>
        <a:solidFill>
          <a:schemeClr val="dk1"/>
        </a:solidFill>
      </p:bgPr>
    </p:bg>
    <p:spTree>
      <p:nvGrpSpPr>
        <p:cNvPr id="77" name="Shape 77"/>
        <p:cNvGrpSpPr/>
        <p:nvPr/>
      </p:nvGrpSpPr>
      <p:grpSpPr>
        <a:xfrm>
          <a:off x="0" y="0"/>
          <a:ext cx="0" cy="0"/>
          <a:chOff x="0" y="0"/>
          <a:chExt cx="0" cy="0"/>
        </a:xfrm>
      </p:grpSpPr>
      <p:sp>
        <p:nvSpPr>
          <p:cNvPr id="78" name="Google Shape;78;p41"/>
          <p:cNvSpPr txBox="1"/>
          <p:nvPr>
            <p:ph type="title"/>
          </p:nvPr>
        </p:nvSpPr>
        <p:spPr>
          <a:xfrm>
            <a:off x="7051850" y="484632"/>
            <a:ext cx="1829700" cy="91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9" name="Google Shape;79;p41"/>
          <p:cNvSpPr txBox="1"/>
          <p:nvPr>
            <p:ph idx="1" type="body"/>
          </p:nvPr>
        </p:nvSpPr>
        <p:spPr>
          <a:xfrm>
            <a:off x="7051775" y="1371600"/>
            <a:ext cx="1829700" cy="2922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1000"/>
              </a:spcBef>
              <a:spcAft>
                <a:spcPts val="0"/>
              </a:spcAft>
              <a:buClr>
                <a:schemeClr val="lt1"/>
              </a:buClr>
              <a:buSzPts val="1200"/>
              <a:buChar char="●"/>
              <a:defRPr sz="1200">
                <a:solidFill>
                  <a:schemeClr val="lt1"/>
                </a:solidFill>
              </a:defRPr>
            </a:lvl1pPr>
            <a:lvl2pPr indent="-304800" lvl="1" marL="914400" algn="l">
              <a:lnSpc>
                <a:spcPct val="115000"/>
              </a:lnSpc>
              <a:spcBef>
                <a:spcPts val="100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a:solidFill>
                  <a:schemeClr val="lt1"/>
                </a:solidFill>
              </a:defRPr>
            </a:lvl5pPr>
            <a:lvl6pPr indent="-304800" lvl="5" marL="2743200" algn="l">
              <a:lnSpc>
                <a:spcPct val="115000"/>
              </a:lnSpc>
              <a:spcBef>
                <a:spcPts val="0"/>
              </a:spcBef>
              <a:spcAft>
                <a:spcPts val="0"/>
              </a:spcAft>
              <a:buClr>
                <a:schemeClr val="lt1"/>
              </a:buClr>
              <a:buSzPts val="1200"/>
              <a:buChar char="■"/>
              <a:defRPr>
                <a:solidFill>
                  <a:schemeClr val="lt1"/>
                </a:solidFill>
              </a:defRPr>
            </a:lvl6pPr>
            <a:lvl7pPr indent="-304800" lvl="6" marL="3200400" algn="l">
              <a:lnSpc>
                <a:spcPct val="115000"/>
              </a:lnSpc>
              <a:spcBef>
                <a:spcPts val="0"/>
              </a:spcBef>
              <a:spcAft>
                <a:spcPts val="0"/>
              </a:spcAft>
              <a:buClr>
                <a:schemeClr val="lt1"/>
              </a:buClr>
              <a:buSzPts val="1200"/>
              <a:buChar char="●"/>
              <a:defRPr>
                <a:solidFill>
                  <a:schemeClr val="lt1"/>
                </a:solidFill>
              </a:defRPr>
            </a:lvl7pPr>
            <a:lvl8pPr indent="-304800" lvl="7" marL="3657600" algn="l">
              <a:lnSpc>
                <a:spcPct val="115000"/>
              </a:lnSpc>
              <a:spcBef>
                <a:spcPts val="0"/>
              </a:spcBef>
              <a:spcAft>
                <a:spcPts val="0"/>
              </a:spcAft>
              <a:buClr>
                <a:schemeClr val="lt1"/>
              </a:buClr>
              <a:buSzPts val="1200"/>
              <a:buChar char="○"/>
              <a:defRPr>
                <a:solidFill>
                  <a:schemeClr val="lt1"/>
                </a:solidFill>
              </a:defRPr>
            </a:lvl8pPr>
            <a:lvl9pPr indent="-304800" lvl="8" marL="4114800" algn="l">
              <a:lnSpc>
                <a:spcPct val="115000"/>
              </a:lnSpc>
              <a:spcBef>
                <a:spcPts val="0"/>
              </a:spcBef>
              <a:spcAft>
                <a:spcPts val="0"/>
              </a:spcAft>
              <a:buClr>
                <a:schemeClr val="lt1"/>
              </a:buClr>
              <a:buSzPts val="1200"/>
              <a:buChar char="■"/>
              <a:defRPr>
                <a:solidFill>
                  <a:schemeClr val="lt1"/>
                </a:solidFill>
              </a:defRPr>
            </a:lvl9pPr>
          </a:lstStyle>
          <a:p/>
        </p:txBody>
      </p:sp>
      <p:sp>
        <p:nvSpPr>
          <p:cNvPr id="80" name="Google Shape;8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41"/>
          <p:cNvPicPr preferRelativeResize="0"/>
          <p:nvPr/>
        </p:nvPicPr>
        <p:blipFill rotWithShape="1">
          <a:blip r:embed="rId2">
            <a:alphaModFix/>
          </a:blip>
          <a:srcRect b="0" l="0" r="0" t="0"/>
          <a:stretch/>
        </p:blipFill>
        <p:spPr>
          <a:xfrm>
            <a:off x="434350" y="4748200"/>
            <a:ext cx="1463040" cy="190195"/>
          </a:xfrm>
          <a:prstGeom prst="rect">
            <a:avLst/>
          </a:prstGeom>
          <a:noFill/>
          <a:ln>
            <a:noFill/>
          </a:ln>
        </p:spPr>
      </p:pic>
      <p:sp>
        <p:nvSpPr>
          <p:cNvPr id="82" name="Google Shape;82;p41"/>
          <p:cNvSpPr/>
          <p:nvPr>
            <p:ph idx="2" type="pic"/>
          </p:nvPr>
        </p:nvSpPr>
        <p:spPr>
          <a:xfrm>
            <a:off x="0" y="-8350"/>
            <a:ext cx="6851400" cy="5151900"/>
          </a:xfrm>
          <a:prstGeom prst="rect">
            <a:avLst/>
          </a:prstGeom>
          <a:noFill/>
          <a:ln>
            <a:noFill/>
          </a:ln>
        </p:spPr>
      </p:sp>
    </p:spTree>
  </p:cSld>
  <p:clrMapOvr>
    <a:masterClrMapping/>
  </p:clrMapOvr>
  <p:extLst>
    <p:ext uri="{DCECCB84-F9BA-43D5-87BE-67443E8EF086}">
      <p15:sldGuideLst>
        <p15:guide id="1" pos="268">
          <p15:clr>
            <a:srgbClr val="E46962"/>
          </p15:clr>
        </p15:guide>
        <p15:guide id="2" pos="4510">
          <p15:clr>
            <a:srgbClr val="E46962"/>
          </p15:clr>
        </p15:guide>
        <p15:guide id="3" pos="5612">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Half Text White">
  <p:cSld name="TITLE_AND_BODY_3_2_2">
    <p:spTree>
      <p:nvGrpSpPr>
        <p:cNvPr id="83" name="Shape 83"/>
        <p:cNvGrpSpPr/>
        <p:nvPr/>
      </p:nvGrpSpPr>
      <p:grpSpPr>
        <a:xfrm>
          <a:off x="0" y="0"/>
          <a:ext cx="0" cy="0"/>
          <a:chOff x="0" y="0"/>
          <a:chExt cx="0" cy="0"/>
        </a:xfrm>
      </p:grpSpPr>
      <p:sp>
        <p:nvSpPr>
          <p:cNvPr id="84" name="Google Shape;84;p42"/>
          <p:cNvSpPr txBox="1"/>
          <p:nvPr>
            <p:ph type="title"/>
          </p:nvPr>
        </p:nvSpPr>
        <p:spPr>
          <a:xfrm>
            <a:off x="5029200" y="305850"/>
            <a:ext cx="3443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5" name="Google Shape;85;p42"/>
          <p:cNvSpPr txBox="1"/>
          <p:nvPr>
            <p:ph idx="1" type="body"/>
          </p:nvPr>
        </p:nvSpPr>
        <p:spPr>
          <a:xfrm>
            <a:off x="5109450" y="1645975"/>
            <a:ext cx="3363000" cy="29229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1000"/>
              </a:spcBef>
              <a:spcAft>
                <a:spcPts val="0"/>
              </a:spcAft>
              <a:buClr>
                <a:schemeClr val="dk1"/>
              </a:buClr>
              <a:buSzPts val="1600"/>
              <a:buChar char="●"/>
              <a:defRPr sz="1600">
                <a:solidFill>
                  <a:schemeClr val="dk1"/>
                </a:solidFill>
              </a:defRPr>
            </a:lvl1pPr>
            <a:lvl2pPr indent="-304800" lvl="1" marL="914400" algn="l">
              <a:lnSpc>
                <a:spcPct val="115000"/>
              </a:lnSpc>
              <a:spcBef>
                <a:spcPts val="1000"/>
              </a:spcBef>
              <a:spcAft>
                <a:spcPts val="0"/>
              </a:spcAft>
              <a:buClr>
                <a:schemeClr val="dk1"/>
              </a:buClr>
              <a:buSzPts val="1200"/>
              <a:buChar char="○"/>
              <a:defRPr sz="1200">
                <a:solidFill>
                  <a:schemeClr val="dk1"/>
                </a:solidFill>
              </a:defRPr>
            </a:lvl2pPr>
            <a:lvl3pPr indent="-304800" lvl="2" marL="1371600" algn="l">
              <a:lnSpc>
                <a:spcPct val="115000"/>
              </a:lnSpc>
              <a:spcBef>
                <a:spcPts val="0"/>
              </a:spcBef>
              <a:spcAft>
                <a:spcPts val="0"/>
              </a:spcAft>
              <a:buClr>
                <a:schemeClr val="dk1"/>
              </a:buClr>
              <a:buSzPts val="1200"/>
              <a:buChar char="▪"/>
              <a:defRPr sz="1200">
                <a:solidFill>
                  <a:schemeClr val="dk1"/>
                </a:solidFill>
              </a:defRPr>
            </a:lvl3pPr>
            <a:lvl4pPr indent="-304800" lvl="3" marL="1828800" algn="l">
              <a:lnSpc>
                <a:spcPct val="115000"/>
              </a:lnSpc>
              <a:spcBef>
                <a:spcPts val="0"/>
              </a:spcBef>
              <a:spcAft>
                <a:spcPts val="0"/>
              </a:spcAft>
              <a:buClr>
                <a:schemeClr val="dk1"/>
              </a:buClr>
              <a:buSzPts val="1200"/>
              <a:buChar char="●"/>
              <a:defRPr sz="1200">
                <a:solidFill>
                  <a:schemeClr val="dk1"/>
                </a:solidFill>
              </a:defRPr>
            </a:lvl4pPr>
            <a:lvl5pPr indent="-292100" lvl="4" marL="2286000" algn="l">
              <a:lnSpc>
                <a:spcPct val="115000"/>
              </a:lnSpc>
              <a:spcBef>
                <a:spcPts val="0"/>
              </a:spcBef>
              <a:spcAft>
                <a:spcPts val="0"/>
              </a:spcAft>
              <a:buClr>
                <a:schemeClr val="dk1"/>
              </a:buClr>
              <a:buSzPts val="1000"/>
              <a:buChar char="○"/>
              <a:defRPr sz="1000">
                <a:solidFill>
                  <a:schemeClr val="dk1"/>
                </a:solidFill>
              </a:defRPr>
            </a:lvl5pPr>
            <a:lvl6pPr indent="-292100" lvl="5" marL="2743200" algn="l">
              <a:lnSpc>
                <a:spcPct val="115000"/>
              </a:lnSpc>
              <a:spcBef>
                <a:spcPts val="0"/>
              </a:spcBef>
              <a:spcAft>
                <a:spcPts val="0"/>
              </a:spcAft>
              <a:buClr>
                <a:schemeClr val="dk1"/>
              </a:buClr>
              <a:buSzPts val="1000"/>
              <a:buChar char="■"/>
              <a:defRPr sz="1000">
                <a:solidFill>
                  <a:schemeClr val="dk1"/>
                </a:solidFill>
              </a:defRPr>
            </a:lvl6pPr>
            <a:lvl7pPr indent="-292100" lvl="6" marL="3200400" algn="l">
              <a:lnSpc>
                <a:spcPct val="115000"/>
              </a:lnSpc>
              <a:spcBef>
                <a:spcPts val="0"/>
              </a:spcBef>
              <a:spcAft>
                <a:spcPts val="0"/>
              </a:spcAft>
              <a:buClr>
                <a:srgbClr val="666666"/>
              </a:buClr>
              <a:buSzPts val="1000"/>
              <a:buChar char="●"/>
              <a:defRPr sz="1000">
                <a:solidFill>
                  <a:srgbClr val="666666"/>
                </a:solidFill>
              </a:defRPr>
            </a:lvl7pPr>
            <a:lvl8pPr indent="-292100" lvl="7" marL="3657600" algn="l">
              <a:lnSpc>
                <a:spcPct val="115000"/>
              </a:lnSpc>
              <a:spcBef>
                <a:spcPts val="0"/>
              </a:spcBef>
              <a:spcAft>
                <a:spcPts val="0"/>
              </a:spcAft>
              <a:buClr>
                <a:srgbClr val="666666"/>
              </a:buClr>
              <a:buSzPts val="1000"/>
              <a:buChar char="○"/>
              <a:defRPr sz="1000">
                <a:solidFill>
                  <a:srgbClr val="666666"/>
                </a:solidFill>
              </a:defRPr>
            </a:lvl8pPr>
            <a:lvl9pPr indent="-292100" lvl="8" marL="4114800" algn="l">
              <a:lnSpc>
                <a:spcPct val="115000"/>
              </a:lnSpc>
              <a:spcBef>
                <a:spcPts val="0"/>
              </a:spcBef>
              <a:spcAft>
                <a:spcPts val="0"/>
              </a:spcAft>
              <a:buClr>
                <a:srgbClr val="666666"/>
              </a:buClr>
              <a:buSzPts val="1000"/>
              <a:buChar char="■"/>
              <a:defRPr sz="1000">
                <a:solidFill>
                  <a:srgbClr val="666666"/>
                </a:solidFill>
              </a:defRPr>
            </a:lvl9pPr>
          </a:lstStyle>
          <a:p/>
        </p:txBody>
      </p:sp>
      <p:sp>
        <p:nvSpPr>
          <p:cNvPr id="86" name="Google Shape;8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42"/>
          <p:cNvCxnSpPr/>
          <p:nvPr/>
        </p:nvCxnSpPr>
        <p:spPr>
          <a:xfrm>
            <a:off x="5118723" y="1462150"/>
            <a:ext cx="3349200" cy="0"/>
          </a:xfrm>
          <a:prstGeom prst="straightConnector1">
            <a:avLst/>
          </a:prstGeom>
          <a:noFill/>
          <a:ln cap="flat" cmpd="sng" w="9525">
            <a:solidFill>
              <a:schemeClr val="dk2"/>
            </a:solidFill>
            <a:prstDash val="solid"/>
            <a:round/>
            <a:headEnd len="sm" w="sm" type="none"/>
            <a:tailEnd len="sm" w="sm" type="none"/>
          </a:ln>
        </p:spPr>
      </p:cxnSp>
      <p:sp>
        <p:nvSpPr>
          <p:cNvPr id="88" name="Google Shape;88;p42"/>
          <p:cNvSpPr/>
          <p:nvPr>
            <p:ph idx="2" type="pic"/>
          </p:nvPr>
        </p:nvSpPr>
        <p:spPr>
          <a:xfrm>
            <a:off x="0" y="-8350"/>
            <a:ext cx="4572000" cy="5151900"/>
          </a:xfrm>
          <a:prstGeom prst="rect">
            <a:avLst/>
          </a:prstGeom>
          <a:noFill/>
          <a:ln>
            <a:noFill/>
          </a:ln>
        </p:spPr>
      </p:sp>
    </p:spTree>
  </p:cSld>
  <p:clrMapOvr>
    <a:masterClrMapping/>
  </p:clrMapOvr>
  <p:extLst>
    <p:ext uri="{DCECCB84-F9BA-43D5-87BE-67443E8EF086}">
      <p15:sldGuideLst>
        <p15:guide id="1" pos="268">
          <p15:clr>
            <a:srgbClr val="E46962"/>
          </p15:clr>
        </p15:guide>
        <p15:guide id="2" pos="5332">
          <p15:clr>
            <a:srgbClr val="E46962"/>
          </p15:clr>
        </p15:guide>
        <p15:guide id="3" pos="3224">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Half Text Dark">
  <p:cSld name="TITLE_AND_BODY_3_2_1">
    <p:bg>
      <p:bgPr>
        <a:solidFill>
          <a:schemeClr val="dk1"/>
        </a:solidFill>
      </p:bgPr>
    </p:bg>
    <p:spTree>
      <p:nvGrpSpPr>
        <p:cNvPr id="89" name="Shape 89"/>
        <p:cNvGrpSpPr/>
        <p:nvPr/>
      </p:nvGrpSpPr>
      <p:grpSpPr>
        <a:xfrm>
          <a:off x="0" y="0"/>
          <a:ext cx="0" cy="0"/>
          <a:chOff x="0" y="0"/>
          <a:chExt cx="0" cy="0"/>
        </a:xfrm>
      </p:grpSpPr>
      <p:sp>
        <p:nvSpPr>
          <p:cNvPr id="90" name="Google Shape;90;p43"/>
          <p:cNvSpPr txBox="1"/>
          <p:nvPr>
            <p:ph type="title"/>
          </p:nvPr>
        </p:nvSpPr>
        <p:spPr>
          <a:xfrm>
            <a:off x="5029200" y="305850"/>
            <a:ext cx="3443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91" name="Google Shape;91;p43"/>
          <p:cNvSpPr txBox="1"/>
          <p:nvPr>
            <p:ph idx="1" type="body"/>
          </p:nvPr>
        </p:nvSpPr>
        <p:spPr>
          <a:xfrm>
            <a:off x="5109450" y="1645975"/>
            <a:ext cx="3363000" cy="29229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1000"/>
              </a:spcBef>
              <a:spcAft>
                <a:spcPts val="0"/>
              </a:spcAft>
              <a:buClr>
                <a:schemeClr val="lt1"/>
              </a:buClr>
              <a:buSzPts val="1600"/>
              <a:buChar char="●"/>
              <a:defRPr sz="1600">
                <a:solidFill>
                  <a:schemeClr val="lt1"/>
                </a:solidFill>
              </a:defRPr>
            </a:lvl1pPr>
            <a:lvl2pPr indent="-304800" lvl="1" marL="914400" algn="l">
              <a:lnSpc>
                <a:spcPct val="115000"/>
              </a:lnSpc>
              <a:spcBef>
                <a:spcPts val="100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292100" lvl="4" marL="2286000" algn="l">
              <a:lnSpc>
                <a:spcPct val="115000"/>
              </a:lnSpc>
              <a:spcBef>
                <a:spcPts val="0"/>
              </a:spcBef>
              <a:spcAft>
                <a:spcPts val="0"/>
              </a:spcAft>
              <a:buClr>
                <a:schemeClr val="lt1"/>
              </a:buClr>
              <a:buSzPts val="1000"/>
              <a:buChar char="○"/>
              <a:defRPr sz="1000">
                <a:solidFill>
                  <a:schemeClr val="lt1"/>
                </a:solidFill>
              </a:defRPr>
            </a:lvl5pPr>
            <a:lvl6pPr indent="-292100" lvl="5" marL="2743200" algn="l">
              <a:lnSpc>
                <a:spcPct val="115000"/>
              </a:lnSpc>
              <a:spcBef>
                <a:spcPts val="0"/>
              </a:spcBef>
              <a:spcAft>
                <a:spcPts val="0"/>
              </a:spcAft>
              <a:buClr>
                <a:schemeClr val="lt1"/>
              </a:buClr>
              <a:buSzPts val="1000"/>
              <a:buChar char="■"/>
              <a:defRPr sz="1000">
                <a:solidFill>
                  <a:schemeClr val="lt1"/>
                </a:solidFill>
              </a:defRPr>
            </a:lvl6pPr>
            <a:lvl7pPr indent="-292100" lvl="6" marL="3200400" algn="l">
              <a:lnSpc>
                <a:spcPct val="115000"/>
              </a:lnSpc>
              <a:spcBef>
                <a:spcPts val="0"/>
              </a:spcBef>
              <a:spcAft>
                <a:spcPts val="0"/>
              </a:spcAft>
              <a:buClr>
                <a:schemeClr val="lt1"/>
              </a:buClr>
              <a:buSzPts val="1000"/>
              <a:buChar char="●"/>
              <a:defRPr sz="1000">
                <a:solidFill>
                  <a:schemeClr val="lt1"/>
                </a:solidFill>
              </a:defRPr>
            </a:lvl7pPr>
            <a:lvl8pPr indent="-292100" lvl="7" marL="3657600" algn="l">
              <a:lnSpc>
                <a:spcPct val="115000"/>
              </a:lnSpc>
              <a:spcBef>
                <a:spcPts val="0"/>
              </a:spcBef>
              <a:spcAft>
                <a:spcPts val="0"/>
              </a:spcAft>
              <a:buClr>
                <a:schemeClr val="lt1"/>
              </a:buClr>
              <a:buSzPts val="1000"/>
              <a:buChar char="○"/>
              <a:defRPr sz="1000">
                <a:solidFill>
                  <a:schemeClr val="lt1"/>
                </a:solidFill>
              </a:defRPr>
            </a:lvl8pPr>
            <a:lvl9pPr indent="-292100" lvl="8" marL="4114800" algn="l">
              <a:lnSpc>
                <a:spcPct val="115000"/>
              </a:lnSpc>
              <a:spcBef>
                <a:spcPts val="0"/>
              </a:spcBef>
              <a:spcAft>
                <a:spcPts val="0"/>
              </a:spcAft>
              <a:buClr>
                <a:schemeClr val="lt1"/>
              </a:buClr>
              <a:buSzPts val="1000"/>
              <a:buChar char="■"/>
              <a:defRPr sz="1000">
                <a:solidFill>
                  <a:schemeClr val="lt1"/>
                </a:solidFill>
              </a:defRPr>
            </a:lvl9pPr>
          </a:lstStyle>
          <a:p/>
        </p:txBody>
      </p:sp>
      <p:sp>
        <p:nvSpPr>
          <p:cNvPr id="92" name="Google Shape;9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43"/>
          <p:cNvPicPr preferRelativeResize="0"/>
          <p:nvPr/>
        </p:nvPicPr>
        <p:blipFill rotWithShape="1">
          <a:blip r:embed="rId2">
            <a:alphaModFix/>
          </a:blip>
          <a:srcRect b="0" l="0" r="0" t="0"/>
          <a:stretch/>
        </p:blipFill>
        <p:spPr>
          <a:xfrm>
            <a:off x="434350" y="4748200"/>
            <a:ext cx="1463040" cy="190195"/>
          </a:xfrm>
          <a:prstGeom prst="rect">
            <a:avLst/>
          </a:prstGeom>
          <a:noFill/>
          <a:ln>
            <a:noFill/>
          </a:ln>
        </p:spPr>
      </p:pic>
      <p:sp>
        <p:nvSpPr>
          <p:cNvPr id="94" name="Google Shape;94;p43"/>
          <p:cNvSpPr/>
          <p:nvPr>
            <p:ph idx="2" type="pic"/>
          </p:nvPr>
        </p:nvSpPr>
        <p:spPr>
          <a:xfrm>
            <a:off x="0" y="-8350"/>
            <a:ext cx="4572000" cy="5151900"/>
          </a:xfrm>
          <a:prstGeom prst="rect">
            <a:avLst/>
          </a:prstGeom>
          <a:noFill/>
          <a:ln>
            <a:noFill/>
          </a:ln>
        </p:spPr>
      </p:sp>
      <p:cxnSp>
        <p:nvCxnSpPr>
          <p:cNvPr id="95" name="Google Shape;95;p43"/>
          <p:cNvCxnSpPr/>
          <p:nvPr/>
        </p:nvCxnSpPr>
        <p:spPr>
          <a:xfrm>
            <a:off x="5118723" y="1462150"/>
            <a:ext cx="33492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extLst>
    <p:ext uri="{DCECCB84-F9BA-43D5-87BE-67443E8EF086}">
      <p15:sldGuideLst>
        <p15:guide id="1" pos="264">
          <p15:clr>
            <a:srgbClr val="E46962"/>
          </p15:clr>
        </p15:guide>
        <p15:guide id="2" pos="3224">
          <p15:clr>
            <a:srgbClr val="E46962"/>
          </p15:clr>
        </p15:guide>
        <p15:guide id="3" pos="5337">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Text Left">
  <p:cSld name="TITLE_AND_BODY_3_1">
    <p:spTree>
      <p:nvGrpSpPr>
        <p:cNvPr id="96" name="Shape 96"/>
        <p:cNvGrpSpPr/>
        <p:nvPr/>
      </p:nvGrpSpPr>
      <p:grpSpPr>
        <a:xfrm>
          <a:off x="0" y="0"/>
          <a:ext cx="0" cy="0"/>
          <a:chOff x="0" y="0"/>
          <a:chExt cx="0" cy="0"/>
        </a:xfrm>
      </p:grpSpPr>
      <p:sp>
        <p:nvSpPr>
          <p:cNvPr id="97" name="Google Shape;97;p44"/>
          <p:cNvSpPr txBox="1"/>
          <p:nvPr>
            <p:ph type="title"/>
          </p:nvPr>
        </p:nvSpPr>
        <p:spPr>
          <a:xfrm>
            <a:off x="310896" y="305850"/>
            <a:ext cx="550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8" name="Google Shape;98;p44"/>
          <p:cNvSpPr txBox="1"/>
          <p:nvPr>
            <p:ph idx="1" type="body"/>
          </p:nvPr>
        </p:nvSpPr>
        <p:spPr>
          <a:xfrm>
            <a:off x="457196" y="1152475"/>
            <a:ext cx="5509200" cy="34164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1000"/>
              </a:spcBef>
              <a:spcAft>
                <a:spcPts val="0"/>
              </a:spcAft>
              <a:buClr>
                <a:schemeClr val="dk1"/>
              </a:buClr>
              <a:buSzPts val="1600"/>
              <a:buChar char="●"/>
              <a:defRPr sz="1600">
                <a:solidFill>
                  <a:schemeClr val="dk1"/>
                </a:solidFill>
              </a:defRPr>
            </a:lvl1pPr>
            <a:lvl2pPr indent="-304800" lvl="1" marL="914400" algn="l">
              <a:lnSpc>
                <a:spcPct val="115000"/>
              </a:lnSpc>
              <a:spcBef>
                <a:spcPts val="1000"/>
              </a:spcBef>
              <a:spcAft>
                <a:spcPts val="0"/>
              </a:spcAft>
              <a:buClr>
                <a:schemeClr val="dk1"/>
              </a:buClr>
              <a:buSzPts val="1200"/>
              <a:buChar char="○"/>
              <a:defRPr sz="1200">
                <a:solidFill>
                  <a:schemeClr val="dk1"/>
                </a:solidFill>
              </a:defRPr>
            </a:lvl2pPr>
            <a:lvl3pPr indent="-304800" lvl="2" marL="1371600" algn="l">
              <a:lnSpc>
                <a:spcPct val="115000"/>
              </a:lnSpc>
              <a:spcBef>
                <a:spcPts val="0"/>
              </a:spcBef>
              <a:spcAft>
                <a:spcPts val="0"/>
              </a:spcAft>
              <a:buClr>
                <a:schemeClr val="dk1"/>
              </a:buClr>
              <a:buSzPts val="1200"/>
              <a:buChar char="▪"/>
              <a:defRPr sz="1200">
                <a:solidFill>
                  <a:schemeClr val="dk1"/>
                </a:solidFill>
              </a:defRPr>
            </a:lvl3pPr>
            <a:lvl4pPr indent="-304800" lvl="3" marL="1828800" algn="l">
              <a:lnSpc>
                <a:spcPct val="115000"/>
              </a:lnSpc>
              <a:spcBef>
                <a:spcPts val="0"/>
              </a:spcBef>
              <a:spcAft>
                <a:spcPts val="0"/>
              </a:spcAft>
              <a:buClr>
                <a:schemeClr val="dk1"/>
              </a:buClr>
              <a:buSzPts val="1200"/>
              <a:buChar char="●"/>
              <a:defRPr sz="1200">
                <a:solidFill>
                  <a:schemeClr val="dk1"/>
                </a:solidFill>
              </a:defRPr>
            </a:lvl4pPr>
            <a:lvl5pPr indent="-292100" lvl="4" marL="2286000" algn="l">
              <a:lnSpc>
                <a:spcPct val="115000"/>
              </a:lnSpc>
              <a:spcBef>
                <a:spcPts val="0"/>
              </a:spcBef>
              <a:spcAft>
                <a:spcPts val="0"/>
              </a:spcAft>
              <a:buClr>
                <a:schemeClr val="dk1"/>
              </a:buClr>
              <a:buSzPts val="1000"/>
              <a:buChar char="○"/>
              <a:defRPr sz="1000">
                <a:solidFill>
                  <a:schemeClr val="dk1"/>
                </a:solidFill>
              </a:defRPr>
            </a:lvl5pPr>
            <a:lvl6pPr indent="-292100" lvl="5" marL="2743200" algn="l">
              <a:lnSpc>
                <a:spcPct val="115000"/>
              </a:lnSpc>
              <a:spcBef>
                <a:spcPts val="0"/>
              </a:spcBef>
              <a:spcAft>
                <a:spcPts val="0"/>
              </a:spcAft>
              <a:buClr>
                <a:schemeClr val="dk1"/>
              </a:buClr>
              <a:buSzPts val="1000"/>
              <a:buChar char="■"/>
              <a:defRPr sz="1000">
                <a:solidFill>
                  <a:schemeClr val="dk1"/>
                </a:solidFill>
              </a:defRPr>
            </a:lvl6pPr>
            <a:lvl7pPr indent="-292100" lvl="6" marL="3200400" algn="l">
              <a:lnSpc>
                <a:spcPct val="115000"/>
              </a:lnSpc>
              <a:spcBef>
                <a:spcPts val="0"/>
              </a:spcBef>
              <a:spcAft>
                <a:spcPts val="0"/>
              </a:spcAft>
              <a:buClr>
                <a:srgbClr val="666666"/>
              </a:buClr>
              <a:buSzPts val="1000"/>
              <a:buChar char="●"/>
              <a:defRPr sz="1000">
                <a:solidFill>
                  <a:srgbClr val="666666"/>
                </a:solidFill>
              </a:defRPr>
            </a:lvl7pPr>
            <a:lvl8pPr indent="-292100" lvl="7" marL="3657600" algn="l">
              <a:lnSpc>
                <a:spcPct val="115000"/>
              </a:lnSpc>
              <a:spcBef>
                <a:spcPts val="0"/>
              </a:spcBef>
              <a:spcAft>
                <a:spcPts val="0"/>
              </a:spcAft>
              <a:buClr>
                <a:srgbClr val="666666"/>
              </a:buClr>
              <a:buSzPts val="1000"/>
              <a:buChar char="○"/>
              <a:defRPr sz="1000">
                <a:solidFill>
                  <a:srgbClr val="666666"/>
                </a:solidFill>
              </a:defRPr>
            </a:lvl8pPr>
            <a:lvl9pPr indent="-292100" lvl="8" marL="4114800" algn="l">
              <a:lnSpc>
                <a:spcPct val="115000"/>
              </a:lnSpc>
              <a:spcBef>
                <a:spcPts val="0"/>
              </a:spcBef>
              <a:spcAft>
                <a:spcPts val="0"/>
              </a:spcAft>
              <a:buClr>
                <a:srgbClr val="666666"/>
              </a:buClr>
              <a:buSzPts val="1000"/>
              <a:buChar char="■"/>
              <a:defRPr sz="1000">
                <a:solidFill>
                  <a:srgbClr val="666666"/>
                </a:solidFill>
              </a:defRPr>
            </a:lvl9pPr>
          </a:lstStyle>
          <a:p/>
        </p:txBody>
      </p:sp>
      <p:sp>
        <p:nvSpPr>
          <p:cNvPr id="99" name="Google Shape;9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pic>
        <p:nvPicPr>
          <p:cNvPr id="100" name="Google Shape;100;p44"/>
          <p:cNvPicPr preferRelativeResize="0"/>
          <p:nvPr/>
        </p:nvPicPr>
        <p:blipFill rotWithShape="1">
          <a:blip r:embed="rId2">
            <a:alphaModFix/>
          </a:blip>
          <a:srcRect b="0" l="0" r="0" t="0"/>
          <a:stretch/>
        </p:blipFill>
        <p:spPr>
          <a:xfrm>
            <a:off x="420624" y="4748200"/>
            <a:ext cx="1463040" cy="190195"/>
          </a:xfrm>
          <a:prstGeom prst="rect">
            <a:avLst/>
          </a:prstGeom>
          <a:noFill/>
          <a:ln>
            <a:noFill/>
          </a:ln>
        </p:spPr>
      </p:pic>
      <p:cxnSp>
        <p:nvCxnSpPr>
          <p:cNvPr id="101" name="Google Shape;101;p44"/>
          <p:cNvCxnSpPr/>
          <p:nvPr/>
        </p:nvCxnSpPr>
        <p:spPr>
          <a:xfrm>
            <a:off x="420624" y="994275"/>
            <a:ext cx="5380800" cy="11700"/>
          </a:xfrm>
          <a:prstGeom prst="straightConnector1">
            <a:avLst/>
          </a:prstGeom>
          <a:noFill/>
          <a:ln cap="flat" cmpd="sng" w="9525">
            <a:solidFill>
              <a:schemeClr val="dk2"/>
            </a:solidFill>
            <a:prstDash val="solid"/>
            <a:round/>
            <a:headEnd len="sm" w="sm" type="none"/>
            <a:tailEnd len="sm" w="sm" type="none"/>
          </a:ln>
        </p:spPr>
      </p:cxnSp>
      <p:sp>
        <p:nvSpPr>
          <p:cNvPr id="102" name="Google Shape;102;p44"/>
          <p:cNvSpPr/>
          <p:nvPr>
            <p:ph idx="2" type="pic"/>
          </p:nvPr>
        </p:nvSpPr>
        <p:spPr>
          <a:xfrm>
            <a:off x="6099000" y="-8350"/>
            <a:ext cx="3045000" cy="5151900"/>
          </a:xfrm>
          <a:prstGeom prst="rect">
            <a:avLst/>
          </a:prstGeom>
          <a:noFill/>
          <a:ln>
            <a:noFill/>
          </a:ln>
        </p:spPr>
      </p:sp>
    </p:spTree>
  </p:cSld>
  <p:clrMapOvr>
    <a:masterClrMapping/>
  </p:clrMapOvr>
  <p:extLst>
    <p:ext uri="{DCECCB84-F9BA-43D5-87BE-67443E8EF086}">
      <p15:sldGuideLst>
        <p15:guide id="1" pos="26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Medium">
  <p:cSld name="TITLE_AND_BODY_2_1_1">
    <p:bg>
      <p:bgPr>
        <a:solidFill>
          <a:schemeClr val="dk2"/>
        </a:solidFill>
      </p:bgPr>
    </p:bg>
    <p:spTree>
      <p:nvGrpSpPr>
        <p:cNvPr id="103" name="Shape 103"/>
        <p:cNvGrpSpPr/>
        <p:nvPr/>
      </p:nvGrpSpPr>
      <p:grpSpPr>
        <a:xfrm>
          <a:off x="0" y="0"/>
          <a:ext cx="0" cy="0"/>
          <a:chOff x="0" y="0"/>
          <a:chExt cx="0" cy="0"/>
        </a:xfrm>
      </p:grpSpPr>
      <p:sp>
        <p:nvSpPr>
          <p:cNvPr id="104" name="Google Shape;104;p45"/>
          <p:cNvSpPr txBox="1"/>
          <p:nvPr>
            <p:ph type="title"/>
          </p:nvPr>
        </p:nvSpPr>
        <p:spPr>
          <a:xfrm>
            <a:off x="320040" y="781050"/>
            <a:ext cx="2431500" cy="377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105" name="Google Shape;105;p45"/>
          <p:cNvSpPr txBox="1"/>
          <p:nvPr>
            <p:ph idx="1" type="body"/>
          </p:nvPr>
        </p:nvSpPr>
        <p:spPr>
          <a:xfrm>
            <a:off x="3209925" y="781050"/>
            <a:ext cx="5484000" cy="37719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lt1"/>
              </a:buClr>
              <a:buSzPts val="1600"/>
              <a:buChar char="●"/>
              <a:defRPr sz="1600">
                <a:solidFill>
                  <a:schemeClr val="lt1"/>
                </a:solidFill>
              </a:defRPr>
            </a:lvl1pPr>
            <a:lvl2pPr indent="-304800" lvl="1" marL="914400" algn="l">
              <a:lnSpc>
                <a:spcPct val="115000"/>
              </a:lnSpc>
              <a:spcBef>
                <a:spcPts val="100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292100" lvl="4" marL="2286000" algn="l">
              <a:lnSpc>
                <a:spcPct val="115000"/>
              </a:lnSpc>
              <a:spcBef>
                <a:spcPts val="0"/>
              </a:spcBef>
              <a:spcAft>
                <a:spcPts val="0"/>
              </a:spcAft>
              <a:buClr>
                <a:schemeClr val="lt1"/>
              </a:buClr>
              <a:buSzPts val="1000"/>
              <a:buChar char="○"/>
              <a:defRPr sz="1000">
                <a:solidFill>
                  <a:schemeClr val="lt1"/>
                </a:solidFill>
              </a:defRPr>
            </a:lvl5pPr>
            <a:lvl6pPr indent="-292100" lvl="5" marL="2743200" algn="l">
              <a:lnSpc>
                <a:spcPct val="115000"/>
              </a:lnSpc>
              <a:spcBef>
                <a:spcPts val="0"/>
              </a:spcBef>
              <a:spcAft>
                <a:spcPts val="0"/>
              </a:spcAft>
              <a:buClr>
                <a:schemeClr val="lt1"/>
              </a:buClr>
              <a:buSzPts val="1000"/>
              <a:buChar char="■"/>
              <a:defRPr sz="1000">
                <a:solidFill>
                  <a:schemeClr val="lt1"/>
                </a:solidFill>
              </a:defRPr>
            </a:lvl6pPr>
            <a:lvl7pPr indent="-292100" lvl="6" marL="3200400" algn="l">
              <a:lnSpc>
                <a:spcPct val="115000"/>
              </a:lnSpc>
              <a:spcBef>
                <a:spcPts val="0"/>
              </a:spcBef>
              <a:spcAft>
                <a:spcPts val="0"/>
              </a:spcAft>
              <a:buClr>
                <a:schemeClr val="lt1"/>
              </a:buClr>
              <a:buSzPts val="1000"/>
              <a:buChar char="●"/>
              <a:defRPr sz="1000">
                <a:solidFill>
                  <a:schemeClr val="lt1"/>
                </a:solidFill>
              </a:defRPr>
            </a:lvl7pPr>
            <a:lvl8pPr indent="-292100" lvl="7" marL="3657600" algn="l">
              <a:lnSpc>
                <a:spcPct val="115000"/>
              </a:lnSpc>
              <a:spcBef>
                <a:spcPts val="0"/>
              </a:spcBef>
              <a:spcAft>
                <a:spcPts val="0"/>
              </a:spcAft>
              <a:buClr>
                <a:schemeClr val="lt1"/>
              </a:buClr>
              <a:buSzPts val="1000"/>
              <a:buChar char="○"/>
              <a:defRPr sz="1000">
                <a:solidFill>
                  <a:schemeClr val="lt1"/>
                </a:solidFill>
              </a:defRPr>
            </a:lvl8pPr>
            <a:lvl9pPr indent="-292100" lvl="8" marL="4114800" algn="l">
              <a:lnSpc>
                <a:spcPct val="115000"/>
              </a:lnSpc>
              <a:spcBef>
                <a:spcPts val="0"/>
              </a:spcBef>
              <a:spcAft>
                <a:spcPts val="0"/>
              </a:spcAft>
              <a:buClr>
                <a:schemeClr val="lt1"/>
              </a:buClr>
              <a:buSzPts val="1000"/>
              <a:buChar char="■"/>
              <a:defRPr sz="1000">
                <a:solidFill>
                  <a:schemeClr val="lt1"/>
                </a:solidFill>
              </a:defRPr>
            </a:lvl9pPr>
          </a:lstStyle>
          <a:p/>
        </p:txBody>
      </p:sp>
      <p:sp>
        <p:nvSpPr>
          <p:cNvPr id="106" name="Google Shape;106;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cxnSp>
        <p:nvCxnSpPr>
          <p:cNvPr id="107" name="Google Shape;107;p45"/>
          <p:cNvCxnSpPr/>
          <p:nvPr/>
        </p:nvCxnSpPr>
        <p:spPr>
          <a:xfrm flipH="1" rot="10800000">
            <a:off x="420624" y="723765"/>
            <a:ext cx="2286000" cy="24900"/>
          </a:xfrm>
          <a:prstGeom prst="straightConnector1">
            <a:avLst/>
          </a:prstGeom>
          <a:noFill/>
          <a:ln cap="flat" cmpd="sng" w="9525">
            <a:solidFill>
              <a:schemeClr val="lt1"/>
            </a:solidFill>
            <a:prstDash val="solid"/>
            <a:round/>
            <a:headEnd len="sm" w="sm" type="none"/>
            <a:tailEnd len="sm" w="sm" type="none"/>
          </a:ln>
        </p:spPr>
      </p:cxnSp>
      <p:pic>
        <p:nvPicPr>
          <p:cNvPr id="108" name="Google Shape;108;p45"/>
          <p:cNvPicPr preferRelativeResize="0"/>
          <p:nvPr/>
        </p:nvPicPr>
        <p:blipFill rotWithShape="1">
          <a:blip r:embed="rId2">
            <a:alphaModFix/>
          </a:blip>
          <a:srcRect b="0" l="0" r="0" t="0"/>
          <a:stretch/>
        </p:blipFill>
        <p:spPr>
          <a:xfrm>
            <a:off x="420624" y="4748200"/>
            <a:ext cx="1463040" cy="190195"/>
          </a:xfrm>
          <a:prstGeom prst="rect">
            <a:avLst/>
          </a:prstGeom>
          <a:noFill/>
          <a:ln>
            <a:noFill/>
          </a:ln>
        </p:spPr>
      </p:pic>
    </p:spTree>
  </p:cSld>
  <p:clrMapOvr>
    <a:masterClrMapping/>
  </p:clrMapOvr>
  <p:extLst>
    <p:ext uri="{DCECCB84-F9BA-43D5-87BE-67443E8EF086}">
      <p15:sldGuideLst>
        <p15:guide id="1" pos="180">
          <p15:clr>
            <a:srgbClr val="E46962"/>
          </p15:clr>
        </p15:guide>
        <p15:guide id="2" pos="265">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Dark">
  <p:cSld name="TITLE_AND_BODY_2_1">
    <p:bg>
      <p:bgPr>
        <a:solidFill>
          <a:schemeClr val="dk1"/>
        </a:solidFill>
      </p:bgPr>
    </p:bg>
    <p:spTree>
      <p:nvGrpSpPr>
        <p:cNvPr id="15" name="Shape 15"/>
        <p:cNvGrpSpPr/>
        <p:nvPr/>
      </p:nvGrpSpPr>
      <p:grpSpPr>
        <a:xfrm>
          <a:off x="0" y="0"/>
          <a:ext cx="0" cy="0"/>
          <a:chOff x="0" y="0"/>
          <a:chExt cx="0" cy="0"/>
        </a:xfrm>
      </p:grpSpPr>
      <p:sp>
        <p:nvSpPr>
          <p:cNvPr id="16" name="Google Shape;16;p28"/>
          <p:cNvSpPr txBox="1"/>
          <p:nvPr>
            <p:ph type="title"/>
          </p:nvPr>
        </p:nvSpPr>
        <p:spPr>
          <a:xfrm>
            <a:off x="320040" y="781050"/>
            <a:ext cx="2431500" cy="377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28"/>
          <p:cNvSpPr txBox="1"/>
          <p:nvPr>
            <p:ph idx="1" type="body"/>
          </p:nvPr>
        </p:nvSpPr>
        <p:spPr>
          <a:xfrm>
            <a:off x="3209925" y="781050"/>
            <a:ext cx="5484000" cy="37719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lt1"/>
              </a:buClr>
              <a:buSzPts val="1600"/>
              <a:buChar char="●"/>
              <a:defRPr sz="1600">
                <a:solidFill>
                  <a:schemeClr val="lt1"/>
                </a:solidFill>
              </a:defRPr>
            </a:lvl1pPr>
            <a:lvl2pPr indent="-304800" lvl="1" marL="914400" algn="l">
              <a:lnSpc>
                <a:spcPct val="115000"/>
              </a:lnSpc>
              <a:spcBef>
                <a:spcPts val="100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292100" lvl="4" marL="2286000" algn="l">
              <a:lnSpc>
                <a:spcPct val="115000"/>
              </a:lnSpc>
              <a:spcBef>
                <a:spcPts val="0"/>
              </a:spcBef>
              <a:spcAft>
                <a:spcPts val="0"/>
              </a:spcAft>
              <a:buClr>
                <a:schemeClr val="lt1"/>
              </a:buClr>
              <a:buSzPts val="1000"/>
              <a:buChar char="○"/>
              <a:defRPr sz="1000">
                <a:solidFill>
                  <a:schemeClr val="lt1"/>
                </a:solidFill>
              </a:defRPr>
            </a:lvl5pPr>
            <a:lvl6pPr indent="-292100" lvl="5" marL="2743200" algn="l">
              <a:lnSpc>
                <a:spcPct val="115000"/>
              </a:lnSpc>
              <a:spcBef>
                <a:spcPts val="0"/>
              </a:spcBef>
              <a:spcAft>
                <a:spcPts val="0"/>
              </a:spcAft>
              <a:buClr>
                <a:schemeClr val="lt1"/>
              </a:buClr>
              <a:buSzPts val="1000"/>
              <a:buChar char="■"/>
              <a:defRPr sz="1000">
                <a:solidFill>
                  <a:schemeClr val="lt1"/>
                </a:solidFill>
              </a:defRPr>
            </a:lvl6pPr>
            <a:lvl7pPr indent="-292100" lvl="6" marL="3200400" algn="l">
              <a:lnSpc>
                <a:spcPct val="115000"/>
              </a:lnSpc>
              <a:spcBef>
                <a:spcPts val="0"/>
              </a:spcBef>
              <a:spcAft>
                <a:spcPts val="0"/>
              </a:spcAft>
              <a:buClr>
                <a:schemeClr val="lt1"/>
              </a:buClr>
              <a:buSzPts val="1000"/>
              <a:buChar char="●"/>
              <a:defRPr sz="1000">
                <a:solidFill>
                  <a:schemeClr val="lt1"/>
                </a:solidFill>
              </a:defRPr>
            </a:lvl7pPr>
            <a:lvl8pPr indent="-292100" lvl="7" marL="3657600" algn="l">
              <a:lnSpc>
                <a:spcPct val="115000"/>
              </a:lnSpc>
              <a:spcBef>
                <a:spcPts val="0"/>
              </a:spcBef>
              <a:spcAft>
                <a:spcPts val="0"/>
              </a:spcAft>
              <a:buClr>
                <a:schemeClr val="lt1"/>
              </a:buClr>
              <a:buSzPts val="1000"/>
              <a:buChar char="○"/>
              <a:defRPr sz="1000">
                <a:solidFill>
                  <a:schemeClr val="lt1"/>
                </a:solidFill>
              </a:defRPr>
            </a:lvl8pPr>
            <a:lvl9pPr indent="-292100" lvl="8" marL="4114800" algn="l">
              <a:lnSpc>
                <a:spcPct val="115000"/>
              </a:lnSpc>
              <a:spcBef>
                <a:spcPts val="0"/>
              </a:spcBef>
              <a:spcAft>
                <a:spcPts val="0"/>
              </a:spcAft>
              <a:buClr>
                <a:schemeClr val="lt1"/>
              </a:buClr>
              <a:buSzPts val="1000"/>
              <a:buChar char="■"/>
              <a:defRPr sz="1000">
                <a:solidFill>
                  <a:schemeClr val="lt1"/>
                </a:solidFill>
              </a:defRPr>
            </a:lvl9pPr>
          </a:lstStyle>
          <a:p/>
        </p:txBody>
      </p:sp>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cxnSp>
        <p:nvCxnSpPr>
          <p:cNvPr id="19" name="Google Shape;19;p28"/>
          <p:cNvCxnSpPr/>
          <p:nvPr/>
        </p:nvCxnSpPr>
        <p:spPr>
          <a:xfrm flipH="1" rot="10800000">
            <a:off x="420624" y="723765"/>
            <a:ext cx="2286000" cy="24900"/>
          </a:xfrm>
          <a:prstGeom prst="straightConnector1">
            <a:avLst/>
          </a:prstGeom>
          <a:noFill/>
          <a:ln cap="flat" cmpd="sng" w="9525">
            <a:solidFill>
              <a:schemeClr val="dk2"/>
            </a:solidFill>
            <a:prstDash val="solid"/>
            <a:round/>
            <a:headEnd len="sm" w="sm" type="none"/>
            <a:tailEnd len="sm" w="sm" type="none"/>
          </a:ln>
        </p:spPr>
      </p:cxnSp>
      <p:pic>
        <p:nvPicPr>
          <p:cNvPr id="20" name="Google Shape;20;p28"/>
          <p:cNvPicPr preferRelativeResize="0"/>
          <p:nvPr/>
        </p:nvPicPr>
        <p:blipFill rotWithShape="1">
          <a:blip r:embed="rId2">
            <a:alphaModFix/>
          </a:blip>
          <a:srcRect b="0" l="0" r="0" t="0"/>
          <a:stretch/>
        </p:blipFill>
        <p:spPr>
          <a:xfrm>
            <a:off x="420624" y="4748200"/>
            <a:ext cx="1463040" cy="190195"/>
          </a:xfrm>
          <a:prstGeom prst="rect">
            <a:avLst/>
          </a:prstGeom>
          <a:noFill/>
          <a:ln>
            <a:noFill/>
          </a:ln>
        </p:spPr>
      </p:pic>
    </p:spTree>
  </p:cSld>
  <p:clrMapOvr>
    <a:masterClrMapping/>
  </p:clrMapOvr>
  <p:extLst>
    <p:ext uri="{DCECCB84-F9BA-43D5-87BE-67443E8EF086}">
      <p15:sldGuideLst>
        <p15:guide id="1" pos="268">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col">
  <p:cSld name="TITLE_AND_BODY_1">
    <p:spTree>
      <p:nvGrpSpPr>
        <p:cNvPr id="109" name="Shape 109"/>
        <p:cNvGrpSpPr/>
        <p:nvPr/>
      </p:nvGrpSpPr>
      <p:grpSpPr>
        <a:xfrm>
          <a:off x="0" y="0"/>
          <a:ext cx="0" cy="0"/>
          <a:chOff x="0" y="0"/>
          <a:chExt cx="0" cy="0"/>
        </a:xfrm>
      </p:grpSpPr>
      <p:sp>
        <p:nvSpPr>
          <p:cNvPr id="110" name="Google Shape;110;p46"/>
          <p:cNvSpPr txBox="1"/>
          <p:nvPr>
            <p:ph type="title"/>
          </p:nvPr>
        </p:nvSpPr>
        <p:spPr>
          <a:xfrm>
            <a:off x="311700" y="30585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1" name="Google Shape;111;p46"/>
          <p:cNvSpPr txBox="1"/>
          <p:nvPr>
            <p:ph idx="1" type="body"/>
          </p:nvPr>
        </p:nvSpPr>
        <p:spPr>
          <a:xfrm>
            <a:off x="685800" y="1152475"/>
            <a:ext cx="36612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292100" lvl="1" marL="914400" algn="l">
              <a:lnSpc>
                <a:spcPct val="115000"/>
              </a:lnSpc>
              <a:spcBef>
                <a:spcPts val="1000"/>
              </a:spcBef>
              <a:spcAft>
                <a:spcPts val="0"/>
              </a:spcAft>
              <a:buClr>
                <a:schemeClr val="dk1"/>
              </a:buClr>
              <a:buSzPts val="1000"/>
              <a:buChar char="○"/>
              <a:defRPr sz="1000">
                <a:solidFill>
                  <a:schemeClr val="dk1"/>
                </a:solidFill>
              </a:defRPr>
            </a:lvl2pPr>
            <a:lvl3pPr indent="-292100" lvl="2" marL="1371600" algn="l">
              <a:lnSpc>
                <a:spcPct val="115000"/>
              </a:lnSpc>
              <a:spcBef>
                <a:spcPts val="0"/>
              </a:spcBef>
              <a:spcAft>
                <a:spcPts val="0"/>
              </a:spcAft>
              <a:buClr>
                <a:schemeClr val="dk1"/>
              </a:buClr>
              <a:buSzPts val="1000"/>
              <a:buChar char="▪"/>
              <a:defRPr sz="1000">
                <a:solidFill>
                  <a:schemeClr val="dk1"/>
                </a:solidFill>
              </a:defRPr>
            </a:lvl3pPr>
            <a:lvl4pPr indent="-292100" lvl="3" marL="1828800" algn="l">
              <a:lnSpc>
                <a:spcPct val="115000"/>
              </a:lnSpc>
              <a:spcBef>
                <a:spcPts val="0"/>
              </a:spcBef>
              <a:spcAft>
                <a:spcPts val="0"/>
              </a:spcAft>
              <a:buClr>
                <a:schemeClr val="dk1"/>
              </a:buClr>
              <a:buSzPts val="1000"/>
              <a:buChar char="●"/>
              <a:defRPr sz="1000">
                <a:solidFill>
                  <a:schemeClr val="dk1"/>
                </a:solidFill>
              </a:defRPr>
            </a:lvl4pPr>
            <a:lvl5pPr indent="-292100" lvl="4" marL="2286000" algn="l">
              <a:lnSpc>
                <a:spcPct val="115000"/>
              </a:lnSpc>
              <a:spcBef>
                <a:spcPts val="0"/>
              </a:spcBef>
              <a:spcAft>
                <a:spcPts val="0"/>
              </a:spcAft>
              <a:buClr>
                <a:schemeClr val="dk1"/>
              </a:buClr>
              <a:buSzPts val="1000"/>
              <a:buChar char="○"/>
              <a:defRPr sz="1000">
                <a:solidFill>
                  <a:schemeClr val="dk1"/>
                </a:solidFill>
              </a:defRPr>
            </a:lvl5pPr>
            <a:lvl6pPr indent="-292100" lvl="5" marL="2743200" algn="l">
              <a:lnSpc>
                <a:spcPct val="115000"/>
              </a:lnSpc>
              <a:spcBef>
                <a:spcPts val="0"/>
              </a:spcBef>
              <a:spcAft>
                <a:spcPts val="0"/>
              </a:spcAft>
              <a:buClr>
                <a:schemeClr val="dk1"/>
              </a:buClr>
              <a:buSzPts val="1000"/>
              <a:buChar char="■"/>
              <a:defRPr sz="1000">
                <a:solidFill>
                  <a:schemeClr val="dk1"/>
                </a:solidFill>
              </a:defRPr>
            </a:lvl6pPr>
            <a:lvl7pPr indent="-292100" lvl="6" marL="3200400" algn="l">
              <a:lnSpc>
                <a:spcPct val="115000"/>
              </a:lnSpc>
              <a:spcBef>
                <a:spcPts val="0"/>
              </a:spcBef>
              <a:spcAft>
                <a:spcPts val="0"/>
              </a:spcAft>
              <a:buClr>
                <a:srgbClr val="666666"/>
              </a:buClr>
              <a:buSzPts val="1000"/>
              <a:buChar char="●"/>
              <a:defRPr sz="1000">
                <a:solidFill>
                  <a:srgbClr val="666666"/>
                </a:solidFill>
              </a:defRPr>
            </a:lvl7pPr>
            <a:lvl8pPr indent="-292100" lvl="7" marL="3657600" algn="l">
              <a:lnSpc>
                <a:spcPct val="115000"/>
              </a:lnSpc>
              <a:spcBef>
                <a:spcPts val="0"/>
              </a:spcBef>
              <a:spcAft>
                <a:spcPts val="0"/>
              </a:spcAft>
              <a:buClr>
                <a:srgbClr val="666666"/>
              </a:buClr>
              <a:buSzPts val="1000"/>
              <a:buChar char="○"/>
              <a:defRPr sz="1000">
                <a:solidFill>
                  <a:srgbClr val="666666"/>
                </a:solidFill>
              </a:defRPr>
            </a:lvl8pPr>
            <a:lvl9pPr indent="-292100" lvl="8" marL="4114800" algn="l">
              <a:lnSpc>
                <a:spcPct val="115000"/>
              </a:lnSpc>
              <a:spcBef>
                <a:spcPts val="0"/>
              </a:spcBef>
              <a:spcAft>
                <a:spcPts val="0"/>
              </a:spcAft>
              <a:buClr>
                <a:srgbClr val="666666"/>
              </a:buClr>
              <a:buSzPts val="1000"/>
              <a:buChar char="■"/>
              <a:defRPr sz="1000">
                <a:solidFill>
                  <a:srgbClr val="666666"/>
                </a:solidFill>
              </a:defRPr>
            </a:lvl9pPr>
          </a:lstStyle>
          <a:p/>
        </p:txBody>
      </p:sp>
      <p:sp>
        <p:nvSpPr>
          <p:cNvPr id="112" name="Google Shape;11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sp>
        <p:nvSpPr>
          <p:cNvPr id="113" name="Google Shape;113;p46"/>
          <p:cNvSpPr txBox="1"/>
          <p:nvPr>
            <p:ph idx="2" type="body"/>
          </p:nvPr>
        </p:nvSpPr>
        <p:spPr>
          <a:xfrm>
            <a:off x="4686700" y="1152475"/>
            <a:ext cx="36612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292100" lvl="1" marL="914400" algn="l">
              <a:lnSpc>
                <a:spcPct val="115000"/>
              </a:lnSpc>
              <a:spcBef>
                <a:spcPts val="1000"/>
              </a:spcBef>
              <a:spcAft>
                <a:spcPts val="0"/>
              </a:spcAft>
              <a:buClr>
                <a:schemeClr val="dk1"/>
              </a:buClr>
              <a:buSzPts val="1000"/>
              <a:buChar char="○"/>
              <a:defRPr sz="1000">
                <a:solidFill>
                  <a:schemeClr val="dk1"/>
                </a:solidFill>
              </a:defRPr>
            </a:lvl2pPr>
            <a:lvl3pPr indent="-292100" lvl="2" marL="1371600" algn="l">
              <a:lnSpc>
                <a:spcPct val="115000"/>
              </a:lnSpc>
              <a:spcBef>
                <a:spcPts val="0"/>
              </a:spcBef>
              <a:spcAft>
                <a:spcPts val="0"/>
              </a:spcAft>
              <a:buClr>
                <a:schemeClr val="dk1"/>
              </a:buClr>
              <a:buSzPts val="1000"/>
              <a:buChar char="▪"/>
              <a:defRPr sz="1000">
                <a:solidFill>
                  <a:schemeClr val="dk1"/>
                </a:solidFill>
              </a:defRPr>
            </a:lvl3pPr>
            <a:lvl4pPr indent="-292100" lvl="3" marL="1828800" algn="l">
              <a:lnSpc>
                <a:spcPct val="115000"/>
              </a:lnSpc>
              <a:spcBef>
                <a:spcPts val="0"/>
              </a:spcBef>
              <a:spcAft>
                <a:spcPts val="0"/>
              </a:spcAft>
              <a:buClr>
                <a:schemeClr val="dk1"/>
              </a:buClr>
              <a:buSzPts val="1000"/>
              <a:buChar char="●"/>
              <a:defRPr sz="1000">
                <a:solidFill>
                  <a:schemeClr val="dk1"/>
                </a:solidFill>
              </a:defRPr>
            </a:lvl4pPr>
            <a:lvl5pPr indent="-292100" lvl="4" marL="2286000" algn="l">
              <a:lnSpc>
                <a:spcPct val="115000"/>
              </a:lnSpc>
              <a:spcBef>
                <a:spcPts val="0"/>
              </a:spcBef>
              <a:spcAft>
                <a:spcPts val="0"/>
              </a:spcAft>
              <a:buClr>
                <a:schemeClr val="dk1"/>
              </a:buClr>
              <a:buSzPts val="1000"/>
              <a:buChar char="○"/>
              <a:defRPr sz="1000">
                <a:solidFill>
                  <a:schemeClr val="dk1"/>
                </a:solidFill>
              </a:defRPr>
            </a:lvl5pPr>
            <a:lvl6pPr indent="-292100" lvl="5" marL="2743200" algn="l">
              <a:lnSpc>
                <a:spcPct val="115000"/>
              </a:lnSpc>
              <a:spcBef>
                <a:spcPts val="0"/>
              </a:spcBef>
              <a:spcAft>
                <a:spcPts val="0"/>
              </a:spcAft>
              <a:buClr>
                <a:schemeClr val="dk1"/>
              </a:buClr>
              <a:buSzPts val="1000"/>
              <a:buChar char="■"/>
              <a:defRPr sz="1000">
                <a:solidFill>
                  <a:schemeClr val="dk1"/>
                </a:solidFill>
              </a:defRPr>
            </a:lvl6pPr>
            <a:lvl7pPr indent="-292100" lvl="6" marL="3200400" algn="l">
              <a:lnSpc>
                <a:spcPct val="115000"/>
              </a:lnSpc>
              <a:spcBef>
                <a:spcPts val="0"/>
              </a:spcBef>
              <a:spcAft>
                <a:spcPts val="0"/>
              </a:spcAft>
              <a:buClr>
                <a:srgbClr val="666666"/>
              </a:buClr>
              <a:buSzPts val="1000"/>
              <a:buChar char="●"/>
              <a:defRPr sz="1000">
                <a:solidFill>
                  <a:srgbClr val="666666"/>
                </a:solidFill>
              </a:defRPr>
            </a:lvl7pPr>
            <a:lvl8pPr indent="-292100" lvl="7" marL="3657600" algn="l">
              <a:lnSpc>
                <a:spcPct val="115000"/>
              </a:lnSpc>
              <a:spcBef>
                <a:spcPts val="0"/>
              </a:spcBef>
              <a:spcAft>
                <a:spcPts val="0"/>
              </a:spcAft>
              <a:buClr>
                <a:srgbClr val="666666"/>
              </a:buClr>
              <a:buSzPts val="1000"/>
              <a:buChar char="○"/>
              <a:defRPr sz="1000">
                <a:solidFill>
                  <a:srgbClr val="666666"/>
                </a:solidFill>
              </a:defRPr>
            </a:lvl8pPr>
            <a:lvl9pPr indent="-292100" lvl="8" marL="4114800" algn="l">
              <a:lnSpc>
                <a:spcPct val="115000"/>
              </a:lnSpc>
              <a:spcBef>
                <a:spcPts val="0"/>
              </a:spcBef>
              <a:spcAft>
                <a:spcPts val="0"/>
              </a:spcAft>
              <a:buClr>
                <a:srgbClr val="666666"/>
              </a:buClr>
              <a:buSzPts val="1000"/>
              <a:buChar char="■"/>
              <a:defRPr sz="1000">
                <a:solidFill>
                  <a:srgbClr val="666666"/>
                </a:solidFill>
              </a:defRPr>
            </a:lvl9pPr>
          </a:lstStyle>
          <a:p/>
        </p:txBody>
      </p:sp>
      <p:cxnSp>
        <p:nvCxnSpPr>
          <p:cNvPr id="114" name="Google Shape;114;p46"/>
          <p:cNvCxnSpPr/>
          <p:nvPr/>
        </p:nvCxnSpPr>
        <p:spPr>
          <a:xfrm>
            <a:off x="420624" y="1005840"/>
            <a:ext cx="8310600" cy="0"/>
          </a:xfrm>
          <a:prstGeom prst="straightConnector1">
            <a:avLst/>
          </a:prstGeom>
          <a:noFill/>
          <a:ln cap="flat" cmpd="sng" w="9525">
            <a:solidFill>
              <a:schemeClr val="dk2"/>
            </a:solidFill>
            <a:prstDash val="solid"/>
            <a:round/>
            <a:headEnd len="sm" w="sm" type="none"/>
            <a:tailEnd len="sm" w="sm" type="none"/>
          </a:ln>
        </p:spPr>
      </p:cxnSp>
      <p:pic>
        <p:nvPicPr>
          <p:cNvPr id="115" name="Google Shape;115;p46"/>
          <p:cNvPicPr preferRelativeResize="0"/>
          <p:nvPr/>
        </p:nvPicPr>
        <p:blipFill rotWithShape="1">
          <a:blip r:embed="rId2">
            <a:alphaModFix/>
          </a:blip>
          <a:srcRect b="0" l="0" r="0" t="0"/>
          <a:stretch/>
        </p:blipFill>
        <p:spPr>
          <a:xfrm>
            <a:off x="420624" y="4736592"/>
            <a:ext cx="1463040" cy="190195"/>
          </a:xfrm>
          <a:prstGeom prst="rect">
            <a:avLst/>
          </a:prstGeom>
          <a:noFill/>
          <a:ln>
            <a:noFill/>
          </a:ln>
        </p:spPr>
      </p:pic>
    </p:spTree>
  </p:cSld>
  <p:clrMapOvr>
    <a:masterClrMapping/>
  </p:clrMapOvr>
  <p:extLst>
    <p:ext uri="{DCECCB84-F9BA-43D5-87BE-67443E8EF086}">
      <p15:sldGuideLst>
        <p15:guide id="1" pos="268">
          <p15:clr>
            <a:srgbClr val="E46962"/>
          </p15:clr>
        </p15:guide>
        <p15:guide id="2" pos="549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col">
  <p:cSld name="TITLE_AND_BODY_1_1">
    <p:spTree>
      <p:nvGrpSpPr>
        <p:cNvPr id="116" name="Shape 116"/>
        <p:cNvGrpSpPr/>
        <p:nvPr/>
      </p:nvGrpSpPr>
      <p:grpSpPr>
        <a:xfrm>
          <a:off x="0" y="0"/>
          <a:ext cx="0" cy="0"/>
          <a:chOff x="0" y="0"/>
          <a:chExt cx="0" cy="0"/>
        </a:xfrm>
      </p:grpSpPr>
      <p:sp>
        <p:nvSpPr>
          <p:cNvPr id="117" name="Google Shape;117;p47"/>
          <p:cNvSpPr txBox="1"/>
          <p:nvPr>
            <p:ph type="title"/>
          </p:nvPr>
        </p:nvSpPr>
        <p:spPr>
          <a:xfrm>
            <a:off x="311700" y="30585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8" name="Google Shape;118;p47"/>
          <p:cNvSpPr txBox="1"/>
          <p:nvPr>
            <p:ph idx="1" type="body"/>
          </p:nvPr>
        </p:nvSpPr>
        <p:spPr>
          <a:xfrm>
            <a:off x="753775" y="1152475"/>
            <a:ext cx="2439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Char char="●"/>
              <a:defRPr sz="1200">
                <a:solidFill>
                  <a:schemeClr val="dk1"/>
                </a:solidFill>
              </a:defRPr>
            </a:lvl1pPr>
            <a:lvl2pPr indent="-304800" lvl="1" marL="914400" algn="l">
              <a:lnSpc>
                <a:spcPct val="115000"/>
              </a:lnSpc>
              <a:spcBef>
                <a:spcPts val="0"/>
              </a:spcBef>
              <a:spcAft>
                <a:spcPts val="0"/>
              </a:spcAft>
              <a:buClr>
                <a:schemeClr val="dk1"/>
              </a:buClr>
              <a:buSzPts val="1200"/>
              <a:buChar char="○"/>
              <a:defRPr sz="1200">
                <a:solidFill>
                  <a:schemeClr val="dk1"/>
                </a:solidFill>
              </a:defRPr>
            </a:lvl2pPr>
            <a:lvl3pPr indent="-304800" lvl="2" marL="1371600" algn="l">
              <a:lnSpc>
                <a:spcPct val="115000"/>
              </a:lnSpc>
              <a:spcBef>
                <a:spcPts val="0"/>
              </a:spcBef>
              <a:spcAft>
                <a:spcPts val="0"/>
              </a:spcAft>
              <a:buClr>
                <a:schemeClr val="dk1"/>
              </a:buClr>
              <a:buSzPts val="1200"/>
              <a:buChar char="▪"/>
              <a:defRPr sz="1200">
                <a:solidFill>
                  <a:schemeClr val="dk1"/>
                </a:solidFill>
              </a:defRPr>
            </a:lvl3pPr>
            <a:lvl4pPr indent="-304800" lvl="3" marL="1828800" algn="l">
              <a:lnSpc>
                <a:spcPct val="115000"/>
              </a:lnSpc>
              <a:spcBef>
                <a:spcPts val="0"/>
              </a:spcBef>
              <a:spcAft>
                <a:spcPts val="0"/>
              </a:spcAft>
              <a:buClr>
                <a:schemeClr val="dk1"/>
              </a:buClr>
              <a:buSzPts val="1200"/>
              <a:buChar char="●"/>
              <a:defRPr sz="1200">
                <a:solidFill>
                  <a:schemeClr val="dk1"/>
                </a:solidFill>
              </a:defRPr>
            </a:lvl4pPr>
            <a:lvl5pPr indent="-304800" lvl="4" marL="2286000" algn="l">
              <a:lnSpc>
                <a:spcPct val="115000"/>
              </a:lnSpc>
              <a:spcBef>
                <a:spcPts val="0"/>
              </a:spcBef>
              <a:spcAft>
                <a:spcPts val="0"/>
              </a:spcAft>
              <a:buClr>
                <a:schemeClr val="dk1"/>
              </a:buClr>
              <a:buSzPts val="1200"/>
              <a:buChar char="○"/>
              <a:defRPr>
                <a:solidFill>
                  <a:schemeClr val="dk1"/>
                </a:solidFill>
              </a:defRPr>
            </a:lvl5pPr>
            <a:lvl6pPr indent="-304800" lvl="5" marL="2743200" algn="l">
              <a:lnSpc>
                <a:spcPct val="115000"/>
              </a:lnSpc>
              <a:spcBef>
                <a:spcPts val="0"/>
              </a:spcBef>
              <a:spcAft>
                <a:spcPts val="0"/>
              </a:spcAft>
              <a:buClr>
                <a:schemeClr val="dk1"/>
              </a:buClr>
              <a:buSzPts val="1200"/>
              <a:buChar char="■"/>
              <a:defRPr>
                <a:solidFill>
                  <a:schemeClr val="dk1"/>
                </a:solidFill>
              </a:defRPr>
            </a:lvl6pPr>
            <a:lvl7pPr indent="-304800" lvl="6" marL="3200400" algn="l">
              <a:lnSpc>
                <a:spcPct val="115000"/>
              </a:lnSpc>
              <a:spcBef>
                <a:spcPts val="0"/>
              </a:spcBef>
              <a:spcAft>
                <a:spcPts val="0"/>
              </a:spcAft>
              <a:buClr>
                <a:srgbClr val="666666"/>
              </a:buClr>
              <a:buSzPts val="1200"/>
              <a:buChar char="●"/>
              <a:defRPr>
                <a:solidFill>
                  <a:srgbClr val="666666"/>
                </a:solidFill>
              </a:defRPr>
            </a:lvl7pPr>
            <a:lvl8pPr indent="-304800" lvl="7" marL="3657600" algn="l">
              <a:lnSpc>
                <a:spcPct val="115000"/>
              </a:lnSpc>
              <a:spcBef>
                <a:spcPts val="0"/>
              </a:spcBef>
              <a:spcAft>
                <a:spcPts val="0"/>
              </a:spcAft>
              <a:buClr>
                <a:srgbClr val="666666"/>
              </a:buClr>
              <a:buSzPts val="1200"/>
              <a:buChar char="○"/>
              <a:defRPr>
                <a:solidFill>
                  <a:srgbClr val="666666"/>
                </a:solidFill>
              </a:defRPr>
            </a:lvl8pPr>
            <a:lvl9pPr indent="-304800" lvl="8" marL="4114800" algn="l">
              <a:lnSpc>
                <a:spcPct val="115000"/>
              </a:lnSpc>
              <a:spcBef>
                <a:spcPts val="0"/>
              </a:spcBef>
              <a:spcAft>
                <a:spcPts val="0"/>
              </a:spcAft>
              <a:buClr>
                <a:srgbClr val="666666"/>
              </a:buClr>
              <a:buSzPts val="1200"/>
              <a:buChar char="■"/>
              <a:defRPr>
                <a:solidFill>
                  <a:srgbClr val="666666"/>
                </a:solidFill>
              </a:defRPr>
            </a:lvl9pPr>
          </a:lstStyle>
          <a:p/>
        </p:txBody>
      </p:sp>
      <p:sp>
        <p:nvSpPr>
          <p:cNvPr id="119" name="Google Shape;11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sp>
        <p:nvSpPr>
          <p:cNvPr id="120" name="Google Shape;120;p47"/>
          <p:cNvSpPr txBox="1"/>
          <p:nvPr>
            <p:ph idx="2" type="body"/>
          </p:nvPr>
        </p:nvSpPr>
        <p:spPr>
          <a:xfrm>
            <a:off x="3352500" y="1152475"/>
            <a:ext cx="2439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Char char="●"/>
              <a:defRPr sz="1200">
                <a:solidFill>
                  <a:schemeClr val="dk1"/>
                </a:solidFill>
              </a:defRPr>
            </a:lvl1pPr>
            <a:lvl2pPr indent="-304800" lvl="1" marL="914400" algn="l">
              <a:lnSpc>
                <a:spcPct val="115000"/>
              </a:lnSpc>
              <a:spcBef>
                <a:spcPts val="0"/>
              </a:spcBef>
              <a:spcAft>
                <a:spcPts val="0"/>
              </a:spcAft>
              <a:buClr>
                <a:schemeClr val="dk1"/>
              </a:buClr>
              <a:buSzPts val="1200"/>
              <a:buChar char="○"/>
              <a:defRPr sz="1200">
                <a:solidFill>
                  <a:schemeClr val="dk1"/>
                </a:solidFill>
              </a:defRPr>
            </a:lvl2pPr>
            <a:lvl3pPr indent="-304800" lvl="2" marL="1371600" algn="l">
              <a:lnSpc>
                <a:spcPct val="115000"/>
              </a:lnSpc>
              <a:spcBef>
                <a:spcPts val="0"/>
              </a:spcBef>
              <a:spcAft>
                <a:spcPts val="0"/>
              </a:spcAft>
              <a:buClr>
                <a:schemeClr val="dk1"/>
              </a:buClr>
              <a:buSzPts val="1200"/>
              <a:buChar char="▪"/>
              <a:defRPr sz="1200">
                <a:solidFill>
                  <a:schemeClr val="dk1"/>
                </a:solidFill>
              </a:defRPr>
            </a:lvl3pPr>
            <a:lvl4pPr indent="-304800" lvl="3" marL="1828800" algn="l">
              <a:lnSpc>
                <a:spcPct val="115000"/>
              </a:lnSpc>
              <a:spcBef>
                <a:spcPts val="0"/>
              </a:spcBef>
              <a:spcAft>
                <a:spcPts val="0"/>
              </a:spcAft>
              <a:buClr>
                <a:schemeClr val="dk1"/>
              </a:buClr>
              <a:buSzPts val="1200"/>
              <a:buChar char="●"/>
              <a:defRPr sz="1200">
                <a:solidFill>
                  <a:schemeClr val="dk1"/>
                </a:solidFill>
              </a:defRPr>
            </a:lvl4pPr>
            <a:lvl5pPr indent="-304800" lvl="4" marL="2286000" algn="l">
              <a:lnSpc>
                <a:spcPct val="115000"/>
              </a:lnSpc>
              <a:spcBef>
                <a:spcPts val="0"/>
              </a:spcBef>
              <a:spcAft>
                <a:spcPts val="0"/>
              </a:spcAft>
              <a:buClr>
                <a:schemeClr val="dk1"/>
              </a:buClr>
              <a:buSzPts val="1200"/>
              <a:buChar char="○"/>
              <a:defRPr>
                <a:solidFill>
                  <a:schemeClr val="dk1"/>
                </a:solidFill>
              </a:defRPr>
            </a:lvl5pPr>
            <a:lvl6pPr indent="-304800" lvl="5" marL="2743200" algn="l">
              <a:lnSpc>
                <a:spcPct val="115000"/>
              </a:lnSpc>
              <a:spcBef>
                <a:spcPts val="0"/>
              </a:spcBef>
              <a:spcAft>
                <a:spcPts val="0"/>
              </a:spcAft>
              <a:buClr>
                <a:schemeClr val="dk1"/>
              </a:buClr>
              <a:buSzPts val="1200"/>
              <a:buChar char="■"/>
              <a:defRPr>
                <a:solidFill>
                  <a:schemeClr val="dk1"/>
                </a:solidFill>
              </a:defRPr>
            </a:lvl6pPr>
            <a:lvl7pPr indent="-304800" lvl="6" marL="3200400" algn="l">
              <a:lnSpc>
                <a:spcPct val="115000"/>
              </a:lnSpc>
              <a:spcBef>
                <a:spcPts val="0"/>
              </a:spcBef>
              <a:spcAft>
                <a:spcPts val="0"/>
              </a:spcAft>
              <a:buClr>
                <a:srgbClr val="666666"/>
              </a:buClr>
              <a:buSzPts val="1200"/>
              <a:buChar char="●"/>
              <a:defRPr>
                <a:solidFill>
                  <a:srgbClr val="666666"/>
                </a:solidFill>
              </a:defRPr>
            </a:lvl7pPr>
            <a:lvl8pPr indent="-304800" lvl="7" marL="3657600" algn="l">
              <a:lnSpc>
                <a:spcPct val="115000"/>
              </a:lnSpc>
              <a:spcBef>
                <a:spcPts val="0"/>
              </a:spcBef>
              <a:spcAft>
                <a:spcPts val="0"/>
              </a:spcAft>
              <a:buClr>
                <a:srgbClr val="666666"/>
              </a:buClr>
              <a:buSzPts val="1200"/>
              <a:buChar char="○"/>
              <a:defRPr>
                <a:solidFill>
                  <a:srgbClr val="666666"/>
                </a:solidFill>
              </a:defRPr>
            </a:lvl8pPr>
            <a:lvl9pPr indent="-304800" lvl="8" marL="4114800" algn="l">
              <a:lnSpc>
                <a:spcPct val="115000"/>
              </a:lnSpc>
              <a:spcBef>
                <a:spcPts val="0"/>
              </a:spcBef>
              <a:spcAft>
                <a:spcPts val="0"/>
              </a:spcAft>
              <a:buClr>
                <a:srgbClr val="666666"/>
              </a:buClr>
              <a:buSzPts val="1200"/>
              <a:buChar char="■"/>
              <a:defRPr>
                <a:solidFill>
                  <a:srgbClr val="666666"/>
                </a:solidFill>
              </a:defRPr>
            </a:lvl9pPr>
          </a:lstStyle>
          <a:p/>
        </p:txBody>
      </p:sp>
      <p:sp>
        <p:nvSpPr>
          <p:cNvPr id="121" name="Google Shape;121;p47"/>
          <p:cNvSpPr txBox="1"/>
          <p:nvPr>
            <p:ph idx="3" type="body"/>
          </p:nvPr>
        </p:nvSpPr>
        <p:spPr>
          <a:xfrm>
            <a:off x="5951225" y="1152475"/>
            <a:ext cx="2439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Char char="●"/>
              <a:defRPr sz="1200">
                <a:solidFill>
                  <a:schemeClr val="dk1"/>
                </a:solidFill>
              </a:defRPr>
            </a:lvl1pPr>
            <a:lvl2pPr indent="-304800" lvl="1" marL="914400" algn="l">
              <a:lnSpc>
                <a:spcPct val="115000"/>
              </a:lnSpc>
              <a:spcBef>
                <a:spcPts val="0"/>
              </a:spcBef>
              <a:spcAft>
                <a:spcPts val="0"/>
              </a:spcAft>
              <a:buClr>
                <a:schemeClr val="dk1"/>
              </a:buClr>
              <a:buSzPts val="1200"/>
              <a:buChar char="○"/>
              <a:defRPr sz="1200">
                <a:solidFill>
                  <a:schemeClr val="dk1"/>
                </a:solidFill>
              </a:defRPr>
            </a:lvl2pPr>
            <a:lvl3pPr indent="-304800" lvl="2" marL="1371600" algn="l">
              <a:lnSpc>
                <a:spcPct val="115000"/>
              </a:lnSpc>
              <a:spcBef>
                <a:spcPts val="0"/>
              </a:spcBef>
              <a:spcAft>
                <a:spcPts val="0"/>
              </a:spcAft>
              <a:buClr>
                <a:schemeClr val="dk1"/>
              </a:buClr>
              <a:buSzPts val="1200"/>
              <a:buChar char="▪"/>
              <a:defRPr sz="1200">
                <a:solidFill>
                  <a:schemeClr val="dk1"/>
                </a:solidFill>
              </a:defRPr>
            </a:lvl3pPr>
            <a:lvl4pPr indent="-304800" lvl="3" marL="1828800" algn="l">
              <a:lnSpc>
                <a:spcPct val="115000"/>
              </a:lnSpc>
              <a:spcBef>
                <a:spcPts val="0"/>
              </a:spcBef>
              <a:spcAft>
                <a:spcPts val="0"/>
              </a:spcAft>
              <a:buClr>
                <a:schemeClr val="dk1"/>
              </a:buClr>
              <a:buSzPts val="1200"/>
              <a:buChar char="●"/>
              <a:defRPr sz="1200">
                <a:solidFill>
                  <a:schemeClr val="dk1"/>
                </a:solidFill>
              </a:defRPr>
            </a:lvl4pPr>
            <a:lvl5pPr indent="-304800" lvl="4" marL="2286000" algn="l">
              <a:lnSpc>
                <a:spcPct val="115000"/>
              </a:lnSpc>
              <a:spcBef>
                <a:spcPts val="0"/>
              </a:spcBef>
              <a:spcAft>
                <a:spcPts val="0"/>
              </a:spcAft>
              <a:buClr>
                <a:schemeClr val="dk1"/>
              </a:buClr>
              <a:buSzPts val="1200"/>
              <a:buChar char="○"/>
              <a:defRPr>
                <a:solidFill>
                  <a:schemeClr val="dk1"/>
                </a:solidFill>
              </a:defRPr>
            </a:lvl5pPr>
            <a:lvl6pPr indent="-304800" lvl="5" marL="2743200" algn="l">
              <a:lnSpc>
                <a:spcPct val="115000"/>
              </a:lnSpc>
              <a:spcBef>
                <a:spcPts val="0"/>
              </a:spcBef>
              <a:spcAft>
                <a:spcPts val="0"/>
              </a:spcAft>
              <a:buClr>
                <a:schemeClr val="dk1"/>
              </a:buClr>
              <a:buSzPts val="1200"/>
              <a:buChar char="■"/>
              <a:defRPr>
                <a:solidFill>
                  <a:schemeClr val="dk1"/>
                </a:solidFill>
              </a:defRPr>
            </a:lvl6pPr>
            <a:lvl7pPr indent="-304800" lvl="6" marL="3200400" algn="l">
              <a:lnSpc>
                <a:spcPct val="115000"/>
              </a:lnSpc>
              <a:spcBef>
                <a:spcPts val="0"/>
              </a:spcBef>
              <a:spcAft>
                <a:spcPts val="0"/>
              </a:spcAft>
              <a:buClr>
                <a:srgbClr val="666666"/>
              </a:buClr>
              <a:buSzPts val="1200"/>
              <a:buChar char="●"/>
              <a:defRPr>
                <a:solidFill>
                  <a:srgbClr val="666666"/>
                </a:solidFill>
              </a:defRPr>
            </a:lvl7pPr>
            <a:lvl8pPr indent="-304800" lvl="7" marL="3657600" algn="l">
              <a:lnSpc>
                <a:spcPct val="115000"/>
              </a:lnSpc>
              <a:spcBef>
                <a:spcPts val="0"/>
              </a:spcBef>
              <a:spcAft>
                <a:spcPts val="0"/>
              </a:spcAft>
              <a:buClr>
                <a:srgbClr val="666666"/>
              </a:buClr>
              <a:buSzPts val="1200"/>
              <a:buChar char="○"/>
              <a:defRPr>
                <a:solidFill>
                  <a:srgbClr val="666666"/>
                </a:solidFill>
              </a:defRPr>
            </a:lvl8pPr>
            <a:lvl9pPr indent="-304800" lvl="8" marL="4114800" algn="l">
              <a:lnSpc>
                <a:spcPct val="115000"/>
              </a:lnSpc>
              <a:spcBef>
                <a:spcPts val="0"/>
              </a:spcBef>
              <a:spcAft>
                <a:spcPts val="0"/>
              </a:spcAft>
              <a:buClr>
                <a:srgbClr val="666666"/>
              </a:buClr>
              <a:buSzPts val="1200"/>
              <a:buChar char="■"/>
              <a:defRPr>
                <a:solidFill>
                  <a:srgbClr val="666666"/>
                </a:solidFill>
              </a:defRPr>
            </a:lvl9pPr>
          </a:lstStyle>
          <a:p/>
        </p:txBody>
      </p:sp>
      <p:cxnSp>
        <p:nvCxnSpPr>
          <p:cNvPr id="122" name="Google Shape;122;p47"/>
          <p:cNvCxnSpPr/>
          <p:nvPr/>
        </p:nvCxnSpPr>
        <p:spPr>
          <a:xfrm>
            <a:off x="420624" y="1005840"/>
            <a:ext cx="8310600" cy="0"/>
          </a:xfrm>
          <a:prstGeom prst="straightConnector1">
            <a:avLst/>
          </a:prstGeom>
          <a:noFill/>
          <a:ln cap="flat" cmpd="sng" w="9525">
            <a:solidFill>
              <a:schemeClr val="dk2"/>
            </a:solidFill>
            <a:prstDash val="solid"/>
            <a:round/>
            <a:headEnd len="sm" w="sm" type="none"/>
            <a:tailEnd len="sm" w="sm" type="none"/>
          </a:ln>
        </p:spPr>
      </p:cxnSp>
      <p:pic>
        <p:nvPicPr>
          <p:cNvPr id="123" name="Google Shape;123;p47"/>
          <p:cNvPicPr preferRelativeResize="0"/>
          <p:nvPr/>
        </p:nvPicPr>
        <p:blipFill rotWithShape="1">
          <a:blip r:embed="rId2">
            <a:alphaModFix/>
          </a:blip>
          <a:srcRect b="0" l="0" r="0" t="0"/>
          <a:stretch/>
        </p:blipFill>
        <p:spPr>
          <a:xfrm>
            <a:off x="420624" y="4736592"/>
            <a:ext cx="1463040" cy="190195"/>
          </a:xfrm>
          <a:prstGeom prst="rect">
            <a:avLst/>
          </a:prstGeom>
          <a:noFill/>
          <a:ln>
            <a:noFill/>
          </a:ln>
        </p:spPr>
      </p:pic>
    </p:spTree>
  </p:cSld>
  <p:clrMapOvr>
    <a:masterClrMapping/>
  </p:clrMapOvr>
  <p:extLst>
    <p:ext uri="{DCECCB84-F9BA-43D5-87BE-67443E8EF086}">
      <p15:sldGuideLst>
        <p15:guide id="1" pos="268">
          <p15:clr>
            <a:srgbClr val="E46962"/>
          </p15:clr>
        </p15:guide>
        <p15:guide id="2" pos="5498">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lide Image">
  <p:cSld name="CAPTION_ONLY">
    <p:bg>
      <p:bgPr>
        <a:solidFill>
          <a:schemeClr val="dk1"/>
        </a:solidFill>
      </p:bgPr>
    </p:bg>
    <p:spTree>
      <p:nvGrpSpPr>
        <p:cNvPr id="124" name="Shape 124"/>
        <p:cNvGrpSpPr/>
        <p:nvPr/>
      </p:nvGrpSpPr>
      <p:grpSpPr>
        <a:xfrm>
          <a:off x="0" y="0"/>
          <a:ext cx="0" cy="0"/>
          <a:chOff x="0" y="0"/>
          <a:chExt cx="0" cy="0"/>
        </a:xfrm>
      </p:grpSpPr>
      <p:sp>
        <p:nvSpPr>
          <p:cNvPr id="125" name="Google Shape;125;p48"/>
          <p:cNvSpPr/>
          <p:nvPr>
            <p:ph idx="2" type="pic"/>
          </p:nvPr>
        </p:nvSpPr>
        <p:spPr>
          <a:xfrm>
            <a:off x="0" y="0"/>
            <a:ext cx="9144000" cy="5143500"/>
          </a:xfrm>
          <a:prstGeom prst="rect">
            <a:avLst/>
          </a:prstGeom>
          <a:noFill/>
          <a:ln>
            <a:noFill/>
          </a:ln>
        </p:spPr>
      </p:sp>
      <p:sp>
        <p:nvSpPr>
          <p:cNvPr id="126" name="Google Shape;12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et 3 images">
  <p:cSld name="CAPTION_ONLY_1_1">
    <p:bg>
      <p:bgPr>
        <a:solidFill>
          <a:schemeClr val="dk1"/>
        </a:solidFill>
      </p:bgPr>
    </p:bg>
    <p:spTree>
      <p:nvGrpSpPr>
        <p:cNvPr id="127" name="Shape 127"/>
        <p:cNvGrpSpPr/>
        <p:nvPr/>
      </p:nvGrpSpPr>
      <p:grpSpPr>
        <a:xfrm>
          <a:off x="0" y="0"/>
          <a:ext cx="0" cy="0"/>
          <a:chOff x="0" y="0"/>
          <a:chExt cx="0" cy="0"/>
        </a:xfrm>
      </p:grpSpPr>
      <p:sp>
        <p:nvSpPr>
          <p:cNvPr id="128" name="Google Shape;12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49"/>
          <p:cNvSpPr/>
          <p:nvPr>
            <p:ph idx="2" type="pic"/>
          </p:nvPr>
        </p:nvSpPr>
        <p:spPr>
          <a:xfrm>
            <a:off x="456400" y="543520"/>
            <a:ext cx="4431900" cy="4053900"/>
          </a:xfrm>
          <a:prstGeom prst="rect">
            <a:avLst/>
          </a:prstGeom>
          <a:noFill/>
          <a:ln>
            <a:noFill/>
          </a:ln>
        </p:spPr>
      </p:sp>
      <p:sp>
        <p:nvSpPr>
          <p:cNvPr id="130" name="Google Shape;130;p49"/>
          <p:cNvSpPr/>
          <p:nvPr>
            <p:ph idx="3" type="pic"/>
          </p:nvPr>
        </p:nvSpPr>
        <p:spPr>
          <a:xfrm>
            <a:off x="5115800" y="543525"/>
            <a:ext cx="3573900" cy="1877400"/>
          </a:xfrm>
          <a:prstGeom prst="rect">
            <a:avLst/>
          </a:prstGeom>
          <a:noFill/>
          <a:ln>
            <a:noFill/>
          </a:ln>
        </p:spPr>
      </p:sp>
      <p:sp>
        <p:nvSpPr>
          <p:cNvPr id="131" name="Google Shape;131;p49"/>
          <p:cNvSpPr/>
          <p:nvPr>
            <p:ph idx="4" type="pic"/>
          </p:nvPr>
        </p:nvSpPr>
        <p:spPr>
          <a:xfrm>
            <a:off x="5115800" y="2626000"/>
            <a:ext cx="3573900" cy="1971000"/>
          </a:xfrm>
          <a:prstGeom prst="rect">
            <a:avLst/>
          </a:prstGeom>
          <a:noFill/>
          <a:ln>
            <a:noFill/>
          </a:ln>
        </p:spPr>
      </p:sp>
    </p:spTree>
  </p:cSld>
  <p:clrMapOvr>
    <a:masterClrMapping/>
  </p:clrMapOvr>
  <p:extLst>
    <p:ext uri="{DCECCB84-F9BA-43D5-87BE-67443E8EF086}">
      <p15:sldGuideLst>
        <p15:guide id="1" pos="287">
          <p15:clr>
            <a:srgbClr val="E46962"/>
          </p15:clr>
        </p15:guide>
        <p15:guide id="2" pos="3079">
          <p15:clr>
            <a:srgbClr val="E46962"/>
          </p15:clr>
        </p15:guide>
        <p15:guide id="3" pos="3223">
          <p15:clr>
            <a:srgbClr val="E46962"/>
          </p15:clr>
        </p15:guide>
        <p15:guide id="4" pos="5474">
          <p15:clr>
            <a:srgbClr val="E46962"/>
          </p15:clr>
        </p15:guide>
        <p15:guide id="5" orient="horz" pos="344">
          <p15:clr>
            <a:srgbClr val="E46962"/>
          </p15:clr>
        </p15:guide>
        <p15:guide id="6" orient="horz" pos="1525">
          <p15:clr>
            <a:srgbClr val="E46962"/>
          </p15:clr>
        </p15:guide>
        <p15:guide id="7" orient="horz" pos="1654">
          <p15:clr>
            <a:srgbClr val="E46962"/>
          </p15:clr>
        </p15:guide>
        <p15:guide id="8" orient="horz" pos="2896">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Summary">
  <p:cSld name="CAPTION_ONLY_1_1_1">
    <p:bg>
      <p:bgPr>
        <a:solidFill>
          <a:schemeClr val="dk1"/>
        </a:solidFill>
      </p:bgPr>
    </p:bg>
    <p:spTree>
      <p:nvGrpSpPr>
        <p:cNvPr id="132" name="Shape 132"/>
        <p:cNvGrpSpPr/>
        <p:nvPr/>
      </p:nvGrpSpPr>
      <p:grpSpPr>
        <a:xfrm>
          <a:off x="0" y="0"/>
          <a:ext cx="0" cy="0"/>
          <a:chOff x="0" y="0"/>
          <a:chExt cx="0" cy="0"/>
        </a:xfrm>
      </p:grpSpPr>
      <p:sp>
        <p:nvSpPr>
          <p:cNvPr id="133" name="Google Shape;13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pic>
        <p:nvPicPr>
          <p:cNvPr id="134" name="Google Shape;134;p50"/>
          <p:cNvPicPr preferRelativeResize="0"/>
          <p:nvPr/>
        </p:nvPicPr>
        <p:blipFill rotWithShape="1">
          <a:blip r:embed="rId2">
            <a:alphaModFix/>
          </a:blip>
          <a:srcRect b="0" l="0" r="0" t="0"/>
          <a:stretch/>
        </p:blipFill>
        <p:spPr>
          <a:xfrm>
            <a:off x="420624" y="4748200"/>
            <a:ext cx="1463040" cy="190195"/>
          </a:xfrm>
          <a:prstGeom prst="rect">
            <a:avLst/>
          </a:prstGeom>
          <a:noFill/>
          <a:ln>
            <a:noFill/>
          </a:ln>
        </p:spPr>
      </p:pic>
      <p:sp>
        <p:nvSpPr>
          <p:cNvPr id="135" name="Google Shape;135;p50"/>
          <p:cNvSpPr txBox="1"/>
          <p:nvPr>
            <p:ph idx="1" type="body"/>
          </p:nvPr>
        </p:nvSpPr>
        <p:spPr>
          <a:xfrm>
            <a:off x="2599525" y="1951300"/>
            <a:ext cx="1860600" cy="12336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Font typeface="Roboto Medium"/>
              <a:buChar char="●"/>
              <a:defRPr sz="1800">
                <a:solidFill>
                  <a:schemeClr val="lt1"/>
                </a:solidFill>
                <a:latin typeface="Roboto Medium"/>
                <a:ea typeface="Roboto Medium"/>
                <a:cs typeface="Roboto Medium"/>
                <a:sym typeface="Roboto Medium"/>
              </a:defRPr>
            </a:lvl1pPr>
            <a:lvl2pPr indent="-342900" lvl="1" marL="914400" algn="l">
              <a:lnSpc>
                <a:spcPct val="115000"/>
              </a:lnSpc>
              <a:spcBef>
                <a:spcPts val="0"/>
              </a:spcBef>
              <a:spcAft>
                <a:spcPts val="0"/>
              </a:spcAft>
              <a:buClr>
                <a:schemeClr val="lt1"/>
              </a:buClr>
              <a:buSzPts val="1800"/>
              <a:buFont typeface="Roboto Medium"/>
              <a:buChar char="○"/>
              <a:defRPr>
                <a:solidFill>
                  <a:schemeClr val="lt1"/>
                </a:solidFill>
                <a:latin typeface="Roboto Medium"/>
                <a:ea typeface="Roboto Medium"/>
                <a:cs typeface="Roboto Medium"/>
                <a:sym typeface="Roboto Medium"/>
              </a:defRPr>
            </a:lvl2pPr>
            <a:lvl3pPr indent="-342900" lvl="2" marL="1371600" algn="l">
              <a:lnSpc>
                <a:spcPct val="115000"/>
              </a:lnSpc>
              <a:spcBef>
                <a:spcPts val="0"/>
              </a:spcBef>
              <a:spcAft>
                <a:spcPts val="0"/>
              </a:spcAft>
              <a:buClr>
                <a:schemeClr val="lt1"/>
              </a:buClr>
              <a:buSzPts val="1800"/>
              <a:buFont typeface="Roboto Medium"/>
              <a:buChar char="▪"/>
              <a:defRPr sz="1800">
                <a:solidFill>
                  <a:schemeClr val="lt1"/>
                </a:solidFill>
                <a:latin typeface="Roboto Medium"/>
                <a:ea typeface="Roboto Medium"/>
                <a:cs typeface="Roboto Medium"/>
                <a:sym typeface="Roboto Medium"/>
              </a:defRPr>
            </a:lvl3pPr>
            <a:lvl4pPr indent="-342900" lvl="3" marL="1828800" algn="l">
              <a:lnSpc>
                <a:spcPct val="115000"/>
              </a:lnSpc>
              <a:spcBef>
                <a:spcPts val="0"/>
              </a:spcBef>
              <a:spcAft>
                <a:spcPts val="0"/>
              </a:spcAft>
              <a:buClr>
                <a:schemeClr val="lt1"/>
              </a:buClr>
              <a:buSzPts val="1800"/>
              <a:buFont typeface="Roboto Medium"/>
              <a:buChar char="●"/>
              <a:defRPr sz="1800">
                <a:solidFill>
                  <a:schemeClr val="lt1"/>
                </a:solidFill>
                <a:latin typeface="Roboto Medium"/>
                <a:ea typeface="Roboto Medium"/>
                <a:cs typeface="Roboto Medium"/>
                <a:sym typeface="Roboto Medium"/>
              </a:defRPr>
            </a:lvl4pPr>
            <a:lvl5pPr indent="-342900" lvl="4" marL="2286000" algn="l">
              <a:lnSpc>
                <a:spcPct val="115000"/>
              </a:lnSpc>
              <a:spcBef>
                <a:spcPts val="0"/>
              </a:spcBef>
              <a:spcAft>
                <a:spcPts val="0"/>
              </a:spcAft>
              <a:buClr>
                <a:schemeClr val="lt1"/>
              </a:buClr>
              <a:buSzPts val="1800"/>
              <a:buFont typeface="Roboto Medium"/>
              <a:buChar char="○"/>
              <a:defRPr sz="1800">
                <a:solidFill>
                  <a:schemeClr val="lt1"/>
                </a:solidFill>
                <a:latin typeface="Roboto Medium"/>
                <a:ea typeface="Roboto Medium"/>
                <a:cs typeface="Roboto Medium"/>
                <a:sym typeface="Roboto Medium"/>
              </a:defRPr>
            </a:lvl5pPr>
            <a:lvl6pPr indent="-342900" lvl="5" marL="2743200" algn="l">
              <a:lnSpc>
                <a:spcPct val="115000"/>
              </a:lnSpc>
              <a:spcBef>
                <a:spcPts val="0"/>
              </a:spcBef>
              <a:spcAft>
                <a:spcPts val="0"/>
              </a:spcAft>
              <a:buClr>
                <a:schemeClr val="lt1"/>
              </a:buClr>
              <a:buSzPts val="1800"/>
              <a:buFont typeface="Roboto Medium"/>
              <a:buChar char="■"/>
              <a:defRPr sz="1800">
                <a:solidFill>
                  <a:schemeClr val="lt1"/>
                </a:solidFill>
                <a:latin typeface="Roboto Medium"/>
                <a:ea typeface="Roboto Medium"/>
                <a:cs typeface="Roboto Medium"/>
                <a:sym typeface="Roboto Medium"/>
              </a:defRPr>
            </a:lvl6pPr>
            <a:lvl7pPr indent="-342900" lvl="6" marL="3200400" algn="l">
              <a:lnSpc>
                <a:spcPct val="115000"/>
              </a:lnSpc>
              <a:spcBef>
                <a:spcPts val="0"/>
              </a:spcBef>
              <a:spcAft>
                <a:spcPts val="0"/>
              </a:spcAft>
              <a:buClr>
                <a:schemeClr val="lt1"/>
              </a:buClr>
              <a:buSzPts val="1800"/>
              <a:buFont typeface="Roboto Medium"/>
              <a:buChar char="●"/>
              <a:defRPr sz="1800">
                <a:solidFill>
                  <a:schemeClr val="lt1"/>
                </a:solidFill>
                <a:latin typeface="Roboto Medium"/>
                <a:ea typeface="Roboto Medium"/>
                <a:cs typeface="Roboto Medium"/>
                <a:sym typeface="Roboto Medium"/>
              </a:defRPr>
            </a:lvl7pPr>
            <a:lvl8pPr indent="-342900" lvl="7" marL="3657600" algn="l">
              <a:lnSpc>
                <a:spcPct val="115000"/>
              </a:lnSpc>
              <a:spcBef>
                <a:spcPts val="0"/>
              </a:spcBef>
              <a:spcAft>
                <a:spcPts val="0"/>
              </a:spcAft>
              <a:buClr>
                <a:schemeClr val="lt1"/>
              </a:buClr>
              <a:buSzPts val="1800"/>
              <a:buFont typeface="Roboto Medium"/>
              <a:buChar char="○"/>
              <a:defRPr sz="1800">
                <a:solidFill>
                  <a:schemeClr val="lt1"/>
                </a:solidFill>
                <a:latin typeface="Roboto Medium"/>
                <a:ea typeface="Roboto Medium"/>
                <a:cs typeface="Roboto Medium"/>
                <a:sym typeface="Roboto Medium"/>
              </a:defRPr>
            </a:lvl8pPr>
            <a:lvl9pPr indent="-342900" lvl="8" marL="4114800" algn="l">
              <a:lnSpc>
                <a:spcPct val="115000"/>
              </a:lnSpc>
              <a:spcBef>
                <a:spcPts val="0"/>
              </a:spcBef>
              <a:spcAft>
                <a:spcPts val="0"/>
              </a:spcAft>
              <a:buClr>
                <a:schemeClr val="lt1"/>
              </a:buClr>
              <a:buSzPts val="1800"/>
              <a:buFont typeface="Roboto Medium"/>
              <a:buChar char="■"/>
              <a:defRPr sz="1800">
                <a:solidFill>
                  <a:schemeClr val="lt1"/>
                </a:solidFill>
                <a:latin typeface="Roboto Medium"/>
                <a:ea typeface="Roboto Medium"/>
                <a:cs typeface="Roboto Medium"/>
                <a:sym typeface="Roboto Medium"/>
              </a:defRPr>
            </a:lvl9pPr>
          </a:lstStyle>
          <a:p/>
        </p:txBody>
      </p:sp>
      <p:sp>
        <p:nvSpPr>
          <p:cNvPr id="136" name="Google Shape;136;p50"/>
          <p:cNvSpPr/>
          <p:nvPr>
            <p:ph idx="2" type="pic"/>
          </p:nvPr>
        </p:nvSpPr>
        <p:spPr>
          <a:xfrm>
            <a:off x="0" y="549000"/>
            <a:ext cx="2374500" cy="4048200"/>
          </a:xfrm>
          <a:prstGeom prst="rect">
            <a:avLst/>
          </a:prstGeom>
          <a:noFill/>
          <a:ln>
            <a:noFill/>
          </a:ln>
        </p:spPr>
      </p:sp>
      <p:sp>
        <p:nvSpPr>
          <p:cNvPr id="137" name="Google Shape;137;p50"/>
          <p:cNvSpPr/>
          <p:nvPr>
            <p:ph idx="3" type="pic"/>
          </p:nvPr>
        </p:nvSpPr>
        <p:spPr>
          <a:xfrm>
            <a:off x="6770400" y="549000"/>
            <a:ext cx="2374500" cy="4048200"/>
          </a:xfrm>
          <a:prstGeom prst="rect">
            <a:avLst/>
          </a:prstGeom>
          <a:noFill/>
          <a:ln>
            <a:noFill/>
          </a:ln>
        </p:spPr>
      </p:sp>
      <p:sp>
        <p:nvSpPr>
          <p:cNvPr id="138" name="Google Shape;138;p50"/>
          <p:cNvSpPr/>
          <p:nvPr>
            <p:ph idx="4" type="pic"/>
          </p:nvPr>
        </p:nvSpPr>
        <p:spPr>
          <a:xfrm>
            <a:off x="2598988" y="549000"/>
            <a:ext cx="1860600" cy="1233600"/>
          </a:xfrm>
          <a:prstGeom prst="rect">
            <a:avLst/>
          </a:prstGeom>
          <a:noFill/>
          <a:ln>
            <a:noFill/>
          </a:ln>
        </p:spPr>
      </p:sp>
      <p:sp>
        <p:nvSpPr>
          <p:cNvPr id="139" name="Google Shape;139;p50"/>
          <p:cNvSpPr/>
          <p:nvPr>
            <p:ph idx="5" type="pic"/>
          </p:nvPr>
        </p:nvSpPr>
        <p:spPr>
          <a:xfrm>
            <a:off x="4685300" y="549000"/>
            <a:ext cx="1860600" cy="1233600"/>
          </a:xfrm>
          <a:prstGeom prst="rect">
            <a:avLst/>
          </a:prstGeom>
          <a:noFill/>
          <a:ln>
            <a:noFill/>
          </a:ln>
        </p:spPr>
      </p:sp>
      <p:sp>
        <p:nvSpPr>
          <p:cNvPr id="140" name="Google Shape;140;p50"/>
          <p:cNvSpPr/>
          <p:nvPr>
            <p:ph idx="6" type="pic"/>
          </p:nvPr>
        </p:nvSpPr>
        <p:spPr>
          <a:xfrm>
            <a:off x="2598988" y="3344225"/>
            <a:ext cx="1860600" cy="1233600"/>
          </a:xfrm>
          <a:prstGeom prst="rect">
            <a:avLst/>
          </a:prstGeom>
          <a:noFill/>
          <a:ln>
            <a:noFill/>
          </a:ln>
        </p:spPr>
      </p:sp>
      <p:sp>
        <p:nvSpPr>
          <p:cNvPr id="141" name="Google Shape;141;p50"/>
          <p:cNvSpPr/>
          <p:nvPr>
            <p:ph idx="7" type="pic"/>
          </p:nvPr>
        </p:nvSpPr>
        <p:spPr>
          <a:xfrm>
            <a:off x="4685300" y="3344225"/>
            <a:ext cx="1860600" cy="1233600"/>
          </a:xfrm>
          <a:prstGeom prst="rect">
            <a:avLst/>
          </a:prstGeom>
          <a:noFill/>
          <a:ln>
            <a:noFill/>
          </a:ln>
        </p:spPr>
      </p:sp>
      <p:sp>
        <p:nvSpPr>
          <p:cNvPr id="142" name="Google Shape;142;p50"/>
          <p:cNvSpPr/>
          <p:nvPr>
            <p:ph idx="8" type="pic"/>
          </p:nvPr>
        </p:nvSpPr>
        <p:spPr>
          <a:xfrm>
            <a:off x="4685300" y="1946613"/>
            <a:ext cx="1860600" cy="1233600"/>
          </a:xfrm>
          <a:prstGeom prst="rect">
            <a:avLst/>
          </a:prstGeom>
          <a:noFill/>
          <a:ln>
            <a:noFill/>
          </a:ln>
        </p:spPr>
      </p:sp>
    </p:spTree>
  </p:cSld>
  <p:clrMapOvr>
    <a:masterClrMapping/>
  </p:clrMapOvr>
  <p:extLst>
    <p:ext uri="{DCECCB84-F9BA-43D5-87BE-67443E8EF086}">
      <p15:sldGuideLst>
        <p15:guide id="1" pos="1496">
          <p15:clr>
            <a:srgbClr val="E46962"/>
          </p15:clr>
        </p15:guide>
        <p15:guide id="2" pos="1636">
          <p15:clr>
            <a:srgbClr val="E46962"/>
          </p15:clr>
        </p15:guide>
        <p15:guide id="3" pos="2810">
          <p15:clr>
            <a:srgbClr val="E46962"/>
          </p15:clr>
        </p15:guide>
        <p15:guide id="4" pos="5474">
          <p15:clr>
            <a:srgbClr val="E46962"/>
          </p15:clr>
        </p15:guide>
        <p15:guide id="5" orient="horz" pos="344">
          <p15:clr>
            <a:srgbClr val="E46962"/>
          </p15:clr>
        </p15:guide>
        <p15:guide id="6" orient="horz" pos="1125">
          <p15:clr>
            <a:srgbClr val="E46962"/>
          </p15:clr>
        </p15:guide>
        <p15:guide id="7" orient="horz" pos="1225">
          <p15:clr>
            <a:srgbClr val="E46962"/>
          </p15:clr>
        </p15:guide>
        <p15:guide id="8" orient="horz" pos="2896">
          <p15:clr>
            <a:srgbClr val="E46962"/>
          </p15:clr>
        </p15:guide>
        <p15:guide id="9" pos="2951">
          <p15:clr>
            <a:srgbClr val="E46962"/>
          </p15:clr>
        </p15:guide>
        <p15:guide id="10" pos="4264">
          <p15:clr>
            <a:srgbClr val="E46962"/>
          </p15:clr>
        </p15:guide>
        <p15:guide id="11" pos="4123">
          <p15:clr>
            <a:srgbClr val="E46962"/>
          </p15:clr>
        </p15:guide>
        <p15:guide id="12" orient="horz" pos="2107">
          <p15:clr>
            <a:srgbClr val="E46962"/>
          </p15:clr>
        </p15:guide>
        <p15:guide id="13" orient="horz" pos="2006">
          <p15:clr>
            <a:srgbClr val="E46962"/>
          </p15:clr>
        </p15:guide>
        <p15:guide id="14" pos="265">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type="blank">
  <p:cSld name="BLANK">
    <p:spTree>
      <p:nvGrpSpPr>
        <p:cNvPr id="143" name="Shape 143"/>
        <p:cNvGrpSpPr/>
        <p:nvPr/>
      </p:nvGrpSpPr>
      <p:grpSpPr>
        <a:xfrm>
          <a:off x="0" y="0"/>
          <a:ext cx="0" cy="0"/>
          <a:chOff x="0" y="0"/>
          <a:chExt cx="0" cy="0"/>
        </a:xfrm>
      </p:grpSpPr>
    </p:spTree>
  </p:cSld>
  <p:clrMapOvr>
    <a:masterClrMapping/>
  </p:clrMapOvr>
  <p:extLst>
    <p:ext uri="{DCECCB84-F9BA-43D5-87BE-67443E8EF086}">
      <p15:sldGuideLst>
        <p15:guide id="1" pos="266">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k Blue">
  <p:cSld name="BLANK_1">
    <p:bg>
      <p:bgPr>
        <a:solidFill>
          <a:schemeClr val="dk1"/>
        </a:solidFill>
      </p:bgPr>
    </p:bg>
    <p:spTree>
      <p:nvGrpSpPr>
        <p:cNvPr id="144" name="Shape 144"/>
        <p:cNvGrpSpPr/>
        <p:nvPr/>
      </p:nvGrpSpPr>
      <p:grpSpPr>
        <a:xfrm>
          <a:off x="0" y="0"/>
          <a:ext cx="0" cy="0"/>
          <a:chOff x="0" y="0"/>
          <a:chExt cx="0" cy="0"/>
        </a:xfrm>
      </p:grpSpPr>
      <p:sp>
        <p:nvSpPr>
          <p:cNvPr id="145" name="Google Shape;145;p5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63">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BLANK_1_1">
    <p:bg>
      <p:bgPr>
        <a:solidFill>
          <a:schemeClr val="dk1"/>
        </a:solidFill>
      </p:bgPr>
    </p:bg>
    <p:spTree>
      <p:nvGrpSpPr>
        <p:cNvPr id="146" name="Shape 146"/>
        <p:cNvGrpSpPr/>
        <p:nvPr/>
      </p:nvGrpSpPr>
      <p:grpSpPr>
        <a:xfrm>
          <a:off x="0" y="0"/>
          <a:ext cx="0" cy="0"/>
          <a:chOff x="0" y="0"/>
          <a:chExt cx="0" cy="0"/>
        </a:xfrm>
      </p:grpSpPr>
      <p:pic>
        <p:nvPicPr>
          <p:cNvPr id="147" name="Google Shape;147;p53"/>
          <p:cNvPicPr preferRelativeResize="0"/>
          <p:nvPr/>
        </p:nvPicPr>
        <p:blipFill rotWithShape="1">
          <a:blip r:embed="rId2">
            <a:alphaModFix/>
          </a:blip>
          <a:srcRect b="2807" l="328" r="0" t="0"/>
          <a:stretch/>
        </p:blipFill>
        <p:spPr>
          <a:xfrm>
            <a:off x="4572000" y="0"/>
            <a:ext cx="4571999" cy="5143500"/>
          </a:xfrm>
          <a:prstGeom prst="rect">
            <a:avLst/>
          </a:prstGeom>
          <a:noFill/>
          <a:ln>
            <a:noFill/>
          </a:ln>
        </p:spPr>
      </p:pic>
      <p:pic>
        <p:nvPicPr>
          <p:cNvPr id="148" name="Google Shape;148;p53"/>
          <p:cNvPicPr preferRelativeResize="0"/>
          <p:nvPr/>
        </p:nvPicPr>
        <p:blipFill rotWithShape="1">
          <a:blip r:embed="rId3">
            <a:alphaModFix/>
          </a:blip>
          <a:srcRect b="0" l="0" r="0" t="0"/>
          <a:stretch/>
        </p:blipFill>
        <p:spPr>
          <a:xfrm>
            <a:off x="792500" y="2209804"/>
            <a:ext cx="2784200" cy="361950"/>
          </a:xfrm>
          <a:prstGeom prst="rect">
            <a:avLst/>
          </a:prstGeom>
          <a:noFill/>
          <a:ln>
            <a:noFill/>
          </a:ln>
        </p:spPr>
      </p:pic>
    </p:spTree>
  </p:cSld>
  <p:clrMapOvr>
    <a:masterClrMapping/>
  </p:clrMapOvr>
  <p:extLst>
    <p:ext uri="{DCECCB84-F9BA-43D5-87BE-67443E8EF086}">
      <p15:sldGuideLst>
        <p15:guide id="1" pos="265">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White">
  <p:cSld name="TITLE_AND_BODY_2">
    <p:spTree>
      <p:nvGrpSpPr>
        <p:cNvPr id="21" name="Shape 21"/>
        <p:cNvGrpSpPr/>
        <p:nvPr/>
      </p:nvGrpSpPr>
      <p:grpSpPr>
        <a:xfrm>
          <a:off x="0" y="0"/>
          <a:ext cx="0" cy="0"/>
          <a:chOff x="0" y="0"/>
          <a:chExt cx="0" cy="0"/>
        </a:xfrm>
      </p:grpSpPr>
      <p:sp>
        <p:nvSpPr>
          <p:cNvPr id="22" name="Google Shape;22;p29"/>
          <p:cNvSpPr txBox="1"/>
          <p:nvPr>
            <p:ph type="title"/>
          </p:nvPr>
        </p:nvSpPr>
        <p:spPr>
          <a:xfrm>
            <a:off x="322450" y="781050"/>
            <a:ext cx="2431500" cy="377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29"/>
          <p:cNvSpPr txBox="1"/>
          <p:nvPr>
            <p:ph idx="1" type="body"/>
          </p:nvPr>
        </p:nvSpPr>
        <p:spPr>
          <a:xfrm>
            <a:off x="3209925" y="781050"/>
            <a:ext cx="5484000" cy="37719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1"/>
              </a:buClr>
              <a:buSzPts val="1600"/>
              <a:buChar char="●"/>
              <a:defRPr sz="1600">
                <a:solidFill>
                  <a:schemeClr val="dk1"/>
                </a:solidFill>
              </a:defRPr>
            </a:lvl1pPr>
            <a:lvl2pPr indent="-304800" lvl="1" marL="914400" algn="l">
              <a:lnSpc>
                <a:spcPct val="115000"/>
              </a:lnSpc>
              <a:spcBef>
                <a:spcPts val="1000"/>
              </a:spcBef>
              <a:spcAft>
                <a:spcPts val="0"/>
              </a:spcAft>
              <a:buClr>
                <a:schemeClr val="dk1"/>
              </a:buClr>
              <a:buSzPts val="1200"/>
              <a:buChar char="○"/>
              <a:defRPr sz="1200">
                <a:solidFill>
                  <a:schemeClr val="dk1"/>
                </a:solidFill>
              </a:defRPr>
            </a:lvl2pPr>
            <a:lvl3pPr indent="-304800" lvl="2" marL="1371600" algn="l">
              <a:lnSpc>
                <a:spcPct val="115000"/>
              </a:lnSpc>
              <a:spcBef>
                <a:spcPts val="0"/>
              </a:spcBef>
              <a:spcAft>
                <a:spcPts val="0"/>
              </a:spcAft>
              <a:buClr>
                <a:schemeClr val="dk1"/>
              </a:buClr>
              <a:buSzPts val="1200"/>
              <a:buChar char="▪"/>
              <a:defRPr sz="1200">
                <a:solidFill>
                  <a:schemeClr val="dk1"/>
                </a:solidFill>
              </a:defRPr>
            </a:lvl3pPr>
            <a:lvl4pPr indent="-304800" lvl="3" marL="1828800" algn="l">
              <a:lnSpc>
                <a:spcPct val="115000"/>
              </a:lnSpc>
              <a:spcBef>
                <a:spcPts val="0"/>
              </a:spcBef>
              <a:spcAft>
                <a:spcPts val="0"/>
              </a:spcAft>
              <a:buClr>
                <a:schemeClr val="dk1"/>
              </a:buClr>
              <a:buSzPts val="1200"/>
              <a:buChar char="●"/>
              <a:defRPr sz="1200">
                <a:solidFill>
                  <a:schemeClr val="dk1"/>
                </a:solidFill>
              </a:defRPr>
            </a:lvl4pPr>
            <a:lvl5pPr indent="-292100" lvl="4" marL="2286000" algn="l">
              <a:lnSpc>
                <a:spcPct val="115000"/>
              </a:lnSpc>
              <a:spcBef>
                <a:spcPts val="0"/>
              </a:spcBef>
              <a:spcAft>
                <a:spcPts val="0"/>
              </a:spcAft>
              <a:buClr>
                <a:schemeClr val="dk1"/>
              </a:buClr>
              <a:buSzPts val="1000"/>
              <a:buChar char="○"/>
              <a:defRPr sz="1000">
                <a:solidFill>
                  <a:schemeClr val="dk1"/>
                </a:solidFill>
              </a:defRPr>
            </a:lvl5pPr>
            <a:lvl6pPr indent="-292100" lvl="5" marL="2743200" algn="l">
              <a:lnSpc>
                <a:spcPct val="115000"/>
              </a:lnSpc>
              <a:spcBef>
                <a:spcPts val="0"/>
              </a:spcBef>
              <a:spcAft>
                <a:spcPts val="0"/>
              </a:spcAft>
              <a:buClr>
                <a:schemeClr val="dk1"/>
              </a:buClr>
              <a:buSzPts val="1000"/>
              <a:buChar char="■"/>
              <a:defRPr sz="1000">
                <a:solidFill>
                  <a:schemeClr val="dk1"/>
                </a:solidFill>
              </a:defRPr>
            </a:lvl6pPr>
            <a:lvl7pPr indent="-292100" lvl="6" marL="3200400" algn="l">
              <a:lnSpc>
                <a:spcPct val="115000"/>
              </a:lnSpc>
              <a:spcBef>
                <a:spcPts val="0"/>
              </a:spcBef>
              <a:spcAft>
                <a:spcPts val="0"/>
              </a:spcAft>
              <a:buClr>
                <a:srgbClr val="666666"/>
              </a:buClr>
              <a:buSzPts val="1000"/>
              <a:buChar char="●"/>
              <a:defRPr sz="1000">
                <a:solidFill>
                  <a:srgbClr val="666666"/>
                </a:solidFill>
              </a:defRPr>
            </a:lvl7pPr>
            <a:lvl8pPr indent="-292100" lvl="7" marL="3657600" algn="l">
              <a:lnSpc>
                <a:spcPct val="115000"/>
              </a:lnSpc>
              <a:spcBef>
                <a:spcPts val="0"/>
              </a:spcBef>
              <a:spcAft>
                <a:spcPts val="0"/>
              </a:spcAft>
              <a:buClr>
                <a:srgbClr val="666666"/>
              </a:buClr>
              <a:buSzPts val="1000"/>
              <a:buChar char="○"/>
              <a:defRPr sz="1000">
                <a:solidFill>
                  <a:srgbClr val="666666"/>
                </a:solidFill>
              </a:defRPr>
            </a:lvl8pPr>
            <a:lvl9pPr indent="-292100" lvl="8" marL="4114800" algn="l">
              <a:lnSpc>
                <a:spcPct val="115000"/>
              </a:lnSpc>
              <a:spcBef>
                <a:spcPts val="0"/>
              </a:spcBef>
              <a:spcAft>
                <a:spcPts val="0"/>
              </a:spcAft>
              <a:buClr>
                <a:srgbClr val="666666"/>
              </a:buClr>
              <a:buSzPts val="1000"/>
              <a:buChar char="■"/>
              <a:defRPr sz="1000">
                <a:solidFill>
                  <a:srgbClr val="666666"/>
                </a:solidFill>
              </a:defRPr>
            </a:lvl9pPr>
          </a:lstStyle>
          <a:p/>
        </p:txBody>
      </p:sp>
      <p:sp>
        <p:nvSpPr>
          <p:cNvPr id="24" name="Google Shape;2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cxnSp>
        <p:nvCxnSpPr>
          <p:cNvPr id="25" name="Google Shape;25;p29"/>
          <p:cNvCxnSpPr/>
          <p:nvPr/>
        </p:nvCxnSpPr>
        <p:spPr>
          <a:xfrm flipH="1" rot="10800000">
            <a:off x="420624" y="723765"/>
            <a:ext cx="2286000" cy="24900"/>
          </a:xfrm>
          <a:prstGeom prst="straightConnector1">
            <a:avLst/>
          </a:prstGeom>
          <a:noFill/>
          <a:ln cap="flat" cmpd="sng" w="9525">
            <a:solidFill>
              <a:schemeClr val="dk2"/>
            </a:solidFill>
            <a:prstDash val="solid"/>
            <a:round/>
            <a:headEnd len="sm" w="sm" type="none"/>
            <a:tailEnd len="sm" w="sm" type="none"/>
          </a:ln>
        </p:spPr>
      </p:cxnSp>
      <p:pic>
        <p:nvPicPr>
          <p:cNvPr id="26" name="Google Shape;26;p29"/>
          <p:cNvPicPr preferRelativeResize="0"/>
          <p:nvPr/>
        </p:nvPicPr>
        <p:blipFill rotWithShape="1">
          <a:blip r:embed="rId2">
            <a:alphaModFix/>
          </a:blip>
          <a:srcRect b="0" l="0" r="0" t="0"/>
          <a:stretch/>
        </p:blipFill>
        <p:spPr>
          <a:xfrm>
            <a:off x="420624" y="4736592"/>
            <a:ext cx="1463040" cy="190195"/>
          </a:xfrm>
          <a:prstGeom prst="rect">
            <a:avLst/>
          </a:prstGeom>
          <a:noFill/>
          <a:ln>
            <a:noFill/>
          </a:ln>
        </p:spPr>
      </p:pic>
    </p:spTree>
  </p:cSld>
  <p:clrMapOvr>
    <a:masterClrMapping/>
  </p:clrMapOvr>
  <p:extLst>
    <p:ext uri="{DCECCB84-F9BA-43D5-87BE-67443E8EF086}">
      <p15:sldGuideLst>
        <p15:guide id="1" pos="26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body">
  <p:cSld name="TITLE_AND_BODY_4">
    <p:spTree>
      <p:nvGrpSpPr>
        <p:cNvPr id="27" name="Shape 27"/>
        <p:cNvGrpSpPr/>
        <p:nvPr/>
      </p:nvGrpSpPr>
      <p:grpSpPr>
        <a:xfrm>
          <a:off x="0" y="0"/>
          <a:ext cx="0" cy="0"/>
          <a:chOff x="0" y="0"/>
          <a:chExt cx="0" cy="0"/>
        </a:xfrm>
      </p:grpSpPr>
      <p:sp>
        <p:nvSpPr>
          <p:cNvPr id="28" name="Google Shape;28;p30"/>
          <p:cNvSpPr txBox="1"/>
          <p:nvPr>
            <p:ph type="title"/>
          </p:nvPr>
        </p:nvSpPr>
        <p:spPr>
          <a:xfrm>
            <a:off x="311700" y="30585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pic>
        <p:nvPicPr>
          <p:cNvPr id="30" name="Google Shape;30;p30"/>
          <p:cNvPicPr preferRelativeResize="0"/>
          <p:nvPr/>
        </p:nvPicPr>
        <p:blipFill rotWithShape="1">
          <a:blip r:embed="rId2">
            <a:alphaModFix/>
          </a:blip>
          <a:srcRect b="0" l="0" r="0" t="0"/>
          <a:stretch/>
        </p:blipFill>
        <p:spPr>
          <a:xfrm>
            <a:off x="420624" y="4736592"/>
            <a:ext cx="1463040" cy="190195"/>
          </a:xfrm>
          <a:prstGeom prst="rect">
            <a:avLst/>
          </a:prstGeom>
          <a:noFill/>
          <a:ln>
            <a:noFill/>
          </a:ln>
        </p:spPr>
      </p:pic>
      <p:cxnSp>
        <p:nvCxnSpPr>
          <p:cNvPr id="31" name="Google Shape;31;p30"/>
          <p:cNvCxnSpPr/>
          <p:nvPr/>
        </p:nvCxnSpPr>
        <p:spPr>
          <a:xfrm>
            <a:off x="420624" y="1005840"/>
            <a:ext cx="83106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extLst>
    <p:ext uri="{DCECCB84-F9BA-43D5-87BE-67443E8EF086}">
      <p15:sldGuideLst>
        <p15:guide id="1" pos="264">
          <p15:clr>
            <a:srgbClr val="E46962"/>
          </p15:clr>
        </p15:guide>
        <p15:guide id="2" pos="5495">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Dark" type="secHead">
  <p:cSld name="SECTION_HEADER">
    <p:bg>
      <p:bgPr>
        <a:solidFill>
          <a:schemeClr val="dk1"/>
        </a:solidFill>
      </p:bgPr>
    </p:bg>
    <p:spTree>
      <p:nvGrpSpPr>
        <p:cNvPr id="32" name="Shape 32"/>
        <p:cNvGrpSpPr/>
        <p:nvPr/>
      </p:nvGrpSpPr>
      <p:grpSpPr>
        <a:xfrm>
          <a:off x="0" y="0"/>
          <a:ext cx="0" cy="0"/>
          <a:chOff x="0" y="0"/>
          <a:chExt cx="0" cy="0"/>
        </a:xfrm>
      </p:grpSpPr>
      <p:sp>
        <p:nvSpPr>
          <p:cNvPr id="33" name="Google Shape;33;p31"/>
          <p:cNvSpPr txBox="1"/>
          <p:nvPr>
            <p:ph type="title"/>
          </p:nvPr>
        </p:nvSpPr>
        <p:spPr>
          <a:xfrm>
            <a:off x="586925" y="1970725"/>
            <a:ext cx="6624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31"/>
          <p:cNvSpPr txBox="1"/>
          <p:nvPr>
            <p:ph idx="1" type="subTitle"/>
          </p:nvPr>
        </p:nvSpPr>
        <p:spPr>
          <a:xfrm>
            <a:off x="589325" y="2880360"/>
            <a:ext cx="5709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800"/>
              <a:buFont typeface="Roboto Light"/>
              <a:buNone/>
              <a:defRPr sz="1800">
                <a:solidFill>
                  <a:schemeClr val="dk2"/>
                </a:solidFill>
                <a:latin typeface="Roboto Light"/>
                <a:ea typeface="Roboto Light"/>
                <a:cs typeface="Roboto Light"/>
                <a:sym typeface="Roboto Light"/>
              </a:defRPr>
            </a:lvl1pPr>
            <a:lvl2pPr lvl="1"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2pPr>
            <a:lvl3pPr lvl="2"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3pPr>
            <a:lvl4pPr lvl="3"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4pPr>
            <a:lvl5pPr lvl="4"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5pPr>
            <a:lvl6pPr lvl="5"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6pPr>
            <a:lvl7pPr lvl="6"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7pPr>
            <a:lvl8pPr lvl="7"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8pPr>
            <a:lvl9pPr lvl="8"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9pPr>
          </a:lstStyle>
          <a:p/>
        </p:txBody>
      </p:sp>
      <p:pic>
        <p:nvPicPr>
          <p:cNvPr id="36" name="Google Shape;36;p31"/>
          <p:cNvPicPr preferRelativeResize="0"/>
          <p:nvPr/>
        </p:nvPicPr>
        <p:blipFill rotWithShape="1">
          <a:blip r:embed="rId2">
            <a:alphaModFix/>
          </a:blip>
          <a:srcRect b="0" l="0" r="0" t="0"/>
          <a:stretch/>
        </p:blipFill>
        <p:spPr>
          <a:xfrm>
            <a:off x="420624" y="4748200"/>
            <a:ext cx="1463040" cy="190195"/>
          </a:xfrm>
          <a:prstGeom prst="rect">
            <a:avLst/>
          </a:prstGeom>
          <a:noFill/>
          <a:ln>
            <a:noFill/>
          </a:ln>
        </p:spPr>
      </p:pic>
    </p:spTree>
  </p:cSld>
  <p:clrMapOvr>
    <a:masterClrMapping/>
  </p:clrMapOvr>
  <p:extLst>
    <p:ext uri="{DCECCB84-F9BA-43D5-87BE-67443E8EF086}">
      <p15:sldGuideLst>
        <p15:guide id="1" pos="434">
          <p15:clr>
            <a:srgbClr val="E46962"/>
          </p15:clr>
        </p15:guide>
        <p15:guide id="2" orient="horz" pos="3103">
          <p15:clr>
            <a:srgbClr val="E46962"/>
          </p15:clr>
        </p15:guide>
        <p15:guide id="3" pos="5493">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Medium">
  <p:cSld name="SECTION_HEADER_1">
    <p:bg>
      <p:bgPr>
        <a:solidFill>
          <a:schemeClr val="dk2"/>
        </a:solidFill>
      </p:bgPr>
    </p:bg>
    <p:spTree>
      <p:nvGrpSpPr>
        <p:cNvPr id="37" name="Shape 37"/>
        <p:cNvGrpSpPr/>
        <p:nvPr/>
      </p:nvGrpSpPr>
      <p:grpSpPr>
        <a:xfrm>
          <a:off x="0" y="0"/>
          <a:ext cx="0" cy="0"/>
          <a:chOff x="0" y="0"/>
          <a:chExt cx="0" cy="0"/>
        </a:xfrm>
      </p:grpSpPr>
      <p:sp>
        <p:nvSpPr>
          <p:cNvPr id="38" name="Google Shape;3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32"/>
          <p:cNvSpPr txBox="1"/>
          <p:nvPr>
            <p:ph type="title"/>
          </p:nvPr>
        </p:nvSpPr>
        <p:spPr>
          <a:xfrm>
            <a:off x="586925" y="1970725"/>
            <a:ext cx="6624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0" name="Google Shape;40;p32"/>
          <p:cNvSpPr txBox="1"/>
          <p:nvPr>
            <p:ph idx="1" type="subTitle"/>
          </p:nvPr>
        </p:nvSpPr>
        <p:spPr>
          <a:xfrm>
            <a:off x="589325" y="2880360"/>
            <a:ext cx="5709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1pPr>
            <a:lvl2pPr lvl="1"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2pPr>
            <a:lvl3pPr lvl="2"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3pPr>
            <a:lvl4pPr lvl="3"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4pPr>
            <a:lvl5pPr lvl="4"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5pPr>
            <a:lvl6pPr lvl="5"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6pPr>
            <a:lvl7pPr lvl="6"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7pPr>
            <a:lvl8pPr lvl="7"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8pPr>
            <a:lvl9pPr lvl="8" algn="ctr">
              <a:lnSpc>
                <a:spcPct val="100000"/>
              </a:lnSpc>
              <a:spcBef>
                <a:spcPts val="0"/>
              </a:spcBef>
              <a:spcAft>
                <a:spcPts val="0"/>
              </a:spcAft>
              <a:buClr>
                <a:schemeClr val="lt1"/>
              </a:buClr>
              <a:buSzPts val="1800"/>
              <a:buFont typeface="Roboto Light"/>
              <a:buNone/>
              <a:defRPr sz="1800">
                <a:solidFill>
                  <a:schemeClr val="lt1"/>
                </a:solidFill>
                <a:latin typeface="Roboto Light"/>
                <a:ea typeface="Roboto Light"/>
                <a:cs typeface="Roboto Light"/>
                <a:sym typeface="Roboto Light"/>
              </a:defRPr>
            </a:lvl9pPr>
          </a:lstStyle>
          <a:p/>
        </p:txBody>
      </p:sp>
      <p:pic>
        <p:nvPicPr>
          <p:cNvPr id="41" name="Google Shape;41;p32"/>
          <p:cNvPicPr preferRelativeResize="0"/>
          <p:nvPr/>
        </p:nvPicPr>
        <p:blipFill rotWithShape="1">
          <a:blip r:embed="rId2">
            <a:alphaModFix/>
          </a:blip>
          <a:srcRect b="0" l="0" r="0" t="0"/>
          <a:stretch/>
        </p:blipFill>
        <p:spPr>
          <a:xfrm>
            <a:off x="420624" y="4748200"/>
            <a:ext cx="1463040" cy="190195"/>
          </a:xfrm>
          <a:prstGeom prst="rect">
            <a:avLst/>
          </a:prstGeom>
          <a:noFill/>
          <a:ln>
            <a:noFill/>
          </a:ln>
        </p:spPr>
      </p:pic>
    </p:spTree>
  </p:cSld>
  <p:clrMapOvr>
    <a:masterClrMapping/>
  </p:clrMapOvr>
  <p:extLst>
    <p:ext uri="{DCECCB84-F9BA-43D5-87BE-67443E8EF086}">
      <p15:sldGuideLst>
        <p15:guide id="1" pos="432">
          <p15:clr>
            <a:srgbClr val="E46962"/>
          </p15:clr>
        </p15:guide>
        <p15:guide id="2" orient="horz" pos="3103">
          <p15:clr>
            <a:srgbClr val="E46962"/>
          </p15:clr>
        </p15:guide>
        <p15:guide id="3" pos="5498">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col" type="tx">
  <p:cSld name="TITLE_AND_BODY">
    <p:spTree>
      <p:nvGrpSpPr>
        <p:cNvPr id="42" name="Shape 42"/>
        <p:cNvGrpSpPr/>
        <p:nvPr/>
      </p:nvGrpSpPr>
      <p:grpSpPr>
        <a:xfrm>
          <a:off x="0" y="0"/>
          <a:ext cx="0" cy="0"/>
          <a:chOff x="0" y="0"/>
          <a:chExt cx="0" cy="0"/>
        </a:xfrm>
      </p:grpSpPr>
      <p:sp>
        <p:nvSpPr>
          <p:cNvPr id="43" name="Google Shape;43;p33"/>
          <p:cNvSpPr txBox="1"/>
          <p:nvPr>
            <p:ph type="title"/>
          </p:nvPr>
        </p:nvSpPr>
        <p:spPr>
          <a:xfrm>
            <a:off x="311700" y="30585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 name="Google Shape;44;p33"/>
          <p:cNvSpPr txBox="1"/>
          <p:nvPr>
            <p:ph idx="1" type="body"/>
          </p:nvPr>
        </p:nvSpPr>
        <p:spPr>
          <a:xfrm>
            <a:off x="685800" y="1152475"/>
            <a:ext cx="7786800" cy="3416400"/>
          </a:xfrm>
          <a:prstGeom prst="rect">
            <a:avLst/>
          </a:prstGeom>
          <a:noFill/>
          <a:ln>
            <a:noFill/>
          </a:ln>
        </p:spPr>
        <p:txBody>
          <a:bodyPr anchorCtr="0" anchor="t" bIns="91425" lIns="91425" spcFirstLastPara="1" rIns="91425" wrap="square" tIns="91425">
            <a:noAutofit/>
          </a:bodyPr>
          <a:lstStyle>
            <a:lvl1pPr indent="-355600" lvl="0" marL="457200" algn="l">
              <a:lnSpc>
                <a:spcPct val="115000"/>
              </a:lnSpc>
              <a:spcBef>
                <a:spcPts val="0"/>
              </a:spcBef>
              <a:spcAft>
                <a:spcPts val="0"/>
              </a:spcAft>
              <a:buClr>
                <a:schemeClr val="dk1"/>
              </a:buClr>
              <a:buSzPts val="2000"/>
              <a:buChar char="●"/>
              <a:defRPr sz="2000">
                <a:solidFill>
                  <a:schemeClr val="dk1"/>
                </a:solidFill>
              </a:defRPr>
            </a:lvl1pPr>
            <a:lvl2pPr indent="-317500" lvl="1" marL="914400" algn="l">
              <a:lnSpc>
                <a:spcPct val="115000"/>
              </a:lnSpc>
              <a:spcBef>
                <a:spcPts val="1000"/>
              </a:spcBef>
              <a:spcAft>
                <a:spcPts val="0"/>
              </a:spcAft>
              <a:buClr>
                <a:schemeClr val="dk1"/>
              </a:buClr>
              <a:buSzPts val="1400"/>
              <a:buChar char="○"/>
              <a:defRPr sz="1400">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04800" lvl="4" marL="2286000" algn="l">
              <a:lnSpc>
                <a:spcPct val="115000"/>
              </a:lnSpc>
              <a:spcBef>
                <a:spcPts val="0"/>
              </a:spcBef>
              <a:spcAft>
                <a:spcPts val="0"/>
              </a:spcAft>
              <a:buClr>
                <a:schemeClr val="dk1"/>
              </a:buClr>
              <a:buSzPts val="1200"/>
              <a:buChar char="○"/>
              <a:defRPr>
                <a:solidFill>
                  <a:schemeClr val="dk1"/>
                </a:solidFill>
              </a:defRPr>
            </a:lvl5pPr>
            <a:lvl6pPr indent="-304800" lvl="5" marL="2743200" algn="l">
              <a:lnSpc>
                <a:spcPct val="115000"/>
              </a:lnSpc>
              <a:spcBef>
                <a:spcPts val="0"/>
              </a:spcBef>
              <a:spcAft>
                <a:spcPts val="0"/>
              </a:spcAft>
              <a:buClr>
                <a:schemeClr val="dk1"/>
              </a:buClr>
              <a:buSzPts val="1200"/>
              <a:buChar char="■"/>
              <a:defRPr>
                <a:solidFill>
                  <a:schemeClr val="dk1"/>
                </a:solidFill>
              </a:defRPr>
            </a:lvl6pPr>
            <a:lvl7pPr indent="-304800" lvl="6" marL="3200400" algn="l">
              <a:lnSpc>
                <a:spcPct val="115000"/>
              </a:lnSpc>
              <a:spcBef>
                <a:spcPts val="0"/>
              </a:spcBef>
              <a:spcAft>
                <a:spcPts val="0"/>
              </a:spcAft>
              <a:buClr>
                <a:srgbClr val="666666"/>
              </a:buClr>
              <a:buSzPts val="1200"/>
              <a:buChar char="●"/>
              <a:defRPr>
                <a:solidFill>
                  <a:srgbClr val="666666"/>
                </a:solidFill>
              </a:defRPr>
            </a:lvl7pPr>
            <a:lvl8pPr indent="-304800" lvl="7" marL="3657600" algn="l">
              <a:lnSpc>
                <a:spcPct val="115000"/>
              </a:lnSpc>
              <a:spcBef>
                <a:spcPts val="0"/>
              </a:spcBef>
              <a:spcAft>
                <a:spcPts val="0"/>
              </a:spcAft>
              <a:buClr>
                <a:srgbClr val="666666"/>
              </a:buClr>
              <a:buSzPts val="1200"/>
              <a:buChar char="○"/>
              <a:defRPr>
                <a:solidFill>
                  <a:srgbClr val="666666"/>
                </a:solidFill>
              </a:defRPr>
            </a:lvl8pPr>
            <a:lvl9pPr indent="-304800" lvl="8" marL="4114800" algn="l">
              <a:lnSpc>
                <a:spcPct val="115000"/>
              </a:lnSpc>
              <a:spcBef>
                <a:spcPts val="0"/>
              </a:spcBef>
              <a:spcAft>
                <a:spcPts val="0"/>
              </a:spcAft>
              <a:buClr>
                <a:srgbClr val="666666"/>
              </a:buClr>
              <a:buSzPts val="1200"/>
              <a:buChar char="■"/>
              <a:defRPr>
                <a:solidFill>
                  <a:srgbClr val="666666"/>
                </a:solidFill>
              </a:defRPr>
            </a:lvl9pPr>
          </a:lstStyle>
          <a:p/>
        </p:txBody>
      </p:sp>
      <p:sp>
        <p:nvSpPr>
          <p:cNvPr id="45" name="Google Shape;4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pic>
        <p:nvPicPr>
          <p:cNvPr id="46" name="Google Shape;46;p33"/>
          <p:cNvPicPr preferRelativeResize="0"/>
          <p:nvPr/>
        </p:nvPicPr>
        <p:blipFill rotWithShape="1">
          <a:blip r:embed="rId2">
            <a:alphaModFix/>
          </a:blip>
          <a:srcRect b="0" l="0" r="0" t="0"/>
          <a:stretch/>
        </p:blipFill>
        <p:spPr>
          <a:xfrm>
            <a:off x="420624" y="4736592"/>
            <a:ext cx="1463040" cy="190195"/>
          </a:xfrm>
          <a:prstGeom prst="rect">
            <a:avLst/>
          </a:prstGeom>
          <a:noFill/>
          <a:ln>
            <a:noFill/>
          </a:ln>
        </p:spPr>
      </p:pic>
      <p:cxnSp>
        <p:nvCxnSpPr>
          <p:cNvPr id="47" name="Google Shape;47;p33"/>
          <p:cNvCxnSpPr/>
          <p:nvPr/>
        </p:nvCxnSpPr>
        <p:spPr>
          <a:xfrm>
            <a:off x="420624" y="1005840"/>
            <a:ext cx="83106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extLst>
    <p:ext uri="{DCECCB84-F9BA-43D5-87BE-67443E8EF086}">
      <p15:sldGuideLst>
        <p15:guide id="1" pos="265">
          <p15:clr>
            <a:srgbClr val="E46962"/>
          </p15:clr>
        </p15:guide>
        <p15:guide id="2" pos="5495">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Number Only">
  <p:cSld name="TITLE_AND_BODY_4_1">
    <p:spTree>
      <p:nvGrpSpPr>
        <p:cNvPr id="48" name="Shape 48"/>
        <p:cNvGrpSpPr/>
        <p:nvPr/>
      </p:nvGrpSpPr>
      <p:grpSpPr>
        <a:xfrm>
          <a:off x="0" y="0"/>
          <a:ext cx="0" cy="0"/>
          <a:chOff x="0" y="0"/>
          <a:chExt cx="0" cy="0"/>
        </a:xfrm>
      </p:grpSpPr>
      <p:sp>
        <p:nvSpPr>
          <p:cNvPr id="49" name="Google Shape;4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64">
          <p15:clr>
            <a:srgbClr val="E46962"/>
          </p15:clr>
        </p15:guide>
        <p15:guide id="2" pos="5495">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1 Light">
  <p:cSld name="CUSTOM">
    <p:spTree>
      <p:nvGrpSpPr>
        <p:cNvPr id="50" name="Shape 50"/>
        <p:cNvGrpSpPr/>
        <p:nvPr/>
      </p:nvGrpSpPr>
      <p:grpSpPr>
        <a:xfrm>
          <a:off x="0" y="0"/>
          <a:ext cx="0" cy="0"/>
          <a:chOff x="0" y="0"/>
          <a:chExt cx="0" cy="0"/>
        </a:xfrm>
      </p:grpSpPr>
      <p:sp>
        <p:nvSpPr>
          <p:cNvPr id="51" name="Google Shape;51;p35"/>
          <p:cNvSpPr/>
          <p:nvPr>
            <p:ph idx="2" type="pic"/>
          </p:nvPr>
        </p:nvSpPr>
        <p:spPr>
          <a:xfrm>
            <a:off x="297175" y="285750"/>
            <a:ext cx="4572000" cy="4572000"/>
          </a:xfrm>
          <a:prstGeom prst="rect">
            <a:avLst/>
          </a:prstGeom>
          <a:noFill/>
          <a:ln>
            <a:noFill/>
          </a:ln>
        </p:spPr>
      </p:sp>
      <p:sp>
        <p:nvSpPr>
          <p:cNvPr id="52" name="Google Shape;5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305850"/>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685800" y="1152475"/>
            <a:ext cx="77868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1"/>
              </a:buClr>
              <a:buSzPts val="2400"/>
              <a:buFont typeface="Roboto"/>
              <a:buChar char="●"/>
              <a:defRPr b="0" i="0" sz="2400" u="none" cap="none" strike="noStrike">
                <a:solidFill>
                  <a:schemeClr val="dk1"/>
                </a:solidFill>
                <a:latin typeface="Roboto"/>
                <a:ea typeface="Roboto"/>
                <a:cs typeface="Roboto"/>
                <a:sym typeface="Roboto"/>
              </a:defRPr>
            </a:lvl1pPr>
            <a:lvl2pPr indent="-342900" lvl="1" marL="9144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04800" lvl="4" marL="22860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5pPr>
            <a:lvl6pPr indent="-304800" lvl="5" marL="27432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6pPr>
            <a:lvl7pPr indent="-304800" lvl="6" marL="32004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7pPr>
            <a:lvl8pPr indent="-304800" lvl="7" marL="36576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8pPr>
            <a:lvl9pPr indent="-304800" lvl="8" marL="41148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46962"/>
          </p15:clr>
        </p15:guide>
        <p15:guide id="2" pos="2880">
          <p15:clr>
            <a:srgbClr val="E46962"/>
          </p15:clr>
        </p15:guide>
        <p15:guide id="3" pos="196">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molab.marimo.io/notebooks/nb_3ZeuNjKCQd54CzgpdQ8WhM"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molab.marimo.io/notebooks/nb_F35BzrbnGgaDuhii33abh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molab.marimo.io/notebooks/nb_fwrzZxhUyJycJ7aPbFWT2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
          <p:cNvSpPr txBox="1"/>
          <p:nvPr>
            <p:ph type="ctrTitle"/>
          </p:nvPr>
        </p:nvSpPr>
        <p:spPr>
          <a:xfrm>
            <a:off x="585226" y="1929550"/>
            <a:ext cx="7177800" cy="119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Module 2: Basics of Generative AI</a:t>
            </a:r>
            <a:endParaRPr/>
          </a:p>
        </p:txBody>
      </p:sp>
      <p:sp>
        <p:nvSpPr>
          <p:cNvPr id="154" name="Google Shape;154;p1"/>
          <p:cNvSpPr txBox="1"/>
          <p:nvPr>
            <p:ph idx="2" type="subTitle"/>
          </p:nvPr>
        </p:nvSpPr>
        <p:spPr>
          <a:xfrm>
            <a:off x="585216" y="3344150"/>
            <a:ext cx="48048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2200">
                <a:solidFill>
                  <a:schemeClr val="lt1"/>
                </a:solidFill>
              </a:rPr>
              <a:t>Fall 2025</a:t>
            </a:r>
            <a:endParaRPr sz="2200">
              <a:solidFill>
                <a:schemeClr val="lt1"/>
              </a:solidFill>
            </a:endParaRPr>
          </a:p>
        </p:txBody>
      </p:sp>
      <p:sp>
        <p:nvSpPr>
          <p:cNvPr id="155" name="Google Shape;155;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7" name="Google Shape;227;p10"/>
          <p:cNvSpPr txBox="1"/>
          <p:nvPr>
            <p:ph type="title"/>
          </p:nvPr>
        </p:nvSpPr>
        <p:spPr>
          <a:xfrm>
            <a:off x="322450" y="781050"/>
            <a:ext cx="2431500" cy="99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Treasure Game</a:t>
            </a:r>
            <a:endParaRPr/>
          </a:p>
          <a:p>
            <a:pPr indent="0" lvl="0" marL="0" rtl="0" algn="l">
              <a:lnSpc>
                <a:spcPct val="100000"/>
              </a:lnSpc>
              <a:spcBef>
                <a:spcPts val="1000"/>
              </a:spcBef>
              <a:spcAft>
                <a:spcPts val="0"/>
              </a:spcAft>
              <a:buSzPts val="2800"/>
              <a:buNone/>
            </a:pPr>
            <a:r>
              <a:t/>
            </a:r>
            <a:endParaRPr b="0" sz="1200">
              <a:solidFill>
                <a:schemeClr val="dk2"/>
              </a:solidFill>
            </a:endParaRPr>
          </a:p>
        </p:txBody>
      </p:sp>
      <p:sp>
        <p:nvSpPr>
          <p:cNvPr id="228" name="Google Shape;228;p10"/>
          <p:cNvSpPr txBox="1"/>
          <p:nvPr>
            <p:ph idx="1" type="body"/>
          </p:nvPr>
        </p:nvSpPr>
        <p:spPr>
          <a:xfrm>
            <a:off x="3209925" y="323850"/>
            <a:ext cx="5484000" cy="42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t/>
            </a:r>
            <a:endParaRPr/>
          </a:p>
          <a:p>
            <a:pPr indent="-330200" lvl="0" marL="457200" rtl="0" algn="l">
              <a:lnSpc>
                <a:spcPct val="115000"/>
              </a:lnSpc>
              <a:spcBef>
                <a:spcPts val="1000"/>
              </a:spcBef>
              <a:spcAft>
                <a:spcPts val="0"/>
              </a:spcAft>
              <a:buSzPts val="1600"/>
              <a:buChar char="●"/>
            </a:pPr>
            <a:r>
              <a:rPr lang="en"/>
              <a:t>Let’s use a random variable </a:t>
            </a:r>
            <a:r>
              <a:rPr b="1" lang="en"/>
              <a:t>X</a:t>
            </a:r>
            <a:r>
              <a:rPr lang="en"/>
              <a:t> to model which one of the boxes contains a treasure.</a:t>
            </a:r>
            <a:endParaRPr/>
          </a:p>
          <a:p>
            <a:pPr indent="-330200" lvl="0" marL="457200" rtl="0" algn="l">
              <a:lnSpc>
                <a:spcPct val="115000"/>
              </a:lnSpc>
              <a:spcBef>
                <a:spcPts val="1000"/>
              </a:spcBef>
              <a:spcAft>
                <a:spcPts val="0"/>
              </a:spcAft>
              <a:buSzPts val="1600"/>
              <a:buChar char="●"/>
            </a:pPr>
            <a:r>
              <a:rPr lang="en"/>
              <a:t>Don’t worry, I will give hints…</a:t>
            </a:r>
            <a:endParaRPr/>
          </a:p>
          <a:p>
            <a:pPr indent="0" lvl="0" marL="0" rtl="0" algn="l">
              <a:lnSpc>
                <a:spcPct val="115000"/>
              </a:lnSpc>
              <a:spcBef>
                <a:spcPts val="1000"/>
              </a:spcBef>
              <a:spcAft>
                <a:spcPts val="0"/>
              </a:spcAft>
              <a:buSzPts val="1600"/>
              <a:buNone/>
            </a:pPr>
            <a:r>
              <a:t/>
            </a:r>
            <a:endParaRPr/>
          </a:p>
          <a:p>
            <a:pPr indent="-330200" lvl="0" marL="457200" rtl="0" algn="l">
              <a:lnSpc>
                <a:spcPct val="115000"/>
              </a:lnSpc>
              <a:spcBef>
                <a:spcPts val="1000"/>
              </a:spcBef>
              <a:spcAft>
                <a:spcPts val="0"/>
              </a:spcAft>
              <a:buSzPts val="1600"/>
              <a:buChar char="●"/>
            </a:pPr>
            <a:r>
              <a:rPr lang="en"/>
              <a:t>Red box - no treasure</a:t>
            </a:r>
            <a:endParaRPr/>
          </a:p>
          <a:p>
            <a:pPr indent="0" lvl="0" marL="0" rtl="0" algn="l">
              <a:lnSpc>
                <a:spcPct val="115000"/>
              </a:lnSpc>
              <a:spcBef>
                <a:spcPts val="1000"/>
              </a:spcBef>
              <a:spcAft>
                <a:spcPts val="0"/>
              </a:spcAft>
              <a:buSzPts val="1600"/>
              <a:buNone/>
            </a:pPr>
            <a:r>
              <a:t/>
            </a:r>
            <a:endParaRPr/>
          </a:p>
          <a:p>
            <a:pPr indent="0" lvl="0" marL="457200" rtl="0" algn="l">
              <a:lnSpc>
                <a:spcPct val="115000"/>
              </a:lnSpc>
              <a:spcBef>
                <a:spcPts val="1000"/>
              </a:spcBef>
              <a:spcAft>
                <a:spcPts val="0"/>
              </a:spcAft>
              <a:buSzPts val="1600"/>
              <a:buNone/>
            </a:pPr>
            <a:r>
              <a:t/>
            </a:r>
            <a:endParaRPr/>
          </a:p>
          <a:p>
            <a:pPr indent="-330200" lvl="0" marL="457200" rtl="0" algn="l">
              <a:lnSpc>
                <a:spcPct val="115000"/>
              </a:lnSpc>
              <a:spcBef>
                <a:spcPts val="1000"/>
              </a:spcBef>
              <a:spcAft>
                <a:spcPts val="0"/>
              </a:spcAft>
              <a:buSzPts val="1600"/>
              <a:buChar char="●"/>
            </a:pPr>
            <a:r>
              <a:rPr lang="en"/>
              <a:t>Green box - treasure</a:t>
            </a:r>
            <a:endParaRPr/>
          </a:p>
          <a:p>
            <a:pPr indent="0" lvl="0" marL="0" rtl="0" algn="l">
              <a:lnSpc>
                <a:spcPct val="115000"/>
              </a:lnSpc>
              <a:spcBef>
                <a:spcPts val="1000"/>
              </a:spcBef>
              <a:spcAft>
                <a:spcPts val="0"/>
              </a:spcAft>
              <a:buSzPts val="1600"/>
              <a:buNone/>
            </a:pPr>
            <a:r>
              <a:t/>
            </a:r>
            <a:endParaRPr/>
          </a:p>
          <a:p>
            <a:pPr indent="0" lvl="0" marL="0" rtl="0" algn="l">
              <a:lnSpc>
                <a:spcPct val="115000"/>
              </a:lnSpc>
              <a:spcBef>
                <a:spcPts val="1000"/>
              </a:spcBef>
              <a:spcAft>
                <a:spcPts val="0"/>
              </a:spcAft>
              <a:buSzPts val="1600"/>
              <a:buNone/>
            </a:pPr>
            <a:r>
              <a:t/>
            </a:r>
            <a:endParaRPr/>
          </a:p>
          <a:p>
            <a:pPr indent="0" lvl="0" marL="0" rtl="0" algn="l">
              <a:lnSpc>
                <a:spcPct val="115000"/>
              </a:lnSpc>
              <a:spcBef>
                <a:spcPts val="1000"/>
              </a:spcBef>
              <a:spcAft>
                <a:spcPts val="0"/>
              </a:spcAft>
              <a:buSzPts val="1600"/>
              <a:buNone/>
            </a:pPr>
            <a:r>
              <a:t/>
            </a:r>
            <a:endParaRPr/>
          </a:p>
          <a:p>
            <a:pPr indent="0" lvl="0" marL="0" rtl="0" algn="l">
              <a:lnSpc>
                <a:spcPct val="115000"/>
              </a:lnSpc>
              <a:spcBef>
                <a:spcPts val="1000"/>
              </a:spcBef>
              <a:spcAft>
                <a:spcPts val="0"/>
              </a:spcAft>
              <a:buSzPts val="1600"/>
              <a:buNone/>
            </a:pPr>
            <a:r>
              <a:t/>
            </a:r>
            <a:endParaRPr sz="1400"/>
          </a:p>
          <a:p>
            <a:pPr indent="0" lvl="0" marL="0" rtl="0" algn="l">
              <a:lnSpc>
                <a:spcPct val="115000"/>
              </a:lnSpc>
              <a:spcBef>
                <a:spcPts val="1000"/>
              </a:spcBef>
              <a:spcAft>
                <a:spcPts val="0"/>
              </a:spcAft>
              <a:buSzPts val="1600"/>
              <a:buNone/>
            </a:pPr>
            <a:r>
              <a:t/>
            </a:r>
            <a:endParaRPr sz="1400"/>
          </a:p>
          <a:p>
            <a:pPr indent="0" lvl="0" marL="0" rtl="0" algn="l">
              <a:lnSpc>
                <a:spcPct val="115000"/>
              </a:lnSpc>
              <a:spcBef>
                <a:spcPts val="1000"/>
              </a:spcBef>
              <a:spcAft>
                <a:spcPts val="1000"/>
              </a:spcAft>
              <a:buSzPts val="1600"/>
              <a:buNone/>
            </a:pPr>
            <a:r>
              <a:t/>
            </a:r>
            <a:endParaRPr sz="1400"/>
          </a:p>
        </p:txBody>
      </p:sp>
      <p:sp>
        <p:nvSpPr>
          <p:cNvPr id="229" name="Google Shape;22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0" name="Google Shape;230;p10"/>
          <p:cNvSpPr/>
          <p:nvPr/>
        </p:nvSpPr>
        <p:spPr>
          <a:xfrm>
            <a:off x="311550" y="3245100"/>
            <a:ext cx="820200" cy="825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31" name="Google Shape;231;p10"/>
          <p:cNvSpPr/>
          <p:nvPr/>
        </p:nvSpPr>
        <p:spPr>
          <a:xfrm>
            <a:off x="1149750" y="3245100"/>
            <a:ext cx="820200" cy="825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32" name="Google Shape;232;p10"/>
          <p:cNvSpPr/>
          <p:nvPr/>
        </p:nvSpPr>
        <p:spPr>
          <a:xfrm>
            <a:off x="1951238" y="3245100"/>
            <a:ext cx="820200" cy="825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33" name="Google Shape;233;p10"/>
          <p:cNvSpPr/>
          <p:nvPr/>
        </p:nvSpPr>
        <p:spPr>
          <a:xfrm>
            <a:off x="5911963" y="2098800"/>
            <a:ext cx="820200" cy="825300"/>
          </a:xfrm>
          <a:prstGeom prst="cube">
            <a:avLst>
              <a:gd fmla="val 25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34" name="Google Shape;234;p10"/>
          <p:cNvSpPr/>
          <p:nvPr/>
        </p:nvSpPr>
        <p:spPr>
          <a:xfrm>
            <a:off x="5859738" y="3299500"/>
            <a:ext cx="820200" cy="825300"/>
          </a:xfrm>
          <a:prstGeom prst="cube">
            <a:avLst>
              <a:gd fmla="val 25000" name="adj"/>
            </a:avLst>
          </a:prstGeom>
          <a:solidFill>
            <a:srgbClr val="0088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35" name="Google Shape;235;p10"/>
          <p:cNvSpPr txBox="1"/>
          <p:nvPr/>
        </p:nvSpPr>
        <p:spPr>
          <a:xfrm>
            <a:off x="387750" y="1954350"/>
            <a:ext cx="2431500" cy="99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We will use </a:t>
            </a:r>
            <a:r>
              <a:rPr b="1" i="0" lang="en" sz="1600" u="none" cap="none" strike="noStrike">
                <a:solidFill>
                  <a:schemeClr val="dk1"/>
                </a:solidFill>
                <a:latin typeface="Roboto"/>
                <a:ea typeface="Roboto"/>
                <a:cs typeface="Roboto"/>
                <a:sym typeface="Roboto"/>
              </a:rPr>
              <a:t>X</a:t>
            </a:r>
            <a:r>
              <a:rPr b="0" i="0" lang="en" sz="1600" u="none" cap="none" strike="noStrike">
                <a:solidFill>
                  <a:schemeClr val="dk1"/>
                </a:solidFill>
                <a:latin typeface="Roboto"/>
                <a:ea typeface="Roboto"/>
                <a:cs typeface="Roboto"/>
                <a:sym typeface="Roboto"/>
              </a:rPr>
              <a:t> to describe our belief of where the treasure 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1" name="Google Shape;241;p11"/>
          <p:cNvSpPr txBox="1"/>
          <p:nvPr>
            <p:ph type="title"/>
          </p:nvPr>
        </p:nvSpPr>
        <p:spPr>
          <a:xfrm>
            <a:off x="322450" y="781050"/>
            <a:ext cx="2431500" cy="67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1</a:t>
            </a:r>
            <a:endParaRPr/>
          </a:p>
          <a:p>
            <a:pPr indent="0" lvl="0" marL="0" rtl="0" algn="l">
              <a:lnSpc>
                <a:spcPct val="115000"/>
              </a:lnSpc>
              <a:spcBef>
                <a:spcPts val="0"/>
              </a:spcBef>
              <a:spcAft>
                <a:spcPts val="0"/>
              </a:spcAft>
              <a:buSzPts val="2800"/>
              <a:buNone/>
            </a:pPr>
            <a:r>
              <a:t/>
            </a:r>
            <a:endParaRPr/>
          </a:p>
          <a:p>
            <a:pPr indent="0" lvl="0" marL="0" rtl="0" algn="l">
              <a:lnSpc>
                <a:spcPct val="115000"/>
              </a:lnSpc>
              <a:spcBef>
                <a:spcPts val="0"/>
              </a:spcBef>
              <a:spcAft>
                <a:spcPts val="0"/>
              </a:spcAft>
              <a:buSzPts val="2800"/>
              <a:buNone/>
            </a:pPr>
            <a:r>
              <a:rPr b="0" lang="en" sz="1600"/>
              <a:t>Here we know for certain that the treasure is in box 2. </a:t>
            </a:r>
            <a:endParaRPr/>
          </a:p>
        </p:txBody>
      </p:sp>
      <p:sp>
        <p:nvSpPr>
          <p:cNvPr id="242" name="Google Shape;242;p11"/>
          <p:cNvSpPr txBox="1"/>
          <p:nvPr>
            <p:ph idx="1" type="body"/>
          </p:nvPr>
        </p:nvSpPr>
        <p:spPr>
          <a:xfrm>
            <a:off x="3209925" y="400050"/>
            <a:ext cx="5484000" cy="40515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600"/>
              <a:buNone/>
            </a:pPr>
            <a:r>
              <a:rPr lang="en"/>
              <a:t>Some rules:</a:t>
            </a:r>
            <a:endParaRPr/>
          </a:p>
          <a:p>
            <a:pPr indent="-330200" lvl="0" marL="457200" rtl="0" algn="l">
              <a:lnSpc>
                <a:spcPct val="115000"/>
              </a:lnSpc>
              <a:spcBef>
                <a:spcPts val="1000"/>
              </a:spcBef>
              <a:spcAft>
                <a:spcPts val="0"/>
              </a:spcAft>
              <a:buSzPts val="1600"/>
              <a:buChar char="●"/>
            </a:pPr>
            <a:r>
              <a:rPr lang="en"/>
              <a:t>Use P(</a:t>
            </a:r>
            <a:r>
              <a:rPr b="1" lang="en"/>
              <a:t>X</a:t>
            </a:r>
            <a:r>
              <a:rPr lang="en"/>
              <a:t> = …) = 1 to mean that </a:t>
            </a:r>
            <a:r>
              <a:rPr b="1" lang="en"/>
              <a:t>X</a:t>
            </a:r>
            <a:r>
              <a:rPr lang="en"/>
              <a:t> = … is certain</a:t>
            </a:r>
            <a:endParaRPr/>
          </a:p>
          <a:p>
            <a:pPr indent="-330200" lvl="0" marL="457200" rtl="0" algn="l">
              <a:lnSpc>
                <a:spcPct val="115000"/>
              </a:lnSpc>
              <a:spcBef>
                <a:spcPts val="1000"/>
              </a:spcBef>
              <a:spcAft>
                <a:spcPts val="0"/>
              </a:spcAft>
              <a:buSzPts val="1600"/>
              <a:buChar char="●"/>
            </a:pPr>
            <a:r>
              <a:rPr lang="en"/>
              <a:t>Use P(</a:t>
            </a:r>
            <a:r>
              <a:rPr b="1" lang="en"/>
              <a:t>X</a:t>
            </a:r>
            <a:r>
              <a:rPr lang="en"/>
              <a:t> = …) = 0 to mean that </a:t>
            </a:r>
            <a:r>
              <a:rPr b="1" lang="en"/>
              <a:t>X</a:t>
            </a:r>
            <a:r>
              <a:rPr lang="en"/>
              <a:t> = … is impossible.</a:t>
            </a:r>
            <a:endParaRPr/>
          </a:p>
          <a:p>
            <a:pPr indent="0" lvl="0" marL="0" rtl="0" algn="l">
              <a:lnSpc>
                <a:spcPct val="115000"/>
              </a:lnSpc>
              <a:spcBef>
                <a:spcPts val="0"/>
              </a:spcBef>
              <a:spcAft>
                <a:spcPts val="0"/>
              </a:spcAft>
              <a:buSzPts val="1600"/>
              <a:buNone/>
            </a:pPr>
            <a:r>
              <a:t/>
            </a:r>
            <a:endParaRPr/>
          </a:p>
          <a:p>
            <a:pPr indent="0" lvl="0" marL="0" rtl="0" algn="l">
              <a:lnSpc>
                <a:spcPct val="115000"/>
              </a:lnSpc>
              <a:spcBef>
                <a:spcPts val="0"/>
              </a:spcBef>
              <a:spcAft>
                <a:spcPts val="0"/>
              </a:spcAft>
              <a:buSzPts val="1600"/>
              <a:buNone/>
            </a:pPr>
            <a:r>
              <a:rPr lang="en"/>
              <a:t>Let’s define a random variable that encodes our belief about the treasure location:</a:t>
            </a:r>
            <a:endParaRPr b="1" sz="2800"/>
          </a:p>
          <a:p>
            <a:pPr indent="-330200" lvl="1" marL="914400" rtl="0" algn="l">
              <a:lnSpc>
                <a:spcPct val="115000"/>
              </a:lnSpc>
              <a:spcBef>
                <a:spcPts val="1000"/>
              </a:spcBef>
              <a:spcAft>
                <a:spcPts val="0"/>
              </a:spcAft>
              <a:buSzPts val="1600"/>
              <a:buChar char="○"/>
            </a:pPr>
            <a:r>
              <a:rPr lang="en" sz="1600"/>
              <a:t>P (</a:t>
            </a:r>
            <a:r>
              <a:rPr b="1" lang="en" sz="1600"/>
              <a:t>X</a:t>
            </a:r>
            <a:r>
              <a:rPr lang="en" sz="1600"/>
              <a:t> = 1) = 0</a:t>
            </a:r>
            <a:endParaRPr sz="1600"/>
          </a:p>
          <a:p>
            <a:pPr indent="-330200" lvl="1" marL="914400" rtl="0" algn="l">
              <a:lnSpc>
                <a:spcPct val="115000"/>
              </a:lnSpc>
              <a:spcBef>
                <a:spcPts val="1000"/>
              </a:spcBef>
              <a:spcAft>
                <a:spcPts val="0"/>
              </a:spcAft>
              <a:buSzPts val="1600"/>
              <a:buChar char="○"/>
            </a:pPr>
            <a:r>
              <a:rPr lang="en" sz="1600"/>
              <a:t>P (</a:t>
            </a:r>
            <a:r>
              <a:rPr b="1" lang="en" sz="1600"/>
              <a:t>X</a:t>
            </a:r>
            <a:r>
              <a:rPr lang="en" sz="1600"/>
              <a:t> = 2) = 1</a:t>
            </a:r>
            <a:endParaRPr sz="1600"/>
          </a:p>
          <a:p>
            <a:pPr indent="-330200" lvl="1" marL="914400" rtl="0" algn="l">
              <a:lnSpc>
                <a:spcPct val="115000"/>
              </a:lnSpc>
              <a:spcBef>
                <a:spcPts val="1000"/>
              </a:spcBef>
              <a:spcAft>
                <a:spcPts val="0"/>
              </a:spcAft>
              <a:buSzPts val="1600"/>
              <a:buChar char="○"/>
            </a:pPr>
            <a:r>
              <a:rPr lang="en" sz="1600"/>
              <a:t>P (</a:t>
            </a:r>
            <a:r>
              <a:rPr b="1" lang="en" sz="1600"/>
              <a:t>X</a:t>
            </a:r>
            <a:r>
              <a:rPr lang="en" sz="1600"/>
              <a:t> = 3) = 0</a:t>
            </a:r>
            <a:endParaRPr sz="1600"/>
          </a:p>
          <a:p>
            <a:pPr indent="0" lvl="0" marL="0" rtl="0" algn="l">
              <a:lnSpc>
                <a:spcPct val="115000"/>
              </a:lnSpc>
              <a:spcBef>
                <a:spcPts val="1000"/>
              </a:spcBef>
              <a:spcAft>
                <a:spcPts val="0"/>
              </a:spcAft>
              <a:buSzPts val="1600"/>
              <a:buNone/>
            </a:pPr>
            <a:r>
              <a:rPr lang="en"/>
              <a:t>Note: when we define a random variable we give probabilities of its values.</a:t>
            </a:r>
            <a:endParaRPr/>
          </a:p>
          <a:p>
            <a:pPr indent="0" lvl="0" marL="0" rtl="0" algn="l">
              <a:lnSpc>
                <a:spcPct val="115000"/>
              </a:lnSpc>
              <a:spcBef>
                <a:spcPts val="0"/>
              </a:spcBef>
              <a:spcAft>
                <a:spcPts val="1000"/>
              </a:spcAft>
              <a:buSzPts val="1600"/>
              <a:buNone/>
            </a:pPr>
            <a:r>
              <a:t/>
            </a:r>
            <a:endParaRPr/>
          </a:p>
        </p:txBody>
      </p:sp>
      <p:sp>
        <p:nvSpPr>
          <p:cNvPr id="243" name="Google Shape;2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4" name="Google Shape;244;p11"/>
          <p:cNvSpPr/>
          <p:nvPr/>
        </p:nvSpPr>
        <p:spPr>
          <a:xfrm>
            <a:off x="466050" y="2950500"/>
            <a:ext cx="663600" cy="675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1</a:t>
            </a:r>
            <a:endParaRPr b="0" i="0" sz="1400" u="none" cap="none" strike="noStrike">
              <a:solidFill>
                <a:srgbClr val="000000"/>
              </a:solidFill>
              <a:latin typeface="Roboto"/>
              <a:ea typeface="Roboto"/>
              <a:cs typeface="Roboto"/>
              <a:sym typeface="Roboto"/>
            </a:endParaRPr>
          </a:p>
        </p:txBody>
      </p:sp>
      <p:sp>
        <p:nvSpPr>
          <p:cNvPr id="245" name="Google Shape;245;p11"/>
          <p:cNvSpPr/>
          <p:nvPr/>
        </p:nvSpPr>
        <p:spPr>
          <a:xfrm>
            <a:off x="1285750" y="2950500"/>
            <a:ext cx="663600" cy="675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2</a:t>
            </a:r>
            <a:endParaRPr b="0" i="0" sz="1400" u="none" cap="none" strike="noStrike">
              <a:solidFill>
                <a:srgbClr val="000000"/>
              </a:solidFill>
              <a:latin typeface="Roboto"/>
              <a:ea typeface="Roboto"/>
              <a:cs typeface="Roboto"/>
              <a:sym typeface="Roboto"/>
            </a:endParaRPr>
          </a:p>
        </p:txBody>
      </p:sp>
      <p:sp>
        <p:nvSpPr>
          <p:cNvPr id="246" name="Google Shape;246;p11"/>
          <p:cNvSpPr/>
          <p:nvPr/>
        </p:nvSpPr>
        <p:spPr>
          <a:xfrm>
            <a:off x="2066588" y="2950500"/>
            <a:ext cx="663600" cy="675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3</a:t>
            </a:r>
            <a:endParaRPr b="0" i="0" sz="1400" u="none" cap="none" strike="noStrike">
              <a:solidFill>
                <a:srgbClr val="000000"/>
              </a:solidFill>
              <a:latin typeface="Roboto"/>
              <a:ea typeface="Roboto"/>
              <a:cs typeface="Roboto"/>
              <a:sym typeface="Roboto"/>
            </a:endParaRPr>
          </a:p>
        </p:txBody>
      </p:sp>
      <p:sp>
        <p:nvSpPr>
          <p:cNvPr id="247" name="Google Shape;247;p11"/>
          <p:cNvSpPr/>
          <p:nvPr/>
        </p:nvSpPr>
        <p:spPr>
          <a:xfrm>
            <a:off x="311550" y="3626100"/>
            <a:ext cx="820200" cy="825300"/>
          </a:xfrm>
          <a:prstGeom prst="cube">
            <a:avLst>
              <a:gd fmla="val 25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48" name="Google Shape;248;p11"/>
          <p:cNvSpPr/>
          <p:nvPr/>
        </p:nvSpPr>
        <p:spPr>
          <a:xfrm>
            <a:off x="1149750" y="3626100"/>
            <a:ext cx="820200" cy="825300"/>
          </a:xfrm>
          <a:prstGeom prst="cube">
            <a:avLst>
              <a:gd fmla="val 25000" name="adj"/>
            </a:avLst>
          </a:prstGeom>
          <a:solidFill>
            <a:srgbClr val="0088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49" name="Google Shape;249;p11"/>
          <p:cNvSpPr/>
          <p:nvPr/>
        </p:nvSpPr>
        <p:spPr>
          <a:xfrm>
            <a:off x="1951238" y="3626100"/>
            <a:ext cx="820200" cy="825300"/>
          </a:xfrm>
          <a:prstGeom prst="cube">
            <a:avLst>
              <a:gd fmla="val 25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5" name="Google Shape;255;p12"/>
          <p:cNvSpPr txBox="1"/>
          <p:nvPr>
            <p:ph type="title"/>
          </p:nvPr>
        </p:nvSpPr>
        <p:spPr>
          <a:xfrm>
            <a:off x="322450" y="781050"/>
            <a:ext cx="2431500" cy="82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2</a:t>
            </a:r>
            <a:endParaRPr/>
          </a:p>
          <a:p>
            <a:pPr indent="0" lvl="0" marL="0" rtl="0" algn="l">
              <a:lnSpc>
                <a:spcPct val="100000"/>
              </a:lnSpc>
              <a:spcBef>
                <a:spcPts val="0"/>
              </a:spcBef>
              <a:spcAft>
                <a:spcPts val="0"/>
              </a:spcAft>
              <a:buSzPts val="2800"/>
              <a:buNone/>
            </a:pPr>
            <a:r>
              <a:t/>
            </a:r>
            <a:endParaRPr/>
          </a:p>
          <a:p>
            <a:pPr indent="0" lvl="0" marL="0" rtl="0" algn="l">
              <a:lnSpc>
                <a:spcPct val="115000"/>
              </a:lnSpc>
              <a:spcBef>
                <a:spcPts val="0"/>
              </a:spcBef>
              <a:spcAft>
                <a:spcPts val="0"/>
              </a:spcAft>
              <a:buSzPts val="2800"/>
              <a:buNone/>
            </a:pPr>
            <a:r>
              <a:rPr b="0" lang="en" sz="1600"/>
              <a:t>Here, things are more interesting, the treasure  could be in box 2 or 3. </a:t>
            </a:r>
            <a:endParaRPr/>
          </a:p>
        </p:txBody>
      </p:sp>
      <p:sp>
        <p:nvSpPr>
          <p:cNvPr id="256" name="Google Shape;256;p12"/>
          <p:cNvSpPr txBox="1"/>
          <p:nvPr>
            <p:ph idx="1" type="body"/>
          </p:nvPr>
        </p:nvSpPr>
        <p:spPr>
          <a:xfrm>
            <a:off x="3209925" y="1637175"/>
            <a:ext cx="5484000" cy="1364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a:t>What do we know for certain about X?</a:t>
            </a:r>
            <a:endParaRPr/>
          </a:p>
          <a:p>
            <a:pPr indent="-330200" lvl="1" marL="914400" rtl="0" algn="l">
              <a:lnSpc>
                <a:spcPct val="115000"/>
              </a:lnSpc>
              <a:spcBef>
                <a:spcPts val="1000"/>
              </a:spcBef>
              <a:spcAft>
                <a:spcPts val="0"/>
              </a:spcAft>
              <a:buSzPts val="1600"/>
              <a:buChar char="○"/>
            </a:pPr>
            <a:r>
              <a:rPr lang="en" sz="1600"/>
              <a:t>P (</a:t>
            </a:r>
            <a:r>
              <a:rPr b="1" lang="en" sz="1600"/>
              <a:t>X</a:t>
            </a:r>
            <a:r>
              <a:rPr lang="en" sz="1600"/>
              <a:t> = 1) = 0</a:t>
            </a:r>
            <a:endParaRPr sz="1600"/>
          </a:p>
          <a:p>
            <a:pPr indent="-330200" lvl="1" marL="914400" rtl="0" algn="l">
              <a:lnSpc>
                <a:spcPct val="115000"/>
              </a:lnSpc>
              <a:spcBef>
                <a:spcPts val="1000"/>
              </a:spcBef>
              <a:spcAft>
                <a:spcPts val="0"/>
              </a:spcAft>
              <a:buSzPts val="1600"/>
              <a:buChar char="○"/>
            </a:pPr>
            <a:r>
              <a:rPr lang="en" sz="1600"/>
              <a:t>P (</a:t>
            </a:r>
            <a:r>
              <a:rPr b="1" lang="en" sz="1600"/>
              <a:t>X</a:t>
            </a:r>
            <a:r>
              <a:rPr lang="en" sz="1600"/>
              <a:t> = 2 or 3) = 1</a:t>
            </a:r>
            <a:endParaRPr sz="1600"/>
          </a:p>
          <a:p>
            <a:pPr indent="-330200" lvl="0" marL="457200" rtl="0" algn="l">
              <a:lnSpc>
                <a:spcPct val="115000"/>
              </a:lnSpc>
              <a:spcBef>
                <a:spcPts val="1000"/>
              </a:spcBef>
              <a:spcAft>
                <a:spcPts val="0"/>
              </a:spcAft>
              <a:buSzPts val="1600"/>
              <a:buChar char="●"/>
            </a:pPr>
            <a:r>
              <a:rPr lang="en"/>
              <a:t>Possible definition of X:</a:t>
            </a:r>
            <a:endParaRPr/>
          </a:p>
          <a:p>
            <a:pPr indent="-304800" lvl="1" marL="914400" rtl="0" algn="l">
              <a:lnSpc>
                <a:spcPct val="115000"/>
              </a:lnSpc>
              <a:spcBef>
                <a:spcPts val="1000"/>
              </a:spcBef>
              <a:spcAft>
                <a:spcPts val="0"/>
              </a:spcAft>
              <a:buSzPts val="1200"/>
              <a:buChar char="○"/>
            </a:pPr>
            <a:r>
              <a:rPr lang="en" sz="1600"/>
              <a:t>P (</a:t>
            </a:r>
            <a:r>
              <a:rPr b="1" lang="en" sz="1600"/>
              <a:t>X</a:t>
            </a:r>
            <a:r>
              <a:rPr lang="en" sz="1600"/>
              <a:t> = 1) = 0, P (</a:t>
            </a:r>
            <a:r>
              <a:rPr b="1" lang="en" sz="1600"/>
              <a:t>X</a:t>
            </a:r>
            <a:r>
              <a:rPr lang="en" sz="1600"/>
              <a:t> = 2) = ½, P (</a:t>
            </a:r>
            <a:r>
              <a:rPr b="1" lang="en" sz="1600"/>
              <a:t>X</a:t>
            </a:r>
            <a:r>
              <a:rPr lang="en" sz="1600"/>
              <a:t> = 3) = ½	</a:t>
            </a:r>
            <a:endParaRPr sz="1600"/>
          </a:p>
          <a:p>
            <a:pPr indent="-330200" lvl="0" marL="457200" rtl="0" algn="l">
              <a:lnSpc>
                <a:spcPct val="115000"/>
              </a:lnSpc>
              <a:spcBef>
                <a:spcPts val="1000"/>
              </a:spcBef>
              <a:spcAft>
                <a:spcPts val="0"/>
              </a:spcAft>
              <a:buSzPts val="1600"/>
              <a:buChar char="●"/>
            </a:pPr>
            <a:r>
              <a:rPr lang="en" sz="1600"/>
              <a:t>As long as we keep </a:t>
            </a:r>
            <a:r>
              <a:rPr lang="en"/>
              <a:t>P(X = </a:t>
            </a:r>
            <a:r>
              <a:rPr b="1" lang="en"/>
              <a:t>2</a:t>
            </a:r>
            <a:r>
              <a:rPr lang="en"/>
              <a:t> or </a:t>
            </a:r>
            <a:r>
              <a:rPr b="1" lang="en"/>
              <a:t>3</a:t>
            </a:r>
            <a:r>
              <a:rPr lang="en"/>
              <a:t>) = P(</a:t>
            </a:r>
            <a:r>
              <a:rPr b="1" lang="en"/>
              <a:t>2</a:t>
            </a:r>
            <a:r>
              <a:rPr lang="en"/>
              <a:t>) + P(</a:t>
            </a:r>
            <a:r>
              <a:rPr b="1" lang="en"/>
              <a:t>3</a:t>
            </a:r>
            <a:r>
              <a:rPr lang="en"/>
              <a:t>) = 1, w</a:t>
            </a:r>
            <a:r>
              <a:rPr lang="en" sz="1600"/>
              <a:t>e can adjust </a:t>
            </a:r>
            <a:r>
              <a:rPr lang="en"/>
              <a:t>the probabilities</a:t>
            </a:r>
            <a:r>
              <a:rPr lang="en" sz="1600"/>
              <a:t> if </a:t>
            </a:r>
            <a:r>
              <a:rPr lang="en"/>
              <a:t>we</a:t>
            </a:r>
            <a:r>
              <a:rPr lang="en" sz="1600"/>
              <a:t> want to </a:t>
            </a:r>
            <a:r>
              <a:rPr lang="en"/>
              <a:t>represent</a:t>
            </a:r>
            <a:r>
              <a:rPr lang="en" sz="1600"/>
              <a:t> the </a:t>
            </a:r>
            <a:r>
              <a:rPr lang="en"/>
              <a:t>belief</a:t>
            </a:r>
            <a:r>
              <a:rPr lang="en" sz="1600"/>
              <a:t> that box 3 might be a bit more likely to contain the treasure</a:t>
            </a:r>
            <a:r>
              <a:rPr lang="en"/>
              <a:t>, for example.</a:t>
            </a:r>
            <a:endParaRPr sz="1600"/>
          </a:p>
          <a:p>
            <a:pPr indent="0" lvl="0" marL="914400" rtl="0" algn="l">
              <a:lnSpc>
                <a:spcPct val="115000"/>
              </a:lnSpc>
              <a:spcBef>
                <a:spcPts val="1000"/>
              </a:spcBef>
              <a:spcAft>
                <a:spcPts val="0"/>
              </a:spcAft>
              <a:buSzPts val="1600"/>
              <a:buNone/>
            </a:pPr>
            <a:r>
              <a:t/>
            </a:r>
            <a:endParaRPr sz="1600"/>
          </a:p>
          <a:p>
            <a:pPr indent="0" lvl="0" marL="0" rtl="0" algn="l">
              <a:lnSpc>
                <a:spcPct val="115000"/>
              </a:lnSpc>
              <a:spcBef>
                <a:spcPts val="1000"/>
              </a:spcBef>
              <a:spcAft>
                <a:spcPts val="0"/>
              </a:spcAft>
              <a:buSzPts val="1600"/>
              <a:buNone/>
            </a:pPr>
            <a:r>
              <a:t/>
            </a:r>
            <a:endParaRPr sz="1600"/>
          </a:p>
          <a:p>
            <a:pPr indent="0" lvl="0" marL="914400" rtl="0" algn="l">
              <a:lnSpc>
                <a:spcPct val="115000"/>
              </a:lnSpc>
              <a:spcBef>
                <a:spcPts val="1000"/>
              </a:spcBef>
              <a:spcAft>
                <a:spcPts val="0"/>
              </a:spcAft>
              <a:buSzPts val="1600"/>
              <a:buNone/>
            </a:pPr>
            <a:r>
              <a:t/>
            </a:r>
            <a:endParaRPr/>
          </a:p>
          <a:p>
            <a:pPr indent="0" lvl="0" marL="0" rtl="0" algn="l">
              <a:lnSpc>
                <a:spcPct val="115000"/>
              </a:lnSpc>
              <a:spcBef>
                <a:spcPts val="1000"/>
              </a:spcBef>
              <a:spcAft>
                <a:spcPts val="1000"/>
              </a:spcAft>
              <a:buSzPts val="1600"/>
              <a:buNone/>
            </a:pPr>
            <a:r>
              <a:t/>
            </a:r>
            <a:endParaRPr/>
          </a:p>
        </p:txBody>
      </p:sp>
      <p:sp>
        <p:nvSpPr>
          <p:cNvPr id="257" name="Google Shape;2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8" name="Google Shape;258;p12"/>
          <p:cNvSpPr/>
          <p:nvPr/>
        </p:nvSpPr>
        <p:spPr>
          <a:xfrm>
            <a:off x="466050" y="2798100"/>
            <a:ext cx="663600" cy="675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1</a:t>
            </a:r>
            <a:endParaRPr b="0" i="0" sz="1400" u="none" cap="none" strike="noStrike">
              <a:solidFill>
                <a:srgbClr val="000000"/>
              </a:solidFill>
              <a:latin typeface="Roboto"/>
              <a:ea typeface="Roboto"/>
              <a:cs typeface="Roboto"/>
              <a:sym typeface="Roboto"/>
            </a:endParaRPr>
          </a:p>
        </p:txBody>
      </p:sp>
      <p:sp>
        <p:nvSpPr>
          <p:cNvPr id="259" name="Google Shape;259;p12"/>
          <p:cNvSpPr/>
          <p:nvPr/>
        </p:nvSpPr>
        <p:spPr>
          <a:xfrm>
            <a:off x="1285750" y="2798100"/>
            <a:ext cx="663600" cy="675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2</a:t>
            </a:r>
            <a:endParaRPr b="0" i="0" sz="1400" u="none" cap="none" strike="noStrike">
              <a:solidFill>
                <a:srgbClr val="000000"/>
              </a:solidFill>
              <a:latin typeface="Roboto"/>
              <a:ea typeface="Roboto"/>
              <a:cs typeface="Roboto"/>
              <a:sym typeface="Roboto"/>
            </a:endParaRPr>
          </a:p>
        </p:txBody>
      </p:sp>
      <p:sp>
        <p:nvSpPr>
          <p:cNvPr id="260" name="Google Shape;260;p12"/>
          <p:cNvSpPr/>
          <p:nvPr/>
        </p:nvSpPr>
        <p:spPr>
          <a:xfrm>
            <a:off x="2066588" y="2798100"/>
            <a:ext cx="663600" cy="675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3</a:t>
            </a:r>
            <a:endParaRPr b="0" i="0" sz="1400" u="none" cap="none" strike="noStrike">
              <a:solidFill>
                <a:srgbClr val="000000"/>
              </a:solidFill>
              <a:latin typeface="Roboto"/>
              <a:ea typeface="Roboto"/>
              <a:cs typeface="Roboto"/>
              <a:sym typeface="Roboto"/>
            </a:endParaRPr>
          </a:p>
        </p:txBody>
      </p:sp>
      <p:sp>
        <p:nvSpPr>
          <p:cNvPr id="261" name="Google Shape;261;p12"/>
          <p:cNvSpPr/>
          <p:nvPr/>
        </p:nvSpPr>
        <p:spPr>
          <a:xfrm>
            <a:off x="311550" y="3473700"/>
            <a:ext cx="820200" cy="825300"/>
          </a:xfrm>
          <a:prstGeom prst="cube">
            <a:avLst>
              <a:gd fmla="val 25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62" name="Google Shape;262;p12"/>
          <p:cNvSpPr/>
          <p:nvPr/>
        </p:nvSpPr>
        <p:spPr>
          <a:xfrm>
            <a:off x="1149750" y="3473700"/>
            <a:ext cx="820200" cy="825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63" name="Google Shape;263;p12"/>
          <p:cNvSpPr/>
          <p:nvPr/>
        </p:nvSpPr>
        <p:spPr>
          <a:xfrm>
            <a:off x="1951238" y="3473700"/>
            <a:ext cx="820200" cy="825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64" name="Google Shape;264;p12"/>
          <p:cNvSpPr txBox="1"/>
          <p:nvPr>
            <p:ph idx="1" type="body"/>
          </p:nvPr>
        </p:nvSpPr>
        <p:spPr>
          <a:xfrm>
            <a:off x="3209925" y="348975"/>
            <a:ext cx="5484000" cy="118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SzPts val="1600"/>
              <a:buChar char="●"/>
            </a:pPr>
            <a:r>
              <a:rPr lang="en"/>
              <a:t>Use P(</a:t>
            </a:r>
            <a:r>
              <a:rPr b="1" lang="en"/>
              <a:t>X</a:t>
            </a:r>
            <a:r>
              <a:rPr lang="en"/>
              <a:t> = …) between 0 and 1 to represent our belief of where the treasure is.</a:t>
            </a:r>
            <a:endParaRPr/>
          </a:p>
          <a:p>
            <a:pPr indent="-330200" lvl="0" marL="457200" rtl="0" algn="l">
              <a:lnSpc>
                <a:spcPct val="115000"/>
              </a:lnSpc>
              <a:spcBef>
                <a:spcPts val="1000"/>
              </a:spcBef>
              <a:spcAft>
                <a:spcPts val="0"/>
              </a:spcAft>
              <a:buSzPts val="1600"/>
              <a:buChar char="●"/>
            </a:pPr>
            <a:r>
              <a:rPr lang="en"/>
              <a:t>P(X = </a:t>
            </a:r>
            <a:r>
              <a:rPr b="1" lang="en"/>
              <a:t>A</a:t>
            </a:r>
            <a:r>
              <a:rPr lang="en"/>
              <a:t> or </a:t>
            </a:r>
            <a:r>
              <a:rPr b="1" lang="en"/>
              <a:t>B</a:t>
            </a:r>
            <a:r>
              <a:rPr lang="en"/>
              <a:t>) = P(X = </a:t>
            </a:r>
            <a:r>
              <a:rPr b="1" lang="en"/>
              <a:t>A</a:t>
            </a:r>
            <a:r>
              <a:rPr lang="en"/>
              <a:t>) + P(X = </a:t>
            </a:r>
            <a:r>
              <a:rPr b="1" lang="en"/>
              <a:t>B</a:t>
            </a:r>
            <a:r>
              <a:rPr lang="en"/>
              <a:t>)</a:t>
            </a:r>
            <a:endParaRPr/>
          </a:p>
          <a:p>
            <a:pPr indent="0" lvl="0" marL="457200" rtl="0" algn="l">
              <a:lnSpc>
                <a:spcPct val="115000"/>
              </a:lnSpc>
              <a:spcBef>
                <a:spcPts val="1000"/>
              </a:spcBef>
              <a:spcAft>
                <a:spcPts val="0"/>
              </a:spcAft>
              <a:buSzPts val="1600"/>
              <a:buNone/>
            </a:pPr>
            <a:r>
              <a:t/>
            </a:r>
            <a:endParaRPr/>
          </a:p>
          <a:p>
            <a:pPr indent="0" lvl="0" marL="0" rtl="0" algn="l">
              <a:lnSpc>
                <a:spcPct val="115000"/>
              </a:lnSpc>
              <a:spcBef>
                <a:spcPts val="0"/>
              </a:spcBef>
              <a:spcAft>
                <a:spcPts val="1000"/>
              </a:spcAft>
              <a:buSzPts val="16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3"/>
          <p:cNvSpPr txBox="1"/>
          <p:nvPr>
            <p:ph type="title"/>
          </p:nvPr>
        </p:nvSpPr>
        <p:spPr>
          <a:xfrm>
            <a:off x="322450" y="781050"/>
            <a:ext cx="2431500" cy="82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3</a:t>
            </a:r>
            <a:endParaRPr/>
          </a:p>
          <a:p>
            <a:pPr indent="0" lvl="0" marL="0" rtl="0" algn="l">
              <a:lnSpc>
                <a:spcPct val="100000"/>
              </a:lnSpc>
              <a:spcBef>
                <a:spcPts val="0"/>
              </a:spcBef>
              <a:spcAft>
                <a:spcPts val="0"/>
              </a:spcAft>
              <a:buSzPts val="2800"/>
              <a:buNone/>
            </a:pPr>
            <a:r>
              <a:t/>
            </a:r>
            <a:endParaRPr/>
          </a:p>
          <a:p>
            <a:pPr indent="0" lvl="0" marL="0" rtl="0" algn="l">
              <a:lnSpc>
                <a:spcPct val="115000"/>
              </a:lnSpc>
              <a:spcBef>
                <a:spcPts val="0"/>
              </a:spcBef>
              <a:spcAft>
                <a:spcPts val="0"/>
              </a:spcAft>
              <a:buSzPts val="2800"/>
              <a:buNone/>
            </a:pPr>
            <a:r>
              <a:rPr b="0" lang="en" sz="1600">
                <a:latin typeface="Arial"/>
                <a:ea typeface="Arial"/>
                <a:cs typeface="Arial"/>
                <a:sym typeface="Arial"/>
              </a:rPr>
              <a:t>Define a new random variable </a:t>
            </a:r>
            <a:r>
              <a:rPr lang="en" sz="1600">
                <a:latin typeface="Arial"/>
                <a:ea typeface="Arial"/>
                <a:cs typeface="Arial"/>
                <a:sym typeface="Arial"/>
              </a:rPr>
              <a:t>Y</a:t>
            </a:r>
            <a:r>
              <a:rPr b="0" lang="en" sz="1600">
                <a:latin typeface="Arial"/>
                <a:ea typeface="Arial"/>
                <a:cs typeface="Arial"/>
                <a:sym typeface="Arial"/>
              </a:rPr>
              <a:t> to describe our belief about the color of box 2.</a:t>
            </a:r>
            <a:endParaRPr b="0" sz="1400">
              <a:latin typeface="Arial"/>
              <a:ea typeface="Arial"/>
              <a:cs typeface="Arial"/>
              <a:sym typeface="Arial"/>
            </a:endParaRPr>
          </a:p>
          <a:p>
            <a:pPr indent="0" lvl="0" marL="0" rtl="0" algn="l">
              <a:lnSpc>
                <a:spcPct val="100000"/>
              </a:lnSpc>
              <a:spcBef>
                <a:spcPts val="0"/>
              </a:spcBef>
              <a:spcAft>
                <a:spcPts val="0"/>
              </a:spcAft>
              <a:buSzPts val="2800"/>
              <a:buNone/>
            </a:pPr>
            <a:r>
              <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a:p>
        </p:txBody>
      </p:sp>
      <p:sp>
        <p:nvSpPr>
          <p:cNvPr id="270" name="Google Shape;27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71" name="Google Shape;271;p13"/>
          <p:cNvSpPr/>
          <p:nvPr/>
        </p:nvSpPr>
        <p:spPr>
          <a:xfrm>
            <a:off x="466050" y="2950500"/>
            <a:ext cx="663600" cy="675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1</a:t>
            </a:r>
            <a:endParaRPr b="0" i="0" sz="1400" u="none" cap="none" strike="noStrike">
              <a:solidFill>
                <a:srgbClr val="000000"/>
              </a:solidFill>
              <a:latin typeface="Roboto"/>
              <a:ea typeface="Roboto"/>
              <a:cs typeface="Roboto"/>
              <a:sym typeface="Roboto"/>
            </a:endParaRPr>
          </a:p>
        </p:txBody>
      </p:sp>
      <p:sp>
        <p:nvSpPr>
          <p:cNvPr id="272" name="Google Shape;272;p13"/>
          <p:cNvSpPr/>
          <p:nvPr/>
        </p:nvSpPr>
        <p:spPr>
          <a:xfrm>
            <a:off x="1285750" y="2950500"/>
            <a:ext cx="663600" cy="675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2</a:t>
            </a:r>
            <a:endParaRPr b="0" i="0" sz="1400" u="none" cap="none" strike="noStrike">
              <a:solidFill>
                <a:srgbClr val="000000"/>
              </a:solidFill>
              <a:latin typeface="Roboto"/>
              <a:ea typeface="Roboto"/>
              <a:cs typeface="Roboto"/>
              <a:sym typeface="Roboto"/>
            </a:endParaRPr>
          </a:p>
        </p:txBody>
      </p:sp>
      <p:sp>
        <p:nvSpPr>
          <p:cNvPr id="273" name="Google Shape;273;p13"/>
          <p:cNvSpPr/>
          <p:nvPr/>
        </p:nvSpPr>
        <p:spPr>
          <a:xfrm>
            <a:off x="2066588" y="2950500"/>
            <a:ext cx="663600" cy="675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3</a:t>
            </a:r>
            <a:endParaRPr b="0" i="0" sz="1400" u="none" cap="none" strike="noStrike">
              <a:solidFill>
                <a:srgbClr val="000000"/>
              </a:solidFill>
              <a:latin typeface="Roboto"/>
              <a:ea typeface="Roboto"/>
              <a:cs typeface="Roboto"/>
              <a:sym typeface="Roboto"/>
            </a:endParaRPr>
          </a:p>
        </p:txBody>
      </p:sp>
      <p:sp>
        <p:nvSpPr>
          <p:cNvPr id="274" name="Google Shape;274;p13"/>
          <p:cNvSpPr/>
          <p:nvPr/>
        </p:nvSpPr>
        <p:spPr>
          <a:xfrm>
            <a:off x="311550" y="3626100"/>
            <a:ext cx="820200" cy="825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75" name="Google Shape;275;p13"/>
          <p:cNvSpPr/>
          <p:nvPr/>
        </p:nvSpPr>
        <p:spPr>
          <a:xfrm>
            <a:off x="1149750" y="3626100"/>
            <a:ext cx="820200" cy="825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76" name="Google Shape;276;p13"/>
          <p:cNvSpPr/>
          <p:nvPr/>
        </p:nvSpPr>
        <p:spPr>
          <a:xfrm>
            <a:off x="1951238" y="3626100"/>
            <a:ext cx="820200" cy="825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77" name="Google Shape;277;p13"/>
          <p:cNvSpPr txBox="1"/>
          <p:nvPr>
            <p:ph idx="1" type="body"/>
          </p:nvPr>
        </p:nvSpPr>
        <p:spPr>
          <a:xfrm>
            <a:off x="3270250" y="2796888"/>
            <a:ext cx="5484000" cy="2159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a:t>What do we know for certain about </a:t>
            </a:r>
            <a:r>
              <a:rPr b="1" lang="en"/>
              <a:t>X</a:t>
            </a:r>
            <a:r>
              <a:rPr lang="en"/>
              <a:t> and </a:t>
            </a:r>
            <a:r>
              <a:rPr b="1" lang="en"/>
              <a:t>Y</a:t>
            </a:r>
            <a:r>
              <a:rPr lang="en"/>
              <a:t>?</a:t>
            </a:r>
            <a:endParaRPr sz="1600"/>
          </a:p>
          <a:p>
            <a:pPr indent="-330200" lvl="1" marL="914400" rtl="0" algn="l">
              <a:lnSpc>
                <a:spcPct val="115000"/>
              </a:lnSpc>
              <a:spcBef>
                <a:spcPts val="1000"/>
              </a:spcBef>
              <a:spcAft>
                <a:spcPts val="0"/>
              </a:spcAft>
              <a:buSzPts val="1600"/>
              <a:buChar char="○"/>
            </a:pPr>
            <a:r>
              <a:rPr lang="en" sz="1600"/>
              <a:t>P (</a:t>
            </a:r>
            <a:r>
              <a:rPr b="1" lang="en" sz="1600"/>
              <a:t>X</a:t>
            </a:r>
            <a:r>
              <a:rPr lang="en" sz="1600"/>
              <a:t> = 1| </a:t>
            </a:r>
            <a:r>
              <a:rPr b="1" lang="en" sz="1600"/>
              <a:t>Y</a:t>
            </a:r>
            <a:r>
              <a:rPr lang="en" sz="1600"/>
              <a:t> = GREEN) = ?</a:t>
            </a:r>
            <a:endParaRPr sz="1600"/>
          </a:p>
          <a:p>
            <a:pPr indent="-330200" lvl="1" marL="914400" rtl="0" algn="l">
              <a:lnSpc>
                <a:spcPct val="115000"/>
              </a:lnSpc>
              <a:spcBef>
                <a:spcPts val="1000"/>
              </a:spcBef>
              <a:spcAft>
                <a:spcPts val="0"/>
              </a:spcAft>
              <a:buSzPts val="1600"/>
              <a:buChar char="○"/>
            </a:pPr>
            <a:r>
              <a:rPr lang="en" sz="1600"/>
              <a:t>P (</a:t>
            </a:r>
            <a:r>
              <a:rPr b="1" lang="en" sz="1600"/>
              <a:t>X</a:t>
            </a:r>
            <a:r>
              <a:rPr lang="en" sz="1600"/>
              <a:t> = 2 | </a:t>
            </a:r>
            <a:r>
              <a:rPr b="1" lang="en" sz="1600"/>
              <a:t>Y</a:t>
            </a:r>
            <a:r>
              <a:rPr lang="en" sz="1600"/>
              <a:t> = RED) = ?</a:t>
            </a:r>
            <a:endParaRPr sz="1600"/>
          </a:p>
          <a:p>
            <a:pPr indent="-330200" lvl="1" marL="914400" rtl="0" algn="l">
              <a:lnSpc>
                <a:spcPct val="115000"/>
              </a:lnSpc>
              <a:spcBef>
                <a:spcPts val="1000"/>
              </a:spcBef>
              <a:spcAft>
                <a:spcPts val="0"/>
              </a:spcAft>
              <a:buSzPts val="1600"/>
              <a:buChar char="○"/>
            </a:pPr>
            <a:r>
              <a:rPr lang="en" sz="1600"/>
              <a:t>P (</a:t>
            </a:r>
            <a:r>
              <a:rPr b="1" lang="en" sz="1600"/>
              <a:t>X</a:t>
            </a:r>
            <a:r>
              <a:rPr lang="en" sz="1600"/>
              <a:t> = 2 | </a:t>
            </a:r>
            <a:r>
              <a:rPr b="1" lang="en" sz="1600"/>
              <a:t>Y</a:t>
            </a:r>
            <a:r>
              <a:rPr lang="en" sz="1600"/>
              <a:t> = GREEN) =  ?</a:t>
            </a:r>
            <a:endParaRPr sz="1600"/>
          </a:p>
          <a:p>
            <a:pPr indent="-330200" lvl="1" marL="914400" rtl="0" algn="l">
              <a:lnSpc>
                <a:spcPct val="115000"/>
              </a:lnSpc>
              <a:spcBef>
                <a:spcPts val="1000"/>
              </a:spcBef>
              <a:spcAft>
                <a:spcPts val="0"/>
              </a:spcAft>
              <a:buSzPts val="1600"/>
              <a:buChar char="○"/>
            </a:pPr>
            <a:r>
              <a:rPr lang="en" sz="1600"/>
              <a:t>P (</a:t>
            </a:r>
            <a:r>
              <a:rPr b="1" lang="en" sz="1600"/>
              <a:t>X</a:t>
            </a:r>
            <a:r>
              <a:rPr lang="en" sz="1600"/>
              <a:t> = 1 or </a:t>
            </a:r>
            <a:r>
              <a:rPr b="1" lang="en" sz="1600"/>
              <a:t>X</a:t>
            </a:r>
            <a:r>
              <a:rPr lang="en" sz="1600"/>
              <a:t> = 3 | </a:t>
            </a:r>
            <a:r>
              <a:rPr b="1" lang="en" sz="1600"/>
              <a:t>Y</a:t>
            </a:r>
            <a:r>
              <a:rPr lang="en" sz="1600"/>
              <a:t> = GREEN) = ?</a:t>
            </a:r>
            <a:endParaRPr sz="1600"/>
          </a:p>
          <a:p>
            <a:pPr indent="0" lvl="0" marL="914400" rtl="0" algn="l">
              <a:lnSpc>
                <a:spcPct val="115000"/>
              </a:lnSpc>
              <a:spcBef>
                <a:spcPts val="1000"/>
              </a:spcBef>
              <a:spcAft>
                <a:spcPts val="0"/>
              </a:spcAft>
              <a:buSzPts val="1600"/>
              <a:buNone/>
            </a:pPr>
            <a:r>
              <a:t/>
            </a:r>
            <a:endParaRPr/>
          </a:p>
          <a:p>
            <a:pPr indent="0" lvl="0" marL="0" rtl="0" algn="l">
              <a:lnSpc>
                <a:spcPct val="115000"/>
              </a:lnSpc>
              <a:spcBef>
                <a:spcPts val="1000"/>
              </a:spcBef>
              <a:spcAft>
                <a:spcPts val="1000"/>
              </a:spcAft>
              <a:buSzPts val="1600"/>
              <a:buNone/>
            </a:pPr>
            <a:r>
              <a:t/>
            </a:r>
            <a:endParaRPr/>
          </a:p>
        </p:txBody>
      </p:sp>
      <p:sp>
        <p:nvSpPr>
          <p:cNvPr id="278" name="Google Shape;278;p13"/>
          <p:cNvSpPr txBox="1"/>
          <p:nvPr/>
        </p:nvSpPr>
        <p:spPr>
          <a:xfrm>
            <a:off x="3270250" y="357850"/>
            <a:ext cx="5484000" cy="2488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Some more rules:</a:t>
            </a:r>
            <a:endParaRPr b="0"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Use P(</a:t>
            </a:r>
            <a:r>
              <a:rPr b="1" i="0" lang="en" sz="1600" u="none" cap="none" strike="noStrike">
                <a:solidFill>
                  <a:schemeClr val="dk1"/>
                </a:solidFill>
                <a:latin typeface="Roboto"/>
                <a:ea typeface="Roboto"/>
                <a:cs typeface="Roboto"/>
                <a:sym typeface="Roboto"/>
              </a:rPr>
              <a:t>X</a:t>
            </a:r>
            <a:r>
              <a:rPr b="0" i="0" lang="en" sz="1600" u="none" cap="none" strike="noStrike">
                <a:solidFill>
                  <a:schemeClr val="dk1"/>
                </a:solidFill>
                <a:latin typeface="Roboto"/>
                <a:ea typeface="Roboto"/>
                <a:cs typeface="Roboto"/>
                <a:sym typeface="Roboto"/>
              </a:rPr>
              <a:t> = … | </a:t>
            </a:r>
            <a:r>
              <a:rPr b="1" i="0" lang="en" sz="1600" u="none" cap="none" strike="noStrike">
                <a:solidFill>
                  <a:schemeClr val="dk1"/>
                </a:solidFill>
                <a:latin typeface="Roboto"/>
                <a:ea typeface="Roboto"/>
                <a:cs typeface="Roboto"/>
                <a:sym typeface="Roboto"/>
              </a:rPr>
              <a:t>Y</a:t>
            </a:r>
            <a:r>
              <a:rPr b="0" i="0" lang="en" sz="1600" u="none" cap="none" strike="noStrike">
                <a:solidFill>
                  <a:schemeClr val="dk1"/>
                </a:solidFill>
                <a:latin typeface="Roboto"/>
                <a:ea typeface="Roboto"/>
                <a:cs typeface="Roboto"/>
                <a:sym typeface="Roboto"/>
              </a:rPr>
              <a:t> = …) to mean:</a:t>
            </a:r>
            <a:endParaRPr b="0" i="0" sz="1600" u="none" cap="none" strike="noStrike">
              <a:solidFill>
                <a:schemeClr val="dk1"/>
              </a:solidFill>
              <a:latin typeface="Roboto"/>
              <a:ea typeface="Roboto"/>
              <a:cs typeface="Roboto"/>
              <a:sym typeface="Roboto"/>
            </a:endParaRPr>
          </a:p>
          <a:p>
            <a:pPr indent="-304800" lvl="1" marL="914400" marR="0" rtl="0" algn="l">
              <a:lnSpc>
                <a:spcPct val="115000"/>
              </a:lnSpc>
              <a:spcBef>
                <a:spcPts val="1000"/>
              </a:spcBef>
              <a:spcAft>
                <a:spcPts val="0"/>
              </a:spcAft>
              <a:buClr>
                <a:schemeClr val="dk1"/>
              </a:buClr>
              <a:buSzPts val="1200"/>
              <a:buFont typeface="Roboto"/>
              <a:buChar char="○"/>
            </a:pPr>
            <a:r>
              <a:rPr b="0" i="0" lang="en" sz="1600" u="none" cap="none" strike="noStrike">
                <a:solidFill>
                  <a:schemeClr val="dk1"/>
                </a:solidFill>
                <a:latin typeface="Roboto"/>
                <a:ea typeface="Roboto"/>
                <a:cs typeface="Roboto"/>
                <a:sym typeface="Roboto"/>
              </a:rPr>
              <a:t>Probability that </a:t>
            </a:r>
            <a:r>
              <a:rPr b="1" i="0" lang="en" sz="1600" u="none" cap="none" strike="noStrike">
                <a:solidFill>
                  <a:schemeClr val="dk1"/>
                </a:solidFill>
                <a:latin typeface="Roboto"/>
                <a:ea typeface="Roboto"/>
                <a:cs typeface="Roboto"/>
                <a:sym typeface="Roboto"/>
              </a:rPr>
              <a:t>X</a:t>
            </a:r>
            <a:r>
              <a:rPr b="0" i="0" lang="en" sz="1600" u="none" cap="none" strike="noStrike">
                <a:solidFill>
                  <a:schemeClr val="dk1"/>
                </a:solidFill>
                <a:latin typeface="Roboto"/>
                <a:ea typeface="Roboto"/>
                <a:cs typeface="Roboto"/>
                <a:sym typeface="Roboto"/>
              </a:rPr>
              <a:t> = … GIVEN THAT </a:t>
            </a:r>
            <a:r>
              <a:rPr b="1" i="0" lang="en" sz="1600" u="none" cap="none" strike="noStrike">
                <a:solidFill>
                  <a:schemeClr val="dk1"/>
                </a:solidFill>
                <a:latin typeface="Roboto"/>
                <a:ea typeface="Roboto"/>
                <a:cs typeface="Roboto"/>
                <a:sym typeface="Roboto"/>
              </a:rPr>
              <a:t>Y</a:t>
            </a:r>
            <a:r>
              <a:rPr b="0" i="0" lang="en" sz="1600" u="none" cap="none" strike="noStrike">
                <a:solidFill>
                  <a:schemeClr val="dk1"/>
                </a:solidFill>
                <a:latin typeface="Roboto"/>
                <a:ea typeface="Roboto"/>
                <a:cs typeface="Roboto"/>
                <a:sym typeface="Roboto"/>
              </a:rPr>
              <a:t> = …</a:t>
            </a:r>
            <a:endParaRPr b="0"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P (</a:t>
            </a:r>
            <a:r>
              <a:rPr b="1" i="0" lang="en" sz="1600" u="none" cap="none" strike="noStrike">
                <a:solidFill>
                  <a:schemeClr val="dk1"/>
                </a:solidFill>
                <a:latin typeface="Roboto"/>
                <a:ea typeface="Roboto"/>
                <a:cs typeface="Roboto"/>
                <a:sym typeface="Roboto"/>
              </a:rPr>
              <a:t>X</a:t>
            </a:r>
            <a:r>
              <a:rPr b="0" i="0" lang="en" sz="1600" u="none" cap="none" strike="noStrike">
                <a:solidFill>
                  <a:schemeClr val="dk1"/>
                </a:solidFill>
                <a:latin typeface="Roboto"/>
                <a:ea typeface="Roboto"/>
                <a:cs typeface="Roboto"/>
                <a:sym typeface="Roboto"/>
              </a:rPr>
              <a:t>=..., </a:t>
            </a:r>
            <a:r>
              <a:rPr b="1" i="0" lang="en" sz="1600" u="none" cap="none" strike="noStrike">
                <a:solidFill>
                  <a:schemeClr val="dk1"/>
                </a:solidFill>
                <a:latin typeface="Roboto"/>
                <a:ea typeface="Roboto"/>
                <a:cs typeface="Roboto"/>
                <a:sym typeface="Roboto"/>
              </a:rPr>
              <a:t>Y</a:t>
            </a:r>
            <a:r>
              <a:rPr b="0" i="0" lang="en" sz="1600" u="none" cap="none" strike="noStrike">
                <a:solidFill>
                  <a:schemeClr val="dk1"/>
                </a:solidFill>
                <a:latin typeface="Roboto"/>
                <a:ea typeface="Roboto"/>
                <a:cs typeface="Roboto"/>
                <a:sym typeface="Roboto"/>
              </a:rPr>
              <a:t> = …) probability that </a:t>
            </a:r>
            <a:r>
              <a:rPr b="1" i="0" lang="en" sz="1600" u="none" cap="none" strike="noStrike">
                <a:solidFill>
                  <a:schemeClr val="dk1"/>
                </a:solidFill>
                <a:latin typeface="Roboto"/>
                <a:ea typeface="Roboto"/>
                <a:cs typeface="Roboto"/>
                <a:sym typeface="Roboto"/>
              </a:rPr>
              <a:t>X</a:t>
            </a:r>
            <a:r>
              <a:rPr b="0" i="0" lang="en" sz="1600" u="none" cap="none" strike="noStrike">
                <a:solidFill>
                  <a:schemeClr val="dk1"/>
                </a:solidFill>
                <a:latin typeface="Roboto"/>
                <a:ea typeface="Roboto"/>
                <a:cs typeface="Roboto"/>
                <a:sym typeface="Roboto"/>
              </a:rPr>
              <a:t> = … AND </a:t>
            </a:r>
            <a:r>
              <a:rPr b="1" i="0" lang="en" sz="1600" u="none" cap="none" strike="noStrike">
                <a:solidFill>
                  <a:schemeClr val="dk1"/>
                </a:solidFill>
                <a:latin typeface="Roboto"/>
                <a:ea typeface="Roboto"/>
                <a:cs typeface="Roboto"/>
                <a:sym typeface="Roboto"/>
              </a:rPr>
              <a:t>Y</a:t>
            </a:r>
            <a:r>
              <a:rPr b="0" i="0" lang="en" sz="1600" u="none" cap="none" strike="noStrike">
                <a:solidFill>
                  <a:schemeClr val="dk1"/>
                </a:solidFill>
                <a:latin typeface="Roboto"/>
                <a:ea typeface="Roboto"/>
                <a:cs typeface="Roboto"/>
                <a:sym typeface="Roboto"/>
              </a:rPr>
              <a:t> = …</a:t>
            </a:r>
            <a:endParaRPr b="0"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P(</a:t>
            </a:r>
            <a:r>
              <a:rPr b="1" i="0" lang="en" sz="1600" u="none" cap="none" strike="noStrike">
                <a:solidFill>
                  <a:schemeClr val="dk1"/>
                </a:solidFill>
                <a:latin typeface="Roboto"/>
                <a:ea typeface="Roboto"/>
                <a:cs typeface="Roboto"/>
                <a:sym typeface="Roboto"/>
              </a:rPr>
              <a:t>A</a:t>
            </a:r>
            <a:r>
              <a:rPr b="0" i="0" lang="en" sz="1600" u="none" cap="none" strike="noStrike">
                <a:solidFill>
                  <a:schemeClr val="dk1"/>
                </a:solidFill>
                <a:latin typeface="Roboto"/>
                <a:ea typeface="Roboto"/>
                <a:cs typeface="Roboto"/>
                <a:sym typeface="Roboto"/>
              </a:rPr>
              <a:t> AND </a:t>
            </a:r>
            <a:r>
              <a:rPr b="1" i="0" lang="en" sz="1600" u="none" cap="none" strike="noStrike">
                <a:solidFill>
                  <a:schemeClr val="dk1"/>
                </a:solidFill>
                <a:latin typeface="Roboto"/>
                <a:ea typeface="Roboto"/>
                <a:cs typeface="Roboto"/>
                <a:sym typeface="Roboto"/>
              </a:rPr>
              <a:t>B</a:t>
            </a:r>
            <a:r>
              <a:rPr b="0" i="0" lang="en" sz="1600" u="none" cap="none" strike="noStrike">
                <a:solidFill>
                  <a:schemeClr val="dk1"/>
                </a:solidFill>
                <a:latin typeface="Roboto"/>
                <a:ea typeface="Roboto"/>
                <a:cs typeface="Roboto"/>
                <a:sym typeface="Roboto"/>
              </a:rPr>
              <a:t>) = P(</a:t>
            </a:r>
            <a:r>
              <a:rPr b="1" i="0" lang="en" sz="1600" u="none" cap="none" strike="noStrike">
                <a:solidFill>
                  <a:schemeClr val="dk1"/>
                </a:solidFill>
                <a:latin typeface="Roboto"/>
                <a:ea typeface="Roboto"/>
                <a:cs typeface="Roboto"/>
                <a:sym typeface="Roboto"/>
              </a:rPr>
              <a:t>A</a:t>
            </a:r>
            <a:r>
              <a:rPr b="0" i="0" lang="en" sz="1600" u="none" cap="none" strike="noStrike">
                <a:solidFill>
                  <a:schemeClr val="dk1"/>
                </a:solidFill>
                <a:latin typeface="Roboto"/>
                <a:ea typeface="Roboto"/>
                <a:cs typeface="Roboto"/>
                <a:sym typeface="Roboto"/>
              </a:rPr>
              <a:t> | </a:t>
            </a:r>
            <a:r>
              <a:rPr b="1" i="0" lang="en" sz="1600" u="none" cap="none" strike="noStrike">
                <a:solidFill>
                  <a:schemeClr val="dk1"/>
                </a:solidFill>
                <a:latin typeface="Roboto"/>
                <a:ea typeface="Roboto"/>
                <a:cs typeface="Roboto"/>
                <a:sym typeface="Roboto"/>
              </a:rPr>
              <a:t>B</a:t>
            </a:r>
            <a:r>
              <a:rPr b="0" i="0" lang="en" sz="1600" u="none" cap="none" strike="noStrike">
                <a:solidFill>
                  <a:schemeClr val="dk1"/>
                </a:solidFill>
                <a:latin typeface="Roboto"/>
                <a:ea typeface="Roboto"/>
                <a:cs typeface="Roboto"/>
                <a:sym typeface="Roboto"/>
              </a:rPr>
              <a:t>) P(</a:t>
            </a:r>
            <a:r>
              <a:rPr b="1" i="0" lang="en" sz="1600" u="none" cap="none" strike="noStrike">
                <a:solidFill>
                  <a:schemeClr val="dk1"/>
                </a:solidFill>
                <a:latin typeface="Roboto"/>
                <a:ea typeface="Roboto"/>
                <a:cs typeface="Roboto"/>
                <a:sym typeface="Roboto"/>
              </a:rPr>
              <a:t>B</a:t>
            </a:r>
            <a:r>
              <a:rPr b="0" i="0" lang="en"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P(</a:t>
            </a:r>
            <a:r>
              <a:rPr b="1" i="0" lang="en" sz="1600" u="none" cap="none" strike="noStrike">
                <a:solidFill>
                  <a:schemeClr val="dk1"/>
                </a:solidFill>
                <a:latin typeface="Roboto"/>
                <a:ea typeface="Roboto"/>
                <a:cs typeface="Roboto"/>
                <a:sym typeface="Roboto"/>
              </a:rPr>
              <a:t>A</a:t>
            </a:r>
            <a:r>
              <a:rPr b="0" i="0" lang="en" sz="1600" u="none" cap="none" strike="noStrike">
                <a:solidFill>
                  <a:schemeClr val="dk1"/>
                </a:solidFill>
                <a:latin typeface="Roboto"/>
                <a:ea typeface="Roboto"/>
                <a:cs typeface="Roboto"/>
                <a:sym typeface="Roboto"/>
              </a:rPr>
              <a:t> AND </a:t>
            </a:r>
            <a:r>
              <a:rPr b="1" i="0" lang="en" sz="1600" u="none" cap="none" strike="noStrike">
                <a:solidFill>
                  <a:schemeClr val="dk1"/>
                </a:solidFill>
                <a:latin typeface="Roboto"/>
                <a:ea typeface="Roboto"/>
                <a:cs typeface="Roboto"/>
                <a:sym typeface="Roboto"/>
              </a:rPr>
              <a:t>B</a:t>
            </a:r>
            <a:r>
              <a:rPr b="0" i="0" lang="en" sz="1600" u="none" cap="none" strike="noStrike">
                <a:solidFill>
                  <a:schemeClr val="dk1"/>
                </a:solidFill>
                <a:latin typeface="Roboto"/>
                <a:ea typeface="Roboto"/>
                <a:cs typeface="Roboto"/>
                <a:sym typeface="Roboto"/>
              </a:rPr>
              <a:t>) = P(</a:t>
            </a:r>
            <a:r>
              <a:rPr b="1" i="0" lang="en" sz="1600" u="none" cap="none" strike="noStrike">
                <a:solidFill>
                  <a:schemeClr val="dk1"/>
                </a:solidFill>
                <a:latin typeface="Roboto"/>
                <a:ea typeface="Roboto"/>
                <a:cs typeface="Roboto"/>
                <a:sym typeface="Roboto"/>
              </a:rPr>
              <a:t>A</a:t>
            </a:r>
            <a:r>
              <a:rPr b="0" i="0" lang="en" sz="1600" u="none" cap="none" strike="noStrike">
                <a:solidFill>
                  <a:schemeClr val="dk1"/>
                </a:solidFill>
                <a:latin typeface="Roboto"/>
                <a:ea typeface="Roboto"/>
                <a:cs typeface="Roboto"/>
                <a:sym typeface="Roboto"/>
              </a:rPr>
              <a:t>) P(</a:t>
            </a:r>
            <a:r>
              <a:rPr b="1" i="0" lang="en" sz="1600" u="none" cap="none" strike="noStrike">
                <a:solidFill>
                  <a:schemeClr val="dk1"/>
                </a:solidFill>
                <a:latin typeface="Roboto"/>
                <a:ea typeface="Roboto"/>
                <a:cs typeface="Roboto"/>
                <a:sym typeface="Roboto"/>
              </a:rPr>
              <a:t>B</a:t>
            </a:r>
            <a:r>
              <a:rPr b="0" i="0" lang="en" sz="1600" u="none" cap="none" strike="noStrike">
                <a:solidFill>
                  <a:schemeClr val="dk1"/>
                </a:solidFill>
                <a:latin typeface="Roboto"/>
                <a:ea typeface="Roboto"/>
                <a:cs typeface="Roboto"/>
                <a:sym typeface="Roboto"/>
              </a:rPr>
              <a:t>) if </a:t>
            </a:r>
            <a:r>
              <a:rPr b="1" i="0" lang="en" sz="1600" u="none" cap="none" strike="noStrike">
                <a:solidFill>
                  <a:schemeClr val="dk1"/>
                </a:solidFill>
                <a:latin typeface="Roboto"/>
                <a:ea typeface="Roboto"/>
                <a:cs typeface="Roboto"/>
                <a:sym typeface="Roboto"/>
              </a:rPr>
              <a:t>A</a:t>
            </a:r>
            <a:r>
              <a:rPr b="0" i="0" lang="en" sz="1600" u="none" cap="none" strike="noStrike">
                <a:solidFill>
                  <a:schemeClr val="dk1"/>
                </a:solidFill>
                <a:latin typeface="Roboto"/>
                <a:ea typeface="Roboto"/>
                <a:cs typeface="Roboto"/>
                <a:sym typeface="Roboto"/>
              </a:rPr>
              <a:t> and </a:t>
            </a:r>
            <a:r>
              <a:rPr b="1" i="0" lang="en" sz="1600" u="none" cap="none" strike="noStrike">
                <a:solidFill>
                  <a:schemeClr val="dk1"/>
                </a:solidFill>
                <a:latin typeface="Roboto"/>
                <a:ea typeface="Roboto"/>
                <a:cs typeface="Roboto"/>
                <a:sym typeface="Roboto"/>
              </a:rPr>
              <a:t>B</a:t>
            </a:r>
            <a:r>
              <a:rPr b="0" i="0" lang="en" sz="1600" u="none" cap="none" strike="noStrike">
                <a:solidFill>
                  <a:schemeClr val="dk1"/>
                </a:solidFill>
                <a:latin typeface="Roboto"/>
                <a:ea typeface="Roboto"/>
                <a:cs typeface="Roboto"/>
                <a:sym typeface="Roboto"/>
              </a:rPr>
              <a:t> are independent</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22450" y="781050"/>
            <a:ext cx="2431500" cy="125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Fundamental Rules of Probability</a:t>
            </a:r>
            <a:endParaRPr/>
          </a:p>
          <a:p>
            <a:pPr indent="0" lvl="0" marL="0" rtl="0" algn="l">
              <a:lnSpc>
                <a:spcPct val="100000"/>
              </a:lnSpc>
              <a:spcBef>
                <a:spcPts val="0"/>
              </a:spcBef>
              <a:spcAft>
                <a:spcPts val="0"/>
              </a:spcAft>
              <a:buSzPts val="2800"/>
              <a:buNone/>
            </a:pPr>
            <a:r>
              <a:t/>
            </a:r>
            <a:endParaRPr/>
          </a:p>
        </p:txBody>
      </p:sp>
      <p:sp>
        <p:nvSpPr>
          <p:cNvPr id="284" name="Google Shape;28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85" name="Google Shape;285;p14"/>
          <p:cNvSpPr txBox="1"/>
          <p:nvPr/>
        </p:nvSpPr>
        <p:spPr>
          <a:xfrm>
            <a:off x="3126575" y="1998450"/>
            <a:ext cx="5551500" cy="7143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1000"/>
              </a:spcAft>
              <a:buClr>
                <a:srgbClr val="000000"/>
              </a:buClr>
              <a:buSzPts val="1600"/>
              <a:buFont typeface="Arial"/>
              <a:buNone/>
            </a:pPr>
            <a:r>
              <a:rPr b="0" i="0" lang="en" sz="1600" u="none" cap="none" strike="noStrike">
                <a:solidFill>
                  <a:schemeClr val="dk1"/>
                </a:solidFill>
                <a:latin typeface="Roboto"/>
                <a:ea typeface="Roboto"/>
                <a:cs typeface="Roboto"/>
                <a:sym typeface="Roboto"/>
              </a:rPr>
              <a:t>Bayes Theorem helps us to represent our belief about the world based on evidence and data: </a:t>
            </a:r>
            <a:endParaRPr b="0" i="0" sz="1600" u="none" cap="none" strike="noStrike">
              <a:solidFill>
                <a:srgbClr val="000000"/>
              </a:solidFill>
              <a:latin typeface="Roboto"/>
              <a:ea typeface="Roboto"/>
              <a:cs typeface="Roboto"/>
              <a:sym typeface="Roboto"/>
            </a:endParaRPr>
          </a:p>
        </p:txBody>
      </p:sp>
      <p:pic>
        <p:nvPicPr>
          <p:cNvPr descr="Sum rule is probability of x equals the sum over y of the probabilities of x and y. &#10;Product rule is probability of x and y equals the probability of y given x multiplied by the probability of x." id="286" name="Google Shape;286;p14"/>
          <p:cNvPicPr preferRelativeResize="0"/>
          <p:nvPr/>
        </p:nvPicPr>
        <p:blipFill rotWithShape="1">
          <a:blip r:embed="rId3">
            <a:alphaModFix/>
          </a:blip>
          <a:srcRect b="0" l="0" r="0" t="0"/>
          <a:stretch/>
        </p:blipFill>
        <p:spPr>
          <a:xfrm>
            <a:off x="3126569" y="694200"/>
            <a:ext cx="5734757" cy="1254000"/>
          </a:xfrm>
          <a:prstGeom prst="rect">
            <a:avLst/>
          </a:prstGeom>
          <a:noFill/>
          <a:ln>
            <a:noFill/>
          </a:ln>
        </p:spPr>
      </p:pic>
      <p:pic>
        <p:nvPicPr>
          <p:cNvPr descr="Probability of y given x equals to the ratio of the product of probability of x given y and probability of y divided by probability of x." id="287" name="Google Shape;287;p14"/>
          <p:cNvPicPr preferRelativeResize="0"/>
          <p:nvPr/>
        </p:nvPicPr>
        <p:blipFill rotWithShape="1">
          <a:blip r:embed="rId4">
            <a:alphaModFix/>
          </a:blip>
          <a:srcRect b="0" l="0" r="0" t="0"/>
          <a:stretch/>
        </p:blipFill>
        <p:spPr>
          <a:xfrm>
            <a:off x="3304838" y="3072150"/>
            <a:ext cx="5548621" cy="1600914"/>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322450" y="781050"/>
            <a:ext cx="2431500" cy="377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Probability Practical</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sz="1800" u="sng">
                <a:solidFill>
                  <a:schemeClr val="hlink"/>
                </a:solidFill>
                <a:hlinkClick r:id="rId3"/>
              </a:rPr>
              <a:t>Interactive Notebook</a:t>
            </a:r>
            <a:endParaRPr sz="1800"/>
          </a:p>
          <a:p>
            <a:pPr indent="0" lvl="0" marL="0" rtl="0" algn="l">
              <a:lnSpc>
                <a:spcPct val="100000"/>
              </a:lnSpc>
              <a:spcBef>
                <a:spcPts val="0"/>
              </a:spcBef>
              <a:spcAft>
                <a:spcPts val="0"/>
              </a:spcAft>
              <a:buSzPts val="2800"/>
              <a:buNone/>
            </a:pPr>
            <a:r>
              <a:t/>
            </a:r>
            <a:endParaRPr/>
          </a:p>
        </p:txBody>
      </p:sp>
      <p:sp>
        <p:nvSpPr>
          <p:cNvPr id="293" name="Google Shape;293;p15"/>
          <p:cNvSpPr txBox="1"/>
          <p:nvPr>
            <p:ph idx="1" type="body"/>
          </p:nvPr>
        </p:nvSpPr>
        <p:spPr>
          <a:xfrm>
            <a:off x="3209925" y="400050"/>
            <a:ext cx="5484000" cy="9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a:t>Bayes Theorem is fundamental in calculating probabilities of latent variables based on observable data, for example localizing a self-driving car based on noisy sensor information. While we will not use it directly, the following activity will help us practice with concepts of probability and likelihood that will play an important role in the following modules.</a:t>
            </a:r>
            <a:endParaRPr/>
          </a:p>
          <a:p>
            <a:pPr indent="0" lvl="0" marL="0" rtl="0" algn="l">
              <a:lnSpc>
                <a:spcPct val="115000"/>
              </a:lnSpc>
              <a:spcBef>
                <a:spcPts val="1000"/>
              </a:spcBef>
              <a:spcAft>
                <a:spcPts val="1000"/>
              </a:spcAft>
              <a:buSzPts val="1600"/>
              <a:buNone/>
            </a:pPr>
            <a:r>
              <a:t/>
            </a:r>
            <a:endParaRPr/>
          </a:p>
        </p:txBody>
      </p:sp>
      <p:sp>
        <p:nvSpPr>
          <p:cNvPr id="294" name="Google Shape;29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An screenshot from an interactive notebook showcasing Bayes Theorem application to localization." id="295" name="Google Shape;295;p15"/>
          <p:cNvPicPr preferRelativeResize="0"/>
          <p:nvPr/>
        </p:nvPicPr>
        <p:blipFill rotWithShape="1">
          <a:blip r:embed="rId4">
            <a:alphaModFix/>
          </a:blip>
          <a:srcRect b="0" l="0" r="0" t="0"/>
          <a:stretch/>
        </p:blipFill>
        <p:spPr>
          <a:xfrm>
            <a:off x="5302125" y="2234300"/>
            <a:ext cx="2818676" cy="25132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586925" y="1970725"/>
            <a:ext cx="6624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Natural Language Sequence Modeling</a:t>
            </a:r>
            <a:endParaRPr/>
          </a:p>
        </p:txBody>
      </p:sp>
      <p:sp>
        <p:nvSpPr>
          <p:cNvPr id="301" name="Google Shape;30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accent4"/>
                </a:solidFill>
              </a:rPr>
              <a:t>‹#›</a:t>
            </a:fld>
            <a:endParaRPr>
              <a:solidFill>
                <a:schemeClr val="accent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322450" y="781050"/>
            <a:ext cx="2431500" cy="377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Probabilities in Language Modeling</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sz="2000"/>
              <a:t>P(word1, word2, word3, …)</a:t>
            </a:r>
            <a:endParaRPr sz="2000"/>
          </a:p>
          <a:p>
            <a:pPr indent="0" lvl="0" marL="0" rtl="0" algn="l">
              <a:lnSpc>
                <a:spcPct val="100000"/>
              </a:lnSpc>
              <a:spcBef>
                <a:spcPts val="0"/>
              </a:spcBef>
              <a:spcAft>
                <a:spcPts val="0"/>
              </a:spcAft>
              <a:buSzPts val="2800"/>
              <a:buNone/>
            </a:pPr>
            <a:r>
              <a:t/>
            </a:r>
            <a:endParaRPr/>
          </a:p>
        </p:txBody>
      </p:sp>
      <p:sp>
        <p:nvSpPr>
          <p:cNvPr id="307" name="Google Shape;307;p17"/>
          <p:cNvSpPr txBox="1"/>
          <p:nvPr>
            <p:ph idx="1" type="body"/>
          </p:nvPr>
        </p:nvSpPr>
        <p:spPr>
          <a:xfrm>
            <a:off x="3209925" y="2728275"/>
            <a:ext cx="5484000" cy="170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a:t>Let’s come up with rough estimates (rank most probable -&gt; least probable)</a:t>
            </a:r>
            <a:endParaRPr/>
          </a:p>
          <a:p>
            <a:pPr indent="-330200" lvl="0" marL="457200" rtl="0" algn="l">
              <a:lnSpc>
                <a:spcPct val="115000"/>
              </a:lnSpc>
              <a:spcBef>
                <a:spcPts val="1000"/>
              </a:spcBef>
              <a:spcAft>
                <a:spcPts val="0"/>
              </a:spcAft>
              <a:buSzPts val="1600"/>
              <a:buChar char="●"/>
            </a:pPr>
            <a:r>
              <a:rPr lang="en"/>
              <a:t>P( “Sam”, “went”, “to”, “the”, “supermarket” ) </a:t>
            </a:r>
            <a:endParaRPr/>
          </a:p>
          <a:p>
            <a:pPr indent="-330200" lvl="0" marL="457200" rtl="0" algn="l">
              <a:lnSpc>
                <a:spcPct val="115000"/>
              </a:lnSpc>
              <a:spcBef>
                <a:spcPts val="1000"/>
              </a:spcBef>
              <a:spcAft>
                <a:spcPts val="0"/>
              </a:spcAft>
              <a:buSzPts val="1600"/>
              <a:buChar char="●"/>
            </a:pPr>
            <a:r>
              <a:rPr lang="en"/>
              <a:t>P( “Sam”, “car”, “supermarket” )</a:t>
            </a:r>
            <a:endParaRPr/>
          </a:p>
          <a:p>
            <a:pPr indent="-330200" lvl="0" marL="457200" rtl="0" algn="l">
              <a:lnSpc>
                <a:spcPct val="115000"/>
              </a:lnSpc>
              <a:spcBef>
                <a:spcPts val="1000"/>
              </a:spcBef>
              <a:spcAft>
                <a:spcPts val="1000"/>
              </a:spcAft>
              <a:buSzPts val="1600"/>
              <a:buChar char="●"/>
            </a:pPr>
            <a:r>
              <a:rPr lang="en"/>
              <a:t>P (“Sam”, “swam”, “to”, “the”, “supermarket”)</a:t>
            </a:r>
            <a:endParaRPr/>
          </a:p>
        </p:txBody>
      </p:sp>
      <p:sp>
        <p:nvSpPr>
          <p:cNvPr id="308" name="Google Shape;30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09" name="Google Shape;309;p17"/>
          <p:cNvSpPr txBox="1"/>
          <p:nvPr/>
        </p:nvSpPr>
        <p:spPr>
          <a:xfrm>
            <a:off x="3270250" y="357850"/>
            <a:ext cx="5484000" cy="238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Some notation:</a:t>
            </a:r>
            <a:endParaRPr b="0"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Use P(“book”) as a shorthand for P(</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i</a:t>
            </a:r>
            <a:r>
              <a:rPr b="0" i="0" lang="en" sz="1600" u="none" cap="none" strike="noStrike">
                <a:solidFill>
                  <a:schemeClr val="dk1"/>
                </a:solidFill>
                <a:latin typeface="Roboto"/>
                <a:ea typeface="Roboto"/>
                <a:cs typeface="Roboto"/>
                <a:sym typeface="Roboto"/>
              </a:rPr>
              <a:t> = “book”), where </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i</a:t>
            </a:r>
            <a:r>
              <a:rPr b="0" i="0" lang="en" sz="1600" u="none" cap="none" strike="noStrike">
                <a:solidFill>
                  <a:schemeClr val="dk1"/>
                </a:solidFill>
                <a:latin typeface="Roboto"/>
                <a:ea typeface="Roboto"/>
                <a:cs typeface="Roboto"/>
                <a:sym typeface="Roboto"/>
              </a:rPr>
              <a:t> is a random variable representing the ith word.</a:t>
            </a:r>
            <a:endParaRPr b="0"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So P(“New”, “York”) is the probability that P(</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1</a:t>
            </a:r>
            <a:r>
              <a:rPr b="0" i="0" lang="en" sz="1600" u="none" cap="none" strike="noStrike">
                <a:solidFill>
                  <a:schemeClr val="dk1"/>
                </a:solidFill>
                <a:latin typeface="Roboto"/>
                <a:ea typeface="Roboto"/>
                <a:cs typeface="Roboto"/>
                <a:sym typeface="Roboto"/>
              </a:rPr>
              <a:t> = “New” and </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2</a:t>
            </a:r>
            <a:r>
              <a:rPr b="0" i="0" lang="en" sz="1600" u="none" cap="none" strike="noStrike">
                <a:solidFill>
                  <a:schemeClr val="dk1"/>
                </a:solidFill>
                <a:latin typeface="Roboto"/>
                <a:ea typeface="Roboto"/>
                <a:cs typeface="Roboto"/>
                <a:sym typeface="Roboto"/>
              </a:rPr>
              <a:t> = “York”), i.e. that the first word is “New” and the second word is “York”.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5" name="Google Shape;315;p18"/>
          <p:cNvSpPr txBox="1"/>
          <p:nvPr>
            <p:ph type="title"/>
          </p:nvPr>
        </p:nvSpPr>
        <p:spPr>
          <a:xfrm>
            <a:off x="322450" y="781050"/>
            <a:ext cx="2431500" cy="377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Probabilities in Language Modeling</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sz="2000"/>
              <a:t>P(word | context)</a:t>
            </a:r>
            <a:endParaRPr sz="2000"/>
          </a:p>
          <a:p>
            <a:pPr indent="0" lvl="0" marL="0" rtl="0" algn="l">
              <a:lnSpc>
                <a:spcPct val="100000"/>
              </a:lnSpc>
              <a:spcBef>
                <a:spcPts val="0"/>
              </a:spcBef>
              <a:spcAft>
                <a:spcPts val="0"/>
              </a:spcAft>
              <a:buSzPts val="2800"/>
              <a:buNone/>
            </a:pPr>
            <a:r>
              <a:t/>
            </a:r>
            <a:endParaRPr/>
          </a:p>
        </p:txBody>
      </p:sp>
      <p:sp>
        <p:nvSpPr>
          <p:cNvPr id="316" name="Google Shape;316;p18"/>
          <p:cNvSpPr txBox="1"/>
          <p:nvPr>
            <p:ph idx="1" type="body"/>
          </p:nvPr>
        </p:nvSpPr>
        <p:spPr>
          <a:xfrm>
            <a:off x="3220525" y="3020900"/>
            <a:ext cx="5484000" cy="126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a:t>Let’s give rough estimates (high probability or low probability)</a:t>
            </a:r>
            <a:endParaRPr/>
          </a:p>
          <a:p>
            <a:pPr indent="-330200" lvl="0" marL="457200" rtl="0" algn="l">
              <a:lnSpc>
                <a:spcPct val="115000"/>
              </a:lnSpc>
              <a:spcBef>
                <a:spcPts val="1000"/>
              </a:spcBef>
              <a:spcAft>
                <a:spcPts val="0"/>
              </a:spcAft>
              <a:buSzPts val="1600"/>
              <a:buChar char="●"/>
            </a:pPr>
            <a:r>
              <a:rPr lang="en"/>
              <a:t>P( “Toyota” | “My name is” ) = LOW OR HIGH?</a:t>
            </a:r>
            <a:endParaRPr/>
          </a:p>
          <a:p>
            <a:pPr indent="-330200" lvl="0" marL="457200" rtl="0" algn="l">
              <a:lnSpc>
                <a:spcPct val="115000"/>
              </a:lnSpc>
              <a:spcBef>
                <a:spcPts val="1000"/>
              </a:spcBef>
              <a:spcAft>
                <a:spcPts val="1000"/>
              </a:spcAft>
              <a:buSzPts val="1600"/>
              <a:buChar char="●"/>
            </a:pPr>
            <a:r>
              <a:rPr lang="en"/>
              <a:t>P( “John” | “My name is” ) = LOW OR HIGH?</a:t>
            </a:r>
            <a:endParaRPr/>
          </a:p>
        </p:txBody>
      </p:sp>
      <p:sp>
        <p:nvSpPr>
          <p:cNvPr id="317" name="Google Shape;31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8" name="Google Shape;318;p18"/>
          <p:cNvSpPr txBox="1"/>
          <p:nvPr/>
        </p:nvSpPr>
        <p:spPr>
          <a:xfrm>
            <a:off x="3270250" y="357850"/>
            <a:ext cx="5484000" cy="238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Some notation:</a:t>
            </a:r>
            <a:endParaRPr b="0"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P(“tea” | “green”) is the probability that P(</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2</a:t>
            </a:r>
            <a:r>
              <a:rPr b="0" i="0" lang="en" sz="1600" u="none" cap="none" strike="noStrike">
                <a:solidFill>
                  <a:schemeClr val="dk1"/>
                </a:solidFill>
                <a:latin typeface="Roboto"/>
                <a:ea typeface="Roboto"/>
                <a:cs typeface="Roboto"/>
                <a:sym typeface="Roboto"/>
              </a:rPr>
              <a:t> = “tea” | </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1</a:t>
            </a:r>
            <a:r>
              <a:rPr b="0" i="0" lang="en" sz="1600" u="none" cap="none" strike="noStrike">
                <a:solidFill>
                  <a:schemeClr val="dk1"/>
                </a:solidFill>
                <a:latin typeface="Roboto"/>
                <a:ea typeface="Roboto"/>
                <a:cs typeface="Roboto"/>
                <a:sym typeface="Roboto"/>
              </a:rPr>
              <a:t> = “green”), i.e. that the second word is “tea” given that the first word is “green”.</a:t>
            </a:r>
            <a:endParaRPr b="0"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P (“Paris” | “The”, “capital”, “of”, “France”, “is”) is a shortcut for P(</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6</a:t>
            </a:r>
            <a:r>
              <a:rPr b="0" i="0" lang="en" sz="1600" u="none" cap="none" strike="noStrike">
                <a:solidFill>
                  <a:schemeClr val="dk1"/>
                </a:solidFill>
                <a:latin typeface="Roboto"/>
                <a:ea typeface="Roboto"/>
                <a:cs typeface="Roboto"/>
                <a:sym typeface="Roboto"/>
              </a:rPr>
              <a:t> = “Paris” | </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1</a:t>
            </a:r>
            <a:r>
              <a:rPr b="0" i="0" lang="en" sz="1600" u="none" cap="none" strike="noStrike">
                <a:solidFill>
                  <a:schemeClr val="dk1"/>
                </a:solidFill>
                <a:latin typeface="Roboto"/>
                <a:ea typeface="Roboto"/>
                <a:cs typeface="Roboto"/>
                <a:sym typeface="Roboto"/>
              </a:rPr>
              <a:t> = “The”, </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2</a:t>
            </a:r>
            <a:r>
              <a:rPr b="0" i="0" lang="en" sz="1600" u="none" cap="none" strike="noStrike">
                <a:solidFill>
                  <a:schemeClr val="dk1"/>
                </a:solidFill>
                <a:latin typeface="Roboto"/>
                <a:ea typeface="Roboto"/>
                <a:cs typeface="Roboto"/>
                <a:sym typeface="Roboto"/>
              </a:rPr>
              <a:t> = “capital”, </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3</a:t>
            </a:r>
            <a:r>
              <a:rPr b="0" i="0" lang="en" sz="1600" u="none" cap="none" strike="noStrike">
                <a:solidFill>
                  <a:schemeClr val="dk1"/>
                </a:solidFill>
                <a:latin typeface="Roboto"/>
                <a:ea typeface="Roboto"/>
                <a:cs typeface="Roboto"/>
                <a:sym typeface="Roboto"/>
              </a:rPr>
              <a:t> = “of”, </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4</a:t>
            </a:r>
            <a:r>
              <a:rPr b="0" i="0" lang="en" sz="1600" u="none" cap="none" strike="noStrike">
                <a:solidFill>
                  <a:schemeClr val="dk1"/>
                </a:solidFill>
                <a:latin typeface="Roboto"/>
                <a:ea typeface="Roboto"/>
                <a:cs typeface="Roboto"/>
                <a:sym typeface="Roboto"/>
              </a:rPr>
              <a:t> = “France”, </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5</a:t>
            </a:r>
            <a:r>
              <a:rPr b="0" i="0" lang="en" sz="1600" u="none" cap="none" strike="noStrike">
                <a:solidFill>
                  <a:schemeClr val="dk1"/>
                </a:solidFill>
                <a:latin typeface="Roboto"/>
                <a:ea typeface="Roboto"/>
                <a:cs typeface="Roboto"/>
                <a:sym typeface="Roboto"/>
              </a:rPr>
              <a:t> = “is”)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4" name="Google Shape;3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5" name="Google Shape;325;p19"/>
          <p:cNvSpPr txBox="1"/>
          <p:nvPr>
            <p:ph type="title"/>
          </p:nvPr>
        </p:nvSpPr>
        <p:spPr>
          <a:xfrm>
            <a:off x="322450" y="781050"/>
            <a:ext cx="2431500" cy="377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Probabilities in Language Modeling</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sz="2000"/>
              <a:t>Markov Assumption</a:t>
            </a:r>
            <a:endParaRPr sz="20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sz="1800"/>
              <a:t>Example: </a:t>
            </a:r>
            <a:endParaRPr sz="1800"/>
          </a:p>
          <a:p>
            <a:pPr indent="0" lvl="0" marL="0" rtl="0" algn="l">
              <a:lnSpc>
                <a:spcPct val="100000"/>
              </a:lnSpc>
              <a:spcBef>
                <a:spcPts val="0"/>
              </a:spcBef>
              <a:spcAft>
                <a:spcPts val="0"/>
              </a:spcAft>
              <a:buSzPts val="2800"/>
              <a:buNone/>
            </a:pPr>
            <a:r>
              <a:rPr lang="en" sz="1800" u="sng">
                <a:solidFill>
                  <a:schemeClr val="hlink"/>
                </a:solidFill>
                <a:hlinkClick r:id="rId3"/>
              </a:rPr>
              <a:t>Interactive Notebook</a:t>
            </a:r>
            <a:endParaRPr/>
          </a:p>
        </p:txBody>
      </p:sp>
      <p:sp>
        <p:nvSpPr>
          <p:cNvPr id="326" name="Google Shape;32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7" name="Google Shape;327;p19"/>
          <p:cNvSpPr txBox="1"/>
          <p:nvPr/>
        </p:nvSpPr>
        <p:spPr>
          <a:xfrm>
            <a:off x="3194050" y="357850"/>
            <a:ext cx="5484000" cy="4444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Remember the product rule?</a:t>
            </a:r>
            <a:endParaRPr b="0"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P(</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1</a:t>
            </a:r>
            <a:r>
              <a:rPr b="0" i="0" lang="en" sz="1600" u="none" cap="none" strike="noStrike">
                <a:solidFill>
                  <a:schemeClr val="dk1"/>
                </a:solidFill>
                <a:latin typeface="Roboto"/>
                <a:ea typeface="Roboto"/>
                <a:cs typeface="Roboto"/>
                <a:sym typeface="Roboto"/>
              </a:rPr>
              <a:t>…</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n</a:t>
            </a:r>
            <a:r>
              <a:rPr b="0" i="0" lang="en" sz="1600" u="none" cap="none" strike="noStrike">
                <a:solidFill>
                  <a:schemeClr val="dk1"/>
                </a:solidFill>
                <a:latin typeface="Roboto"/>
                <a:ea typeface="Roboto"/>
                <a:cs typeface="Roboto"/>
                <a:sym typeface="Roboto"/>
              </a:rPr>
              <a:t>) = P(</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1</a:t>
            </a:r>
            <a:r>
              <a:rPr b="0" i="0" lang="en" sz="1600" u="none" cap="none" strike="noStrike">
                <a:solidFill>
                  <a:schemeClr val="dk1"/>
                </a:solidFill>
                <a:latin typeface="Roboto"/>
                <a:ea typeface="Roboto"/>
                <a:cs typeface="Roboto"/>
                <a:sym typeface="Roboto"/>
              </a:rPr>
              <a:t>) * P(</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2</a:t>
            </a:r>
            <a:r>
              <a:rPr b="0" i="0" lang="en" sz="1600" u="none" cap="none" strike="noStrike">
                <a:solidFill>
                  <a:schemeClr val="dk1"/>
                </a:solidFill>
                <a:latin typeface="Roboto"/>
                <a:ea typeface="Roboto"/>
                <a:cs typeface="Roboto"/>
                <a:sym typeface="Roboto"/>
              </a:rPr>
              <a:t> | </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1</a:t>
            </a:r>
            <a:r>
              <a:rPr b="0" i="0" lang="en" sz="1600" u="none" cap="none" strike="noStrike">
                <a:solidFill>
                  <a:schemeClr val="dk1"/>
                </a:solidFill>
                <a:latin typeface="Roboto"/>
                <a:ea typeface="Roboto"/>
                <a:cs typeface="Roboto"/>
                <a:sym typeface="Roboto"/>
              </a:rPr>
              <a:t>) * P(</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3</a:t>
            </a:r>
            <a:r>
              <a:rPr b="0" i="0" lang="en" sz="1600" u="none" cap="none" strike="noStrike">
                <a:solidFill>
                  <a:schemeClr val="dk1"/>
                </a:solidFill>
                <a:latin typeface="Roboto"/>
                <a:ea typeface="Roboto"/>
                <a:cs typeface="Roboto"/>
                <a:sym typeface="Roboto"/>
              </a:rPr>
              <a:t> | </a:t>
            </a:r>
            <a:r>
              <a:rPr b="1" i="0" lang="en" sz="1600" u="none" cap="none" strike="noStrike">
                <a:solidFill>
                  <a:schemeClr val="dk1"/>
                </a:solidFill>
                <a:latin typeface="Roboto"/>
                <a:ea typeface="Roboto"/>
                <a:cs typeface="Roboto"/>
                <a:sym typeface="Roboto"/>
              </a:rPr>
              <a:t>X</a:t>
            </a:r>
            <a:r>
              <a:rPr b="0" baseline="-25000" i="0" lang="en" sz="1600" u="none" cap="none" strike="noStrike">
                <a:solidFill>
                  <a:schemeClr val="dk1"/>
                </a:solidFill>
                <a:latin typeface="Roboto"/>
                <a:ea typeface="Roboto"/>
                <a:cs typeface="Roboto"/>
                <a:sym typeface="Roboto"/>
              </a:rPr>
              <a:t>1:2</a:t>
            </a:r>
            <a:r>
              <a:rPr b="0" i="0" lang="en" sz="1600" u="none" cap="none" strike="noStrike">
                <a:solidFill>
                  <a:schemeClr val="dk1"/>
                </a:solidFill>
                <a:latin typeface="Roboto"/>
                <a:ea typeface="Roboto"/>
                <a:cs typeface="Roboto"/>
                <a:sym typeface="Roboto"/>
              </a:rPr>
              <a:t>) ….</a:t>
            </a:r>
            <a:endParaRPr b="0"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This means to model probabilities correctly we have to track all of the context from the very first word.</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To simplify things, it is common to add the </a:t>
            </a:r>
            <a:r>
              <a:rPr b="1" i="0" lang="en" sz="1600" u="none" cap="none" strike="noStrike">
                <a:solidFill>
                  <a:schemeClr val="dk1"/>
                </a:solidFill>
                <a:latin typeface="Roboto"/>
                <a:ea typeface="Roboto"/>
                <a:cs typeface="Roboto"/>
                <a:sym typeface="Roboto"/>
              </a:rPr>
              <a:t>Markov Assumption:</a:t>
            </a:r>
            <a:endParaRPr b="1"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P(</a:t>
            </a:r>
            <a:r>
              <a:rPr b="1" i="0" lang="en" sz="1600" u="none" cap="none" strike="noStrike">
                <a:solidFill>
                  <a:schemeClr val="dk1"/>
                </a:solidFill>
                <a:latin typeface="Roboto"/>
                <a:ea typeface="Roboto"/>
                <a:cs typeface="Roboto"/>
                <a:sym typeface="Roboto"/>
              </a:rPr>
              <a:t>w</a:t>
            </a:r>
            <a:r>
              <a:rPr b="0" baseline="-25000" i="0" lang="en" sz="1600" u="none" cap="none" strike="noStrike">
                <a:solidFill>
                  <a:schemeClr val="dk1"/>
                </a:solidFill>
                <a:latin typeface="Roboto"/>
                <a:ea typeface="Roboto"/>
                <a:cs typeface="Roboto"/>
                <a:sym typeface="Roboto"/>
              </a:rPr>
              <a:t>n</a:t>
            </a:r>
            <a:r>
              <a:rPr b="0" i="0" lang="en" sz="1600" u="none" cap="none" strike="noStrike">
                <a:solidFill>
                  <a:schemeClr val="dk1"/>
                </a:solidFill>
                <a:latin typeface="Roboto"/>
                <a:ea typeface="Roboto"/>
                <a:cs typeface="Roboto"/>
                <a:sym typeface="Roboto"/>
              </a:rPr>
              <a:t> | </a:t>
            </a:r>
            <a:r>
              <a:rPr b="1" i="0" lang="en" sz="1600" u="none" cap="none" strike="noStrike">
                <a:solidFill>
                  <a:schemeClr val="dk1"/>
                </a:solidFill>
                <a:latin typeface="Roboto"/>
                <a:ea typeface="Roboto"/>
                <a:cs typeface="Roboto"/>
                <a:sym typeface="Roboto"/>
              </a:rPr>
              <a:t>w</a:t>
            </a:r>
            <a:r>
              <a:rPr b="0" baseline="-25000" i="0" lang="en" sz="1600" u="none" cap="none" strike="noStrike">
                <a:solidFill>
                  <a:schemeClr val="dk1"/>
                </a:solidFill>
                <a:latin typeface="Roboto"/>
                <a:ea typeface="Roboto"/>
                <a:cs typeface="Roboto"/>
                <a:sym typeface="Roboto"/>
              </a:rPr>
              <a:t>1:n-1</a:t>
            </a:r>
            <a:r>
              <a:rPr b="0" i="0" lang="en" sz="1600" u="none" cap="none" strike="noStrike">
                <a:solidFill>
                  <a:schemeClr val="dk1"/>
                </a:solidFill>
                <a:latin typeface="Roboto"/>
                <a:ea typeface="Roboto"/>
                <a:cs typeface="Roboto"/>
                <a:sym typeface="Roboto"/>
              </a:rPr>
              <a:t>) = P(</a:t>
            </a:r>
            <a:r>
              <a:rPr b="1" i="0" lang="en" sz="1600" u="none" cap="none" strike="noStrike">
                <a:solidFill>
                  <a:schemeClr val="dk1"/>
                </a:solidFill>
                <a:latin typeface="Roboto"/>
                <a:ea typeface="Roboto"/>
                <a:cs typeface="Roboto"/>
                <a:sym typeface="Roboto"/>
              </a:rPr>
              <a:t>w</a:t>
            </a:r>
            <a:r>
              <a:rPr b="0" baseline="-25000" i="0" lang="en" sz="1600" u="none" cap="none" strike="noStrike">
                <a:solidFill>
                  <a:schemeClr val="dk1"/>
                </a:solidFill>
                <a:latin typeface="Roboto"/>
                <a:ea typeface="Roboto"/>
                <a:cs typeface="Roboto"/>
                <a:sym typeface="Roboto"/>
              </a:rPr>
              <a:t>n</a:t>
            </a:r>
            <a:r>
              <a:rPr b="0" i="0" lang="en" sz="1600" u="none" cap="none" strike="noStrike">
                <a:solidFill>
                  <a:schemeClr val="dk1"/>
                </a:solidFill>
                <a:latin typeface="Roboto"/>
                <a:ea typeface="Roboto"/>
                <a:cs typeface="Roboto"/>
                <a:sym typeface="Roboto"/>
              </a:rPr>
              <a:t> | </a:t>
            </a:r>
            <a:r>
              <a:rPr b="1" i="0" lang="en" sz="1600" u="none" cap="none" strike="noStrike">
                <a:solidFill>
                  <a:schemeClr val="dk1"/>
                </a:solidFill>
                <a:latin typeface="Roboto"/>
                <a:ea typeface="Roboto"/>
                <a:cs typeface="Roboto"/>
                <a:sym typeface="Roboto"/>
              </a:rPr>
              <a:t>w</a:t>
            </a:r>
            <a:r>
              <a:rPr b="0" baseline="-25000" i="0" lang="en" sz="1600" u="none" cap="none" strike="noStrike">
                <a:solidFill>
                  <a:schemeClr val="dk1"/>
                </a:solidFill>
                <a:latin typeface="Roboto"/>
                <a:ea typeface="Roboto"/>
                <a:cs typeface="Roboto"/>
                <a:sym typeface="Roboto"/>
              </a:rPr>
              <a:t>n-1</a:t>
            </a:r>
            <a:r>
              <a:rPr b="0" i="0" lang="en"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I.e. each consecutive word only depends on the previous one - this is the </a:t>
            </a:r>
            <a:r>
              <a:rPr b="1" i="0" lang="en" sz="1600" u="none" cap="none" strike="noStrike">
                <a:solidFill>
                  <a:schemeClr val="dk1"/>
                </a:solidFill>
                <a:latin typeface="Roboto"/>
                <a:ea typeface="Roboto"/>
                <a:cs typeface="Roboto"/>
                <a:sym typeface="Roboto"/>
              </a:rPr>
              <a:t>bigram model</a:t>
            </a:r>
            <a:r>
              <a:rPr b="0" i="0" lang="en"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Can also use several previous ones: </a:t>
            </a:r>
            <a:r>
              <a:rPr b="1" i="0" lang="en" sz="1600" u="none" cap="none" strike="noStrike">
                <a:solidFill>
                  <a:schemeClr val="dk1"/>
                </a:solidFill>
                <a:latin typeface="Roboto"/>
                <a:ea typeface="Roboto"/>
                <a:cs typeface="Roboto"/>
                <a:sym typeface="Roboto"/>
              </a:rPr>
              <a:t>n-gram model.</a:t>
            </a:r>
            <a:endParaRPr b="1"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10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Modern LLM systems can have context sizes of 128,000 tokens or more.</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
          <p:cNvSpPr txBox="1"/>
          <p:nvPr>
            <p:ph type="title"/>
          </p:nvPr>
        </p:nvSpPr>
        <p:spPr>
          <a:xfrm>
            <a:off x="320040" y="781050"/>
            <a:ext cx="2431500" cy="377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Outline</a:t>
            </a:r>
            <a:endParaRPr/>
          </a:p>
        </p:txBody>
      </p:sp>
      <p:sp>
        <p:nvSpPr>
          <p:cNvPr id="161" name="Google Shape;161;p2"/>
          <p:cNvSpPr txBox="1"/>
          <p:nvPr>
            <p:ph idx="1" type="body"/>
          </p:nvPr>
        </p:nvSpPr>
        <p:spPr>
          <a:xfrm>
            <a:off x="3057525" y="1390650"/>
            <a:ext cx="5484000" cy="2209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Char char="●"/>
            </a:pPr>
            <a:r>
              <a:rPr b="1" lang="en" sz="1800">
                <a:solidFill>
                  <a:srgbClr val="FFFFFF"/>
                </a:solidFill>
              </a:rPr>
              <a:t>Intuition</a:t>
            </a:r>
            <a:endParaRPr b="1" sz="1800">
              <a:solidFill>
                <a:srgbClr val="FFFFFF"/>
              </a:solidFill>
            </a:endParaRPr>
          </a:p>
          <a:p>
            <a:pPr indent="-342900" lvl="0" marL="457200" rtl="0" algn="l">
              <a:lnSpc>
                <a:spcPct val="100000"/>
              </a:lnSpc>
              <a:spcBef>
                <a:spcPts val="1000"/>
              </a:spcBef>
              <a:spcAft>
                <a:spcPts val="0"/>
              </a:spcAft>
              <a:buClr>
                <a:srgbClr val="FFFFFF"/>
              </a:buClr>
              <a:buSzPts val="1800"/>
              <a:buChar char="●"/>
            </a:pPr>
            <a:r>
              <a:rPr b="1" lang="en" sz="1800">
                <a:solidFill>
                  <a:srgbClr val="FFFFFF"/>
                </a:solidFill>
              </a:rPr>
              <a:t>Basics of Probability</a:t>
            </a:r>
            <a:endParaRPr sz="1800">
              <a:solidFill>
                <a:srgbClr val="FFFFFF"/>
              </a:solidFill>
            </a:endParaRPr>
          </a:p>
          <a:p>
            <a:pPr indent="-342900" lvl="0" marL="457200" rtl="0" algn="l">
              <a:lnSpc>
                <a:spcPct val="100000"/>
              </a:lnSpc>
              <a:spcBef>
                <a:spcPts val="1000"/>
              </a:spcBef>
              <a:spcAft>
                <a:spcPts val="0"/>
              </a:spcAft>
              <a:buClr>
                <a:srgbClr val="FFFFFF"/>
              </a:buClr>
              <a:buSzPts val="1800"/>
              <a:buChar char="●"/>
            </a:pPr>
            <a:r>
              <a:rPr b="1" lang="en" sz="1800">
                <a:solidFill>
                  <a:srgbClr val="FFFFFF"/>
                </a:solidFill>
              </a:rPr>
              <a:t>Natural Language Sequence Modeling</a:t>
            </a:r>
            <a:endParaRPr sz="1800">
              <a:solidFill>
                <a:srgbClr val="FFFFFF"/>
              </a:solidFill>
            </a:endParaRPr>
          </a:p>
          <a:p>
            <a:pPr indent="-342900" lvl="0" marL="457200" rtl="0" algn="l">
              <a:lnSpc>
                <a:spcPct val="100000"/>
              </a:lnSpc>
              <a:spcBef>
                <a:spcPts val="1000"/>
              </a:spcBef>
              <a:spcAft>
                <a:spcPts val="0"/>
              </a:spcAft>
              <a:buClr>
                <a:srgbClr val="FFFFFF"/>
              </a:buClr>
              <a:buSzPts val="1800"/>
              <a:buChar char="●"/>
            </a:pPr>
            <a:r>
              <a:rPr b="1" lang="en" sz="1800">
                <a:solidFill>
                  <a:srgbClr val="FFFFFF"/>
                </a:solidFill>
              </a:rPr>
              <a:t>Word and Sentence Embeddings</a:t>
            </a:r>
            <a:endParaRPr b="1" sz="1800">
              <a:solidFill>
                <a:srgbClr val="FFFFFF"/>
              </a:solidFill>
            </a:endParaRPr>
          </a:p>
          <a:p>
            <a:pPr indent="0" lvl="0" marL="0" rtl="0" algn="l">
              <a:lnSpc>
                <a:spcPct val="100000"/>
              </a:lnSpc>
              <a:spcBef>
                <a:spcPts val="1000"/>
              </a:spcBef>
              <a:spcAft>
                <a:spcPts val="0"/>
              </a:spcAft>
              <a:buSzPts val="1600"/>
              <a:buNone/>
            </a:pPr>
            <a:r>
              <a:t/>
            </a:r>
            <a:endParaRPr b="1" sz="1800">
              <a:solidFill>
                <a:srgbClr val="FFFFFF"/>
              </a:solidFill>
            </a:endParaRPr>
          </a:p>
          <a:p>
            <a:pPr indent="-457200" lvl="0" marL="457200" rtl="0" algn="l">
              <a:lnSpc>
                <a:spcPct val="100000"/>
              </a:lnSpc>
              <a:spcBef>
                <a:spcPts val="1000"/>
              </a:spcBef>
              <a:spcAft>
                <a:spcPts val="0"/>
              </a:spcAft>
              <a:buSzPts val="1600"/>
              <a:buNone/>
            </a:pPr>
            <a:r>
              <a:t/>
            </a:r>
            <a:endParaRPr b="1" sz="1800">
              <a:solidFill>
                <a:srgbClr val="FFFFFF"/>
              </a:solidFill>
            </a:endParaRPr>
          </a:p>
          <a:p>
            <a:pPr indent="-457200" lvl="0" marL="914400" rtl="0" algn="l">
              <a:lnSpc>
                <a:spcPct val="100000"/>
              </a:lnSpc>
              <a:spcBef>
                <a:spcPts val="1000"/>
              </a:spcBef>
              <a:spcAft>
                <a:spcPts val="0"/>
              </a:spcAft>
              <a:buSzPts val="1600"/>
              <a:buNone/>
            </a:pPr>
            <a:r>
              <a:t/>
            </a:r>
            <a:endParaRPr sz="1800">
              <a:solidFill>
                <a:srgbClr val="FFFFFF"/>
              </a:solidFill>
            </a:endParaRPr>
          </a:p>
          <a:p>
            <a:pPr indent="-457200" lvl="0" marL="914400" rtl="0" algn="l">
              <a:lnSpc>
                <a:spcPct val="100000"/>
              </a:lnSpc>
              <a:spcBef>
                <a:spcPts val="1000"/>
              </a:spcBef>
              <a:spcAft>
                <a:spcPts val="0"/>
              </a:spcAft>
              <a:buSzPts val="1600"/>
              <a:buNone/>
            </a:pPr>
            <a:r>
              <a:t/>
            </a:r>
            <a:endParaRPr b="1" sz="1800">
              <a:solidFill>
                <a:srgbClr val="FFFFFF"/>
              </a:solidFill>
            </a:endParaRPr>
          </a:p>
          <a:p>
            <a:pPr indent="0" lvl="0" marL="0" rtl="0" algn="l">
              <a:lnSpc>
                <a:spcPct val="115000"/>
              </a:lnSpc>
              <a:spcBef>
                <a:spcPts val="1000"/>
              </a:spcBef>
              <a:spcAft>
                <a:spcPts val="1000"/>
              </a:spcAft>
              <a:buSzPts val="1600"/>
              <a:buNone/>
            </a:pPr>
            <a:r>
              <a:t/>
            </a:r>
            <a:endParaRPr sz="1800"/>
          </a:p>
        </p:txBody>
      </p:sp>
      <p:sp>
        <p:nvSpPr>
          <p:cNvPr id="162" name="Google Shape;16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sz="1000">
                <a:solidFill>
                  <a:schemeClr val="accent4"/>
                </a:solidFill>
                <a:latin typeface="Roboto Light"/>
                <a:ea typeface="Roboto Light"/>
                <a:cs typeface="Roboto Light"/>
                <a:sym typeface="Roboto Light"/>
              </a:rPr>
              <a:t>‹#›</a:t>
            </a:fld>
            <a:endParaRPr sz="1000">
              <a:solidFill>
                <a:schemeClr val="accent4"/>
              </a:solidFill>
              <a:latin typeface="Roboto Light"/>
              <a:ea typeface="Roboto Light"/>
              <a:cs typeface="Roboto Light"/>
              <a:sym typeface="Robot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586925" y="1970725"/>
            <a:ext cx="6624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Word and Sentence Embeddings</a:t>
            </a:r>
            <a:endParaRPr/>
          </a:p>
        </p:txBody>
      </p:sp>
      <p:sp>
        <p:nvSpPr>
          <p:cNvPr id="333" name="Google Shape;33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accent4"/>
                </a:solidFill>
              </a:rPr>
              <a:t>‹#›</a:t>
            </a:fld>
            <a:endParaRPr>
              <a:solidFill>
                <a:schemeClr val="accent4"/>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9" name="Google Shape;339;p21"/>
          <p:cNvSpPr txBox="1"/>
          <p:nvPr>
            <p:ph type="title"/>
          </p:nvPr>
        </p:nvSpPr>
        <p:spPr>
          <a:xfrm>
            <a:off x="311700" y="305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Word Embeddings</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sz="2000"/>
          </a:p>
          <a:p>
            <a:pPr indent="0" lvl="0" marL="0" rtl="0" algn="l">
              <a:lnSpc>
                <a:spcPct val="100000"/>
              </a:lnSpc>
              <a:spcBef>
                <a:spcPts val="0"/>
              </a:spcBef>
              <a:spcAft>
                <a:spcPts val="0"/>
              </a:spcAft>
              <a:buSzPts val="2800"/>
              <a:buNone/>
            </a:pPr>
            <a:r>
              <a:t/>
            </a:r>
            <a:endParaRPr/>
          </a:p>
        </p:txBody>
      </p:sp>
      <p:sp>
        <p:nvSpPr>
          <p:cNvPr id="340" name="Google Shape;340;p21"/>
          <p:cNvSpPr txBox="1"/>
          <p:nvPr>
            <p:ph idx="4294967295" type="body"/>
          </p:nvPr>
        </p:nvSpPr>
        <p:spPr>
          <a:xfrm>
            <a:off x="419750" y="1127275"/>
            <a:ext cx="8052600" cy="1334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In </a:t>
            </a:r>
            <a:r>
              <a:rPr b="1" lang="en" sz="1600"/>
              <a:t>Methods and Frameworks II</a:t>
            </a:r>
            <a:r>
              <a:rPr lang="en" sz="1600"/>
              <a:t>, you explored how to generate numeric representations of words using a </a:t>
            </a:r>
            <a:r>
              <a:rPr b="1" lang="en" sz="1600"/>
              <a:t>Document-Term Matrix</a:t>
            </a:r>
            <a:r>
              <a:rPr lang="en" sz="1600"/>
              <a:t>—also known as </a:t>
            </a:r>
            <a:r>
              <a:rPr b="1" lang="en" sz="1600"/>
              <a:t>Vector Representations</a:t>
            </a:r>
            <a:r>
              <a:rPr lang="en" sz="1600"/>
              <a:t>—which map words into vectors within an n-dimensional space based on the term frequency of their occurrence in a given document..</a:t>
            </a:r>
            <a:endParaRPr sz="1600"/>
          </a:p>
          <a:p>
            <a:pPr indent="0" lvl="0" marL="457200" rtl="0" algn="l">
              <a:lnSpc>
                <a:spcPct val="115000"/>
              </a:lnSpc>
              <a:spcBef>
                <a:spcPts val="0"/>
              </a:spcBef>
              <a:spcAft>
                <a:spcPts val="0"/>
              </a:spcAft>
              <a:buSzPts val="2400"/>
              <a:buNone/>
            </a:pPr>
            <a:r>
              <a:t/>
            </a:r>
            <a:endParaRPr sz="1600"/>
          </a:p>
        </p:txBody>
      </p:sp>
      <p:pic>
        <p:nvPicPr>
          <p:cNvPr descr="An image of a document term matrix generated from example text." id="341" name="Google Shape;341;p21"/>
          <p:cNvPicPr preferRelativeResize="0"/>
          <p:nvPr/>
        </p:nvPicPr>
        <p:blipFill rotWithShape="1">
          <a:blip r:embed="rId3">
            <a:alphaModFix/>
          </a:blip>
          <a:srcRect b="0" l="0" r="0" t="0"/>
          <a:stretch/>
        </p:blipFill>
        <p:spPr>
          <a:xfrm>
            <a:off x="2640997" y="2571750"/>
            <a:ext cx="3490504" cy="22669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311700" y="305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Sparse Embeddings</a:t>
            </a:r>
            <a:endParaRPr/>
          </a:p>
        </p:txBody>
      </p:sp>
      <p:sp>
        <p:nvSpPr>
          <p:cNvPr id="347" name="Google Shape;3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48" name="Google Shape;348;p22"/>
          <p:cNvSpPr txBox="1"/>
          <p:nvPr>
            <p:ph idx="4294967295" type="body"/>
          </p:nvPr>
        </p:nvSpPr>
        <p:spPr>
          <a:xfrm>
            <a:off x="419750" y="1127275"/>
            <a:ext cx="8052600" cy="368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600"/>
              <a:t>However, these representations come with several limitations:</a:t>
            </a:r>
            <a:endParaRPr sz="1600"/>
          </a:p>
          <a:p>
            <a:pPr indent="-330200" lvl="0" marL="457200" rtl="0" algn="l">
              <a:lnSpc>
                <a:spcPct val="115000"/>
              </a:lnSpc>
              <a:spcBef>
                <a:spcPts val="1000"/>
              </a:spcBef>
              <a:spcAft>
                <a:spcPts val="0"/>
              </a:spcAft>
              <a:buSzPts val="1600"/>
              <a:buChar char="●"/>
            </a:pPr>
            <a:r>
              <a:rPr b="1" lang="en" sz="1600"/>
              <a:t>High Dimensionality</a:t>
            </a:r>
            <a:r>
              <a:rPr lang="en" sz="1600"/>
              <a:t>: The dimension of each vector corresponds to the size of the vocabulary obtained after preprocessing steps like stemming and stopword removal. This often results in extremely sparse and high-dimensional vectors, making computations resource-intensive.</a:t>
            </a:r>
            <a:endParaRPr sz="1600"/>
          </a:p>
          <a:p>
            <a:pPr indent="-330200" lvl="0" marL="457200" rtl="0" algn="l">
              <a:lnSpc>
                <a:spcPct val="115000"/>
              </a:lnSpc>
              <a:spcBef>
                <a:spcPts val="1000"/>
              </a:spcBef>
              <a:spcAft>
                <a:spcPts val="1000"/>
              </a:spcAft>
              <a:buSzPts val="1600"/>
              <a:buChar char="●"/>
            </a:pPr>
            <a:r>
              <a:rPr b="1" lang="en" sz="1600"/>
              <a:t>Lack of Contextual Information</a:t>
            </a:r>
            <a:r>
              <a:rPr lang="en" sz="1600"/>
              <a:t>: These vectors treat words in isolation, so the vector representation of </a:t>
            </a:r>
            <a:r>
              <a:rPr i="1" lang="en" sz="1600"/>
              <a:t>"table"</a:t>
            </a:r>
            <a:r>
              <a:rPr lang="en" sz="1600"/>
              <a:t> is as different from </a:t>
            </a:r>
            <a:r>
              <a:rPr i="1" lang="en" sz="1600"/>
              <a:t>"desk"</a:t>
            </a:r>
            <a:r>
              <a:rPr lang="en" sz="1600"/>
              <a:t> as it is from </a:t>
            </a:r>
            <a:r>
              <a:rPr i="1" lang="en" sz="1600"/>
              <a:t>"orange"</a:t>
            </a:r>
            <a:r>
              <a:rPr lang="en" sz="1600"/>
              <a:t>—even though </a:t>
            </a:r>
            <a:r>
              <a:rPr i="1" lang="en" sz="1600"/>
              <a:t>"table"</a:t>
            </a:r>
            <a:r>
              <a:rPr lang="en" sz="1600"/>
              <a:t> and </a:t>
            </a:r>
            <a:r>
              <a:rPr i="1" lang="en" sz="1600"/>
              <a:t>"desk"</a:t>
            </a:r>
            <a:r>
              <a:rPr lang="en" sz="1600"/>
              <a:t> are semantically related. This inability to capture context limits their effectiveness in understanding word meanings.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3"/>
          <p:cNvSpPr txBox="1"/>
          <p:nvPr>
            <p:ph type="title"/>
          </p:nvPr>
        </p:nvSpPr>
        <p:spPr>
          <a:xfrm>
            <a:off x="311700" y="305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Word2Vec</a:t>
            </a:r>
            <a:endParaRPr/>
          </a:p>
        </p:txBody>
      </p:sp>
      <p:sp>
        <p:nvSpPr>
          <p:cNvPr id="354" name="Google Shape;354;p23"/>
          <p:cNvSpPr txBox="1"/>
          <p:nvPr>
            <p:ph idx="4294967295" type="body"/>
          </p:nvPr>
        </p:nvSpPr>
        <p:spPr>
          <a:xfrm>
            <a:off x="540875" y="1085850"/>
            <a:ext cx="7931700" cy="3771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One of the pivotal efforts to address these challenges was a highly influential 2013 paper from Google titled, </a:t>
            </a:r>
            <a:r>
              <a:rPr b="1" lang="en" sz="1600"/>
              <a:t>“Efficient Estimation of Word Representations in Vector Space.”</a:t>
            </a:r>
            <a:endParaRPr sz="1600"/>
          </a:p>
          <a:p>
            <a:pPr indent="-330200" lvl="0" marL="457200" rtl="0" algn="l">
              <a:lnSpc>
                <a:spcPct val="115000"/>
              </a:lnSpc>
              <a:spcBef>
                <a:spcPts val="1000"/>
              </a:spcBef>
              <a:spcAft>
                <a:spcPts val="0"/>
              </a:spcAft>
              <a:buSzPts val="1600"/>
              <a:buChar char="●"/>
            </a:pPr>
            <a:r>
              <a:rPr lang="en" sz="1600"/>
              <a:t>The core idea was to project high-dimensional word representations into a lower-dimensional space, ensuring that words with similar meanings are mapped to vectors that are close according to a similarity measure, such as Euclidean distance or cosine similarity.</a:t>
            </a:r>
            <a:endParaRPr sz="1600"/>
          </a:p>
          <a:p>
            <a:pPr indent="-330200" lvl="0" marL="457200" rtl="0" algn="l">
              <a:lnSpc>
                <a:spcPct val="115000"/>
              </a:lnSpc>
              <a:spcBef>
                <a:spcPts val="1000"/>
              </a:spcBef>
              <a:spcAft>
                <a:spcPts val="0"/>
              </a:spcAft>
              <a:buSzPts val="1600"/>
              <a:buChar char="●"/>
            </a:pPr>
            <a:r>
              <a:rPr lang="en" sz="1600"/>
              <a:t>These mappings are called </a:t>
            </a:r>
            <a:r>
              <a:rPr b="1" lang="en" sz="1600"/>
              <a:t>“embeddings,”</a:t>
            </a:r>
            <a:r>
              <a:rPr lang="en" sz="1600"/>
              <a:t> a term borrowed from the field of </a:t>
            </a:r>
            <a:r>
              <a:rPr b="1" lang="en" sz="1600"/>
              <a:t>Topology</a:t>
            </a:r>
            <a:r>
              <a:rPr lang="en" sz="1600"/>
              <a:t> in mathematics. Conceptually, these embeddings can also be understood as </a:t>
            </a:r>
            <a:r>
              <a:rPr b="1" lang="en" sz="1600"/>
              <a:t>latent representations</a:t>
            </a:r>
            <a:r>
              <a:rPr lang="en" sz="1600"/>
              <a:t> of the original vectors, capturing the underlying semantic relationships between words.</a:t>
            </a:r>
            <a:endParaRPr sz="1600"/>
          </a:p>
          <a:p>
            <a:pPr indent="0" lvl="0" marL="0" rtl="0" algn="l">
              <a:lnSpc>
                <a:spcPct val="115000"/>
              </a:lnSpc>
              <a:spcBef>
                <a:spcPts val="1000"/>
              </a:spcBef>
              <a:spcAft>
                <a:spcPts val="1000"/>
              </a:spcAft>
              <a:buSzPts val="2400"/>
              <a:buNone/>
            </a:pPr>
            <a:r>
              <a:t/>
            </a:r>
            <a:endParaRPr sz="1600"/>
          </a:p>
        </p:txBody>
      </p:sp>
      <p:sp>
        <p:nvSpPr>
          <p:cNvPr id="355" name="Google Shape;35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type="title"/>
          </p:nvPr>
        </p:nvSpPr>
        <p:spPr>
          <a:xfrm>
            <a:off x="322450" y="781050"/>
            <a:ext cx="2431500" cy="377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Sentence Embeddings and Information Retrieval</a:t>
            </a:r>
            <a:endParaRPr/>
          </a:p>
        </p:txBody>
      </p:sp>
      <p:sp>
        <p:nvSpPr>
          <p:cNvPr id="361" name="Google Shape;361;p24"/>
          <p:cNvSpPr txBox="1"/>
          <p:nvPr>
            <p:ph idx="1" type="body"/>
          </p:nvPr>
        </p:nvSpPr>
        <p:spPr>
          <a:xfrm>
            <a:off x="3209925" y="781050"/>
            <a:ext cx="5484000" cy="3771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a:t>For tasks such as </a:t>
            </a:r>
            <a:r>
              <a:rPr b="1" lang="en"/>
              <a:t>Information Retrieval</a:t>
            </a:r>
            <a:r>
              <a:rPr lang="en"/>
              <a:t> and </a:t>
            </a:r>
            <a:r>
              <a:rPr b="1" lang="en"/>
              <a:t>Retrieval-Augmented Generation (RAG)</a:t>
            </a:r>
            <a:r>
              <a:rPr lang="en"/>
              <a:t>—topics we will explore in the next module—we need to construct </a:t>
            </a:r>
            <a:r>
              <a:rPr b="1" lang="en"/>
              <a:t>embeddings</a:t>
            </a:r>
            <a:r>
              <a:rPr lang="en"/>
              <a:t> not just for individual words, but for entire sentences and even larger documents.</a:t>
            </a:r>
            <a:endParaRPr/>
          </a:p>
          <a:p>
            <a:pPr indent="-330200" lvl="0" marL="457200" rtl="0" algn="l">
              <a:lnSpc>
                <a:spcPct val="115000"/>
              </a:lnSpc>
              <a:spcBef>
                <a:spcPts val="1000"/>
              </a:spcBef>
              <a:spcAft>
                <a:spcPts val="1000"/>
              </a:spcAft>
              <a:buSzPts val="1600"/>
              <a:buChar char="●"/>
            </a:pPr>
            <a:r>
              <a:rPr lang="en"/>
              <a:t>One straightforward approach to achieve this is to </a:t>
            </a:r>
            <a:r>
              <a:rPr b="1" lang="en"/>
              <a:t>average the embedding vectors</a:t>
            </a:r>
            <a:r>
              <a:rPr lang="en"/>
              <a:t> of all the words in the document. By aggregating the word embeddings, we can create a single, unified vector that captures the overall semantic meaning of the entire sentence or document.</a:t>
            </a:r>
            <a:endParaRPr/>
          </a:p>
        </p:txBody>
      </p:sp>
      <p:sp>
        <p:nvSpPr>
          <p:cNvPr id="362" name="Google Shape;36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type="title"/>
          </p:nvPr>
        </p:nvSpPr>
        <p:spPr>
          <a:xfrm>
            <a:off x="322450" y="781050"/>
            <a:ext cx="2431500" cy="377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Embeddings</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sz="1800"/>
              <a:t>Example: </a:t>
            </a:r>
            <a:endParaRPr sz="1800"/>
          </a:p>
          <a:p>
            <a:pPr indent="0" lvl="0" marL="0" rtl="0" algn="l">
              <a:lnSpc>
                <a:spcPct val="100000"/>
              </a:lnSpc>
              <a:spcBef>
                <a:spcPts val="0"/>
              </a:spcBef>
              <a:spcAft>
                <a:spcPts val="0"/>
              </a:spcAft>
              <a:buSzPts val="2800"/>
              <a:buNone/>
            </a:pPr>
            <a:r>
              <a:rPr lang="en" sz="1800" u="sng">
                <a:solidFill>
                  <a:schemeClr val="hlink"/>
                </a:solidFill>
                <a:hlinkClick r:id="rId3"/>
              </a:rPr>
              <a:t>Interactive Notebook</a:t>
            </a:r>
            <a:endParaRPr/>
          </a:p>
        </p:txBody>
      </p:sp>
      <p:sp>
        <p:nvSpPr>
          <p:cNvPr id="368" name="Google Shape;368;p25"/>
          <p:cNvSpPr txBox="1"/>
          <p:nvPr>
            <p:ph idx="1" type="body"/>
          </p:nvPr>
        </p:nvSpPr>
        <p:spPr>
          <a:xfrm>
            <a:off x="3209925" y="781050"/>
            <a:ext cx="5484000" cy="3771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a:t>In modern NLP systems text is divided into subunits called </a:t>
            </a:r>
            <a:r>
              <a:rPr b="1" lang="en"/>
              <a:t>tokens</a:t>
            </a:r>
            <a:r>
              <a:rPr lang="en"/>
              <a:t>, rather than words. For now we will work with word tokens to keep things simple.</a:t>
            </a:r>
            <a:endParaRPr/>
          </a:p>
          <a:p>
            <a:pPr indent="-330200" lvl="0" marL="457200" rtl="0" algn="l">
              <a:lnSpc>
                <a:spcPct val="115000"/>
              </a:lnSpc>
              <a:spcBef>
                <a:spcPts val="1000"/>
              </a:spcBef>
              <a:spcAft>
                <a:spcPts val="0"/>
              </a:spcAft>
              <a:buSzPts val="1600"/>
              <a:buChar char="●"/>
            </a:pPr>
            <a:r>
              <a:rPr b="1" lang="en"/>
              <a:t>Word2Vec</a:t>
            </a:r>
            <a:r>
              <a:rPr lang="en"/>
              <a:t> paved the way to many other embedding implementations.</a:t>
            </a:r>
            <a:endParaRPr/>
          </a:p>
          <a:p>
            <a:pPr indent="-330200" lvl="0" marL="457200" rtl="0" algn="l">
              <a:lnSpc>
                <a:spcPct val="115000"/>
              </a:lnSpc>
              <a:spcBef>
                <a:spcPts val="1000"/>
              </a:spcBef>
              <a:spcAft>
                <a:spcPts val="1000"/>
              </a:spcAft>
              <a:buSzPts val="1600"/>
              <a:buChar char="●"/>
            </a:pPr>
            <a:r>
              <a:rPr lang="en"/>
              <a:t>For simplicity we will start with </a:t>
            </a:r>
            <a:r>
              <a:rPr b="1" lang="en"/>
              <a:t>spacy</a:t>
            </a:r>
            <a:r>
              <a:rPr lang="en"/>
              <a:t> implementation and later experiment and learn how to implement more advanced embeddings provided by the latest Large Language Models (LLM).</a:t>
            </a:r>
            <a:endParaRPr/>
          </a:p>
        </p:txBody>
      </p:sp>
      <p:sp>
        <p:nvSpPr>
          <p:cNvPr id="369" name="Google Shape;36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322450" y="781050"/>
            <a:ext cx="2431500" cy="377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Generative AI?</a:t>
            </a:r>
            <a:endParaRPr/>
          </a:p>
          <a:p>
            <a:pPr indent="0" lvl="0" marL="0" rtl="0" algn="l">
              <a:lnSpc>
                <a:spcPct val="100000"/>
              </a:lnSpc>
              <a:spcBef>
                <a:spcPts val="1000"/>
              </a:spcBef>
              <a:spcAft>
                <a:spcPts val="0"/>
              </a:spcAft>
              <a:buSzPts val="2800"/>
              <a:buNone/>
            </a:pPr>
            <a:r>
              <a:t/>
            </a:r>
            <a:endParaRPr b="0" sz="1200">
              <a:solidFill>
                <a:schemeClr val="dk2"/>
              </a:solidFill>
            </a:endParaRPr>
          </a:p>
        </p:txBody>
      </p:sp>
      <p:sp>
        <p:nvSpPr>
          <p:cNvPr id="168" name="Google Shape;168;p3"/>
          <p:cNvSpPr txBox="1"/>
          <p:nvPr>
            <p:ph idx="1" type="body"/>
          </p:nvPr>
        </p:nvSpPr>
        <p:spPr>
          <a:xfrm>
            <a:off x="3050850" y="583275"/>
            <a:ext cx="5484000" cy="972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a:t>In the simplest terms, </a:t>
            </a:r>
            <a:r>
              <a:rPr b="1" lang="en"/>
              <a:t>Generative AI models</a:t>
            </a:r>
            <a:r>
              <a:rPr lang="en"/>
              <a:t> create new data that is </a:t>
            </a:r>
            <a:r>
              <a:rPr b="1" lang="en"/>
              <a:t>similar</a:t>
            </a:r>
            <a:r>
              <a:rPr lang="en"/>
              <a:t> to a given dataset.</a:t>
            </a:r>
            <a:endParaRPr b="1">
              <a:highlight>
                <a:schemeClr val="lt1"/>
              </a:highlight>
            </a:endParaRPr>
          </a:p>
          <a:p>
            <a:pPr indent="-330200" lvl="0" marL="457200" rtl="0" algn="l">
              <a:lnSpc>
                <a:spcPct val="115000"/>
              </a:lnSpc>
              <a:spcBef>
                <a:spcPts val="1000"/>
              </a:spcBef>
              <a:spcAft>
                <a:spcPts val="0"/>
              </a:spcAft>
              <a:buSzPts val="1600"/>
              <a:buChar char="●"/>
            </a:pPr>
            <a:r>
              <a:rPr lang="en">
                <a:highlight>
                  <a:schemeClr val="lt1"/>
                </a:highlight>
              </a:rPr>
              <a:t>Consider some names sampled from a dataset:</a:t>
            </a:r>
            <a:endParaRPr>
              <a:highlight>
                <a:schemeClr val="lt1"/>
              </a:highlight>
            </a:endParaRPr>
          </a:p>
          <a:p>
            <a:pPr indent="0" lvl="0" marL="0" rtl="0" algn="l">
              <a:lnSpc>
                <a:spcPct val="115000"/>
              </a:lnSpc>
              <a:spcBef>
                <a:spcPts val="1000"/>
              </a:spcBef>
              <a:spcAft>
                <a:spcPts val="0"/>
              </a:spcAft>
              <a:buSzPts val="1600"/>
              <a:buNone/>
            </a:pPr>
            <a:r>
              <a:t/>
            </a:r>
            <a:endParaRPr>
              <a:highlight>
                <a:schemeClr val="lt1"/>
              </a:highlight>
            </a:endParaRPr>
          </a:p>
          <a:p>
            <a:pPr indent="0" lvl="0" marL="0" rtl="0" algn="l">
              <a:lnSpc>
                <a:spcPct val="115000"/>
              </a:lnSpc>
              <a:spcBef>
                <a:spcPts val="1000"/>
              </a:spcBef>
              <a:spcAft>
                <a:spcPts val="1000"/>
              </a:spcAft>
              <a:buSzPts val="1600"/>
              <a:buNone/>
            </a:pPr>
            <a:r>
              <a:t/>
            </a:r>
            <a:endParaRPr>
              <a:highlight>
                <a:schemeClr val="lt1"/>
              </a:highlight>
            </a:endParaRPr>
          </a:p>
        </p:txBody>
      </p:sp>
      <p:sp>
        <p:nvSpPr>
          <p:cNvPr id="169" name="Google Shape;16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0" name="Google Shape;170;p3"/>
          <p:cNvSpPr txBox="1"/>
          <p:nvPr>
            <p:ph idx="1" type="body"/>
          </p:nvPr>
        </p:nvSpPr>
        <p:spPr>
          <a:xfrm>
            <a:off x="4146387" y="1881050"/>
            <a:ext cx="4299300" cy="972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600"/>
              <a:buNone/>
            </a:pPr>
            <a:r>
              <a:t/>
            </a:r>
            <a:endParaRPr/>
          </a:p>
          <a:p>
            <a:pPr indent="0" lvl="0" marL="0" rtl="0" algn="l">
              <a:lnSpc>
                <a:spcPct val="115000"/>
              </a:lnSpc>
              <a:spcBef>
                <a:spcPts val="0"/>
              </a:spcBef>
              <a:spcAft>
                <a:spcPts val="0"/>
              </a:spcAft>
              <a:buSzPts val="1600"/>
              <a:buNone/>
            </a:pPr>
            <a:r>
              <a:t/>
            </a:r>
            <a:endParaRPr/>
          </a:p>
          <a:p>
            <a:pPr indent="0" lvl="0" marL="0" rtl="0" algn="l">
              <a:lnSpc>
                <a:spcPct val="115000"/>
              </a:lnSpc>
              <a:spcBef>
                <a:spcPts val="0"/>
              </a:spcBef>
              <a:spcAft>
                <a:spcPts val="0"/>
              </a:spcAft>
              <a:buSzPts val="1600"/>
              <a:buNone/>
            </a:pPr>
            <a:r>
              <a:t/>
            </a:r>
            <a:endParaRPr sz="1400"/>
          </a:p>
          <a:p>
            <a:pPr indent="0" lvl="0" marL="0" rtl="0" algn="l">
              <a:lnSpc>
                <a:spcPct val="115000"/>
              </a:lnSpc>
              <a:spcBef>
                <a:spcPts val="1000"/>
              </a:spcBef>
              <a:spcAft>
                <a:spcPts val="0"/>
              </a:spcAft>
              <a:buSzPts val="1600"/>
              <a:buNone/>
            </a:pPr>
            <a:r>
              <a:t/>
            </a:r>
            <a:endParaRPr sz="1400"/>
          </a:p>
          <a:p>
            <a:pPr indent="0" lvl="0" marL="0" rtl="0" algn="l">
              <a:lnSpc>
                <a:spcPct val="115000"/>
              </a:lnSpc>
              <a:spcBef>
                <a:spcPts val="1000"/>
              </a:spcBef>
              <a:spcAft>
                <a:spcPts val="0"/>
              </a:spcAft>
              <a:buSzPts val="1600"/>
              <a:buNone/>
            </a:pPr>
            <a:r>
              <a:t/>
            </a:r>
            <a:endParaRPr sz="1400"/>
          </a:p>
        </p:txBody>
      </p:sp>
      <p:sp>
        <p:nvSpPr>
          <p:cNvPr id="171" name="Google Shape;171;p3"/>
          <p:cNvSpPr/>
          <p:nvPr/>
        </p:nvSpPr>
        <p:spPr>
          <a:xfrm>
            <a:off x="3756925" y="1863776"/>
            <a:ext cx="2470303" cy="4699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2"/>
                </a:solidFill>
                <a:latin typeface="Arial"/>
              </a:rPr>
              <a:t>Jupiter</a:t>
            </a:r>
          </a:p>
        </p:txBody>
      </p:sp>
      <p:sp>
        <p:nvSpPr>
          <p:cNvPr id="172" name="Google Shape;172;p3"/>
          <p:cNvSpPr/>
          <p:nvPr/>
        </p:nvSpPr>
        <p:spPr>
          <a:xfrm>
            <a:off x="3855574" y="2673377"/>
            <a:ext cx="1796977" cy="393600"/>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chemeClr val="dk2"/>
                </a:solidFill>
                <a:latin typeface="Arial"/>
              </a:rPr>
              <a:t>Pluto</a:t>
            </a:r>
          </a:p>
        </p:txBody>
      </p:sp>
      <p:sp>
        <p:nvSpPr>
          <p:cNvPr id="173" name="Google Shape;173;p3"/>
          <p:cNvSpPr/>
          <p:nvPr/>
        </p:nvSpPr>
        <p:spPr>
          <a:xfrm>
            <a:off x="5387425" y="3157347"/>
            <a:ext cx="3147426" cy="354924"/>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chemeClr val="dk2"/>
                </a:solidFill>
                <a:latin typeface="Arial"/>
              </a:rPr>
              <a:t>Mercury</a:t>
            </a:r>
          </a:p>
        </p:txBody>
      </p:sp>
      <p:sp>
        <p:nvSpPr>
          <p:cNvPr id="174" name="Google Shape;174;p3"/>
          <p:cNvSpPr/>
          <p:nvPr/>
        </p:nvSpPr>
        <p:spPr>
          <a:xfrm>
            <a:off x="5546150" y="2283175"/>
            <a:ext cx="2375903" cy="470026"/>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chemeClr val="dk1"/>
                </a:solidFill>
                <a:latin typeface="Arial"/>
              </a:rPr>
              <a:t>Saturn</a:t>
            </a:r>
          </a:p>
        </p:txBody>
      </p:sp>
      <p:sp>
        <p:nvSpPr>
          <p:cNvPr id="175" name="Google Shape;175;p3"/>
          <p:cNvSpPr/>
          <p:nvPr/>
        </p:nvSpPr>
        <p:spPr>
          <a:xfrm>
            <a:off x="4333575" y="3479198"/>
            <a:ext cx="1862273" cy="3936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1"/>
                </a:solidFill>
                <a:latin typeface="Arial"/>
              </a:rPr>
              <a:t>Mars</a:t>
            </a:r>
          </a:p>
        </p:txBody>
      </p:sp>
      <p:sp>
        <p:nvSpPr>
          <p:cNvPr id="176" name="Google Shape;176;p3"/>
          <p:cNvSpPr txBox="1"/>
          <p:nvPr>
            <p:ph idx="1" type="body"/>
          </p:nvPr>
        </p:nvSpPr>
        <p:spPr>
          <a:xfrm>
            <a:off x="3158875" y="4032075"/>
            <a:ext cx="5484000" cy="783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a:highlight>
                  <a:schemeClr val="lt1"/>
                </a:highlight>
              </a:rPr>
              <a:t>Can you generate other similar names?</a:t>
            </a:r>
            <a:endParaRPr>
              <a:highlight>
                <a:schemeClr val="lt1"/>
              </a:highlight>
            </a:endParaRPr>
          </a:p>
          <a:p>
            <a:pPr indent="0" lvl="0" marL="0" rtl="0" algn="l">
              <a:lnSpc>
                <a:spcPct val="115000"/>
              </a:lnSpc>
              <a:spcBef>
                <a:spcPts val="0"/>
              </a:spcBef>
              <a:spcAft>
                <a:spcPts val="0"/>
              </a:spcAft>
              <a:buSzPts val="1600"/>
              <a:buNone/>
            </a:pPr>
            <a:r>
              <a:t/>
            </a:r>
            <a:endParaRPr>
              <a:highlight>
                <a:schemeClr val="lt1"/>
              </a:highlight>
            </a:endParaRPr>
          </a:p>
          <a:p>
            <a:pPr indent="0" lvl="0" marL="0" rtl="0" algn="l">
              <a:lnSpc>
                <a:spcPct val="115000"/>
              </a:lnSpc>
              <a:spcBef>
                <a:spcPts val="1000"/>
              </a:spcBef>
              <a:spcAft>
                <a:spcPts val="0"/>
              </a:spcAft>
              <a:buSzPts val="1600"/>
              <a:buNone/>
            </a:pPr>
            <a:r>
              <a:t/>
            </a:r>
            <a:endParaRPr>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
          <p:cNvSpPr txBox="1"/>
          <p:nvPr>
            <p:ph type="title"/>
          </p:nvPr>
        </p:nvSpPr>
        <p:spPr>
          <a:xfrm>
            <a:off x="322450" y="781050"/>
            <a:ext cx="2431500" cy="377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Generative AI?</a:t>
            </a:r>
            <a:endParaRPr/>
          </a:p>
          <a:p>
            <a:pPr indent="0" lvl="0" marL="0" rtl="0" algn="l">
              <a:lnSpc>
                <a:spcPct val="115000"/>
              </a:lnSpc>
              <a:spcBef>
                <a:spcPts val="1200"/>
              </a:spcBef>
              <a:spcAft>
                <a:spcPts val="1000"/>
              </a:spcAft>
              <a:buSzPts val="2800"/>
              <a:buNone/>
            </a:pPr>
            <a:r>
              <a:t/>
            </a:r>
            <a:endParaRPr b="0" sz="1200">
              <a:solidFill>
                <a:schemeClr val="dk2"/>
              </a:solidFill>
            </a:endParaRPr>
          </a:p>
        </p:txBody>
      </p:sp>
      <p:sp>
        <p:nvSpPr>
          <p:cNvPr id="182" name="Google Shape;182;p4"/>
          <p:cNvSpPr txBox="1"/>
          <p:nvPr>
            <p:ph idx="1" type="body"/>
          </p:nvPr>
        </p:nvSpPr>
        <p:spPr>
          <a:xfrm>
            <a:off x="3209925" y="552450"/>
            <a:ext cx="5484000" cy="42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600"/>
              <a:buNone/>
            </a:pPr>
            <a:r>
              <a:rPr lang="en"/>
              <a:t>There is often </a:t>
            </a:r>
            <a:r>
              <a:rPr b="1" lang="en"/>
              <a:t>no single correct answer</a:t>
            </a:r>
            <a:r>
              <a:rPr lang="en"/>
              <a:t> when it comes to recognizing patterns in data. Often, identifying the pattern becomes easier when you understand the </a:t>
            </a:r>
            <a:r>
              <a:rPr b="1" lang="en"/>
              <a:t>context</a:t>
            </a:r>
            <a:r>
              <a:rPr lang="en"/>
              <a:t> or the </a:t>
            </a:r>
            <a:r>
              <a:rPr b="1" lang="en"/>
              <a:t>hidden structure</a:t>
            </a:r>
            <a:r>
              <a:rPr lang="en"/>
              <a:t> behind the data.</a:t>
            </a:r>
            <a:endParaRPr/>
          </a:p>
          <a:p>
            <a:pPr indent="0" lvl="0" marL="0" rtl="0" algn="l">
              <a:lnSpc>
                <a:spcPct val="115000"/>
              </a:lnSpc>
              <a:spcBef>
                <a:spcPts val="1200"/>
              </a:spcBef>
              <a:spcAft>
                <a:spcPts val="0"/>
              </a:spcAft>
              <a:buSzPts val="1600"/>
              <a:buNone/>
            </a:pPr>
            <a:r>
              <a:rPr lang="en"/>
              <a:t>For example:</a:t>
            </a:r>
            <a:endParaRPr/>
          </a:p>
          <a:p>
            <a:pPr indent="-330200" lvl="0" marL="457200" rtl="0" algn="l">
              <a:lnSpc>
                <a:spcPct val="115000"/>
              </a:lnSpc>
              <a:spcBef>
                <a:spcPts val="1200"/>
              </a:spcBef>
              <a:spcAft>
                <a:spcPts val="0"/>
              </a:spcAft>
              <a:buClr>
                <a:schemeClr val="dk1"/>
              </a:buClr>
              <a:buSzPts val="1600"/>
              <a:buFont typeface="Arial"/>
              <a:buChar char="●"/>
            </a:pPr>
            <a:r>
              <a:rPr b="1" lang="en"/>
              <a:t>What if the names come from an Astronomy textbook?</a:t>
            </a:r>
            <a:r>
              <a:rPr lang="en"/>
              <a:t> In this case, the names might correspond to celestial bodies like stars, constellations, or planets.</a:t>
            </a:r>
            <a:endParaRPr/>
          </a:p>
          <a:p>
            <a:pPr indent="-330200" lvl="0" marL="457200" rtl="0" algn="l">
              <a:lnSpc>
                <a:spcPct val="115000"/>
              </a:lnSpc>
              <a:spcBef>
                <a:spcPts val="1200"/>
              </a:spcBef>
              <a:spcAft>
                <a:spcPts val="0"/>
              </a:spcAft>
              <a:buClr>
                <a:schemeClr val="dk1"/>
              </a:buClr>
              <a:buSzPts val="1600"/>
              <a:buFont typeface="Arial"/>
              <a:buChar char="●"/>
            </a:pPr>
            <a:r>
              <a:rPr b="1" lang="en"/>
              <a:t>What if the names come from a Greek and Roman Mythology textbook?</a:t>
            </a:r>
            <a:r>
              <a:rPr lang="en"/>
              <a:t> Here, the names could be those of gods, goddesses, or mythological creatures.</a:t>
            </a:r>
            <a:endParaRPr/>
          </a:p>
          <a:p>
            <a:pPr indent="0" lvl="0" marL="0" rtl="0" algn="l">
              <a:lnSpc>
                <a:spcPct val="115000"/>
              </a:lnSpc>
              <a:spcBef>
                <a:spcPts val="1000"/>
              </a:spcBef>
              <a:spcAft>
                <a:spcPts val="1000"/>
              </a:spcAft>
              <a:buSzPts val="1600"/>
              <a:buNone/>
            </a:pPr>
            <a:r>
              <a:t/>
            </a:r>
            <a:endParaRPr b="1">
              <a:highlight>
                <a:schemeClr val="lt1"/>
              </a:highlight>
            </a:endParaRPr>
          </a:p>
        </p:txBody>
      </p:sp>
      <p:sp>
        <p:nvSpPr>
          <p:cNvPr id="183" name="Google Shape;18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322450" y="781050"/>
            <a:ext cx="2431500" cy="377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Context</a:t>
            </a:r>
            <a:endParaRPr/>
          </a:p>
        </p:txBody>
      </p:sp>
      <p:sp>
        <p:nvSpPr>
          <p:cNvPr id="189" name="Google Shape;189;p5"/>
          <p:cNvSpPr txBox="1"/>
          <p:nvPr>
            <p:ph idx="1" type="body"/>
          </p:nvPr>
        </p:nvSpPr>
        <p:spPr>
          <a:xfrm>
            <a:off x="2941350" y="781050"/>
            <a:ext cx="5752500" cy="3771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SzPts val="1600"/>
              <a:buChar char="●"/>
            </a:pPr>
            <a:r>
              <a:rPr lang="en"/>
              <a:t>If we want to generate new data, it will depend on this context.</a:t>
            </a:r>
            <a:endParaRPr/>
          </a:p>
          <a:p>
            <a:pPr indent="-330200" lvl="0" marL="457200" rtl="0" algn="l">
              <a:lnSpc>
                <a:spcPct val="115000"/>
              </a:lnSpc>
              <a:spcBef>
                <a:spcPts val="1200"/>
              </a:spcBef>
              <a:spcAft>
                <a:spcPts val="1000"/>
              </a:spcAft>
              <a:buSzPts val="1600"/>
              <a:buChar char="●"/>
            </a:pPr>
            <a:r>
              <a:rPr lang="en"/>
              <a:t>The ability to create new but contextually consistent data is what makes Generative AI powerful for tasks like text completion, image synthesis, and even music. composition.</a:t>
            </a:r>
            <a:endParaRPr/>
          </a:p>
        </p:txBody>
      </p:sp>
      <p:sp>
        <p:nvSpPr>
          <p:cNvPr id="190" name="Google Shape;19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Screenshot of a ChatGPT session showcasing prompt and response." id="191" name="Google Shape;191;p5"/>
          <p:cNvPicPr preferRelativeResize="0"/>
          <p:nvPr/>
        </p:nvPicPr>
        <p:blipFill rotWithShape="1">
          <a:blip r:embed="rId3">
            <a:alphaModFix/>
          </a:blip>
          <a:srcRect b="0" l="0" r="0" t="0"/>
          <a:stretch/>
        </p:blipFill>
        <p:spPr>
          <a:xfrm>
            <a:off x="322450" y="2482650"/>
            <a:ext cx="8145476" cy="2146500"/>
          </a:xfrm>
          <a:prstGeom prst="rect">
            <a:avLst/>
          </a:prstGeom>
          <a:noFill/>
          <a:ln>
            <a:noFill/>
          </a:ln>
        </p:spPr>
      </p:pic>
      <p:sp>
        <p:nvSpPr>
          <p:cNvPr id="192" name="Google Shape;192;p5"/>
          <p:cNvSpPr txBox="1"/>
          <p:nvPr/>
        </p:nvSpPr>
        <p:spPr>
          <a:xfrm>
            <a:off x="374425" y="1680000"/>
            <a:ext cx="2035500" cy="56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Roboto"/>
                <a:ea typeface="Roboto"/>
                <a:cs typeface="Roboto"/>
                <a:sym typeface="Roboto"/>
              </a:rPr>
              <a:t>Example with ChatGPT</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ph type="title"/>
          </p:nvPr>
        </p:nvSpPr>
        <p:spPr>
          <a:xfrm>
            <a:off x="398650" y="857250"/>
            <a:ext cx="2431500" cy="144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Context Matters</a:t>
            </a:r>
            <a:endParaRPr/>
          </a:p>
        </p:txBody>
      </p:sp>
      <p:sp>
        <p:nvSpPr>
          <p:cNvPr id="198" name="Google Shape;19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Screenshot of a ChatGPT session showcasing prompt and response." id="199" name="Google Shape;199;p6"/>
          <p:cNvPicPr preferRelativeResize="0"/>
          <p:nvPr/>
        </p:nvPicPr>
        <p:blipFill rotWithShape="1">
          <a:blip r:embed="rId3">
            <a:alphaModFix/>
          </a:blip>
          <a:srcRect b="0" l="0" r="0" t="0"/>
          <a:stretch/>
        </p:blipFill>
        <p:spPr>
          <a:xfrm>
            <a:off x="381000" y="2333999"/>
            <a:ext cx="8624750" cy="2127600"/>
          </a:xfrm>
          <a:prstGeom prst="rect">
            <a:avLst/>
          </a:prstGeom>
          <a:noFill/>
          <a:ln>
            <a:noFill/>
          </a:ln>
        </p:spPr>
      </p:pic>
      <p:pic>
        <p:nvPicPr>
          <p:cNvPr id="200" name="Google Shape;200;p6"/>
          <p:cNvPicPr preferRelativeResize="0"/>
          <p:nvPr/>
        </p:nvPicPr>
        <p:blipFill rotWithShape="1">
          <a:blip r:embed="rId4">
            <a:alphaModFix/>
          </a:blip>
          <a:srcRect b="0" l="0" r="0" t="0"/>
          <a:stretch/>
        </p:blipFill>
        <p:spPr>
          <a:xfrm>
            <a:off x="2753950" y="866550"/>
            <a:ext cx="6149175" cy="1494419"/>
          </a:xfrm>
          <a:prstGeom prst="rect">
            <a:avLst/>
          </a:prstGeom>
          <a:noFill/>
          <a:ln>
            <a:noFill/>
          </a:ln>
        </p:spPr>
      </p:pic>
      <p:sp>
        <p:nvSpPr>
          <p:cNvPr id="201" name="Google Shape;201;p6"/>
          <p:cNvSpPr txBox="1"/>
          <p:nvPr/>
        </p:nvSpPr>
        <p:spPr>
          <a:xfrm>
            <a:off x="374425" y="2137200"/>
            <a:ext cx="2035500" cy="56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Roboto"/>
                <a:ea typeface="Roboto"/>
                <a:cs typeface="Roboto"/>
                <a:sym typeface="Roboto"/>
              </a:rPr>
              <a:t>Example with ChatGPT</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
          <p:cNvSpPr txBox="1"/>
          <p:nvPr>
            <p:ph idx="4294967295" type="body"/>
          </p:nvPr>
        </p:nvSpPr>
        <p:spPr>
          <a:xfrm>
            <a:off x="419750" y="781050"/>
            <a:ext cx="8274300" cy="42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2400"/>
              <a:buNone/>
            </a:pPr>
            <a:r>
              <a:t/>
            </a:r>
            <a:endParaRPr sz="1600"/>
          </a:p>
          <a:p>
            <a:pPr indent="-330200" lvl="0" marL="457200" rtl="0" algn="l">
              <a:lnSpc>
                <a:spcPct val="115000"/>
              </a:lnSpc>
              <a:spcBef>
                <a:spcPts val="1000"/>
              </a:spcBef>
              <a:spcAft>
                <a:spcPts val="0"/>
              </a:spcAft>
              <a:buSzPts val="1600"/>
              <a:buChar char="●"/>
            </a:pPr>
            <a:r>
              <a:rPr lang="en" sz="1600"/>
              <a:t>Design of these powerful models requires </a:t>
            </a:r>
            <a:r>
              <a:rPr b="1" lang="en" sz="1600"/>
              <a:t>some understanding of probability theory.</a:t>
            </a:r>
            <a:endParaRPr b="1" sz="1600"/>
          </a:p>
          <a:p>
            <a:pPr indent="-330200" lvl="0" marL="457200" rtl="0" algn="l">
              <a:lnSpc>
                <a:spcPct val="115000"/>
              </a:lnSpc>
              <a:spcBef>
                <a:spcPts val="1000"/>
              </a:spcBef>
              <a:spcAft>
                <a:spcPts val="0"/>
              </a:spcAft>
              <a:buSzPts val="1600"/>
              <a:buChar char="●"/>
            </a:pPr>
            <a:r>
              <a:rPr lang="en" sz="1600"/>
              <a:t>The models can learn the </a:t>
            </a:r>
            <a:r>
              <a:rPr b="1" lang="en" sz="1600"/>
              <a:t>underlying probability distributions</a:t>
            </a:r>
            <a:r>
              <a:rPr lang="en" sz="1600"/>
              <a:t> of the data, allowing them to generate new samples.</a:t>
            </a:r>
            <a:endParaRPr sz="1600"/>
          </a:p>
          <a:p>
            <a:pPr indent="-330200" lvl="0" marL="457200" rtl="0" algn="l">
              <a:lnSpc>
                <a:spcPct val="115000"/>
              </a:lnSpc>
              <a:spcBef>
                <a:spcPts val="1000"/>
              </a:spcBef>
              <a:spcAft>
                <a:spcPts val="0"/>
              </a:spcAft>
              <a:buSzPts val="1600"/>
              <a:buChar char="●"/>
            </a:pPr>
            <a:r>
              <a:rPr lang="en" sz="1600"/>
              <a:t>For example, in text generation the model estimates the </a:t>
            </a:r>
            <a:r>
              <a:rPr b="1" lang="en" sz="1600"/>
              <a:t>probability</a:t>
            </a:r>
            <a:r>
              <a:rPr lang="en" sz="1600"/>
              <a:t> of each word occurring given the previous ones. We can then sample from these probabilities to construct new words (or tokens) that follow the </a:t>
            </a:r>
            <a:r>
              <a:rPr b="1" lang="en" sz="1600"/>
              <a:t>same patterns</a:t>
            </a:r>
            <a:r>
              <a:rPr lang="en" sz="1600"/>
              <a:t> as the words in the training data.</a:t>
            </a:r>
            <a:endParaRPr sz="1600"/>
          </a:p>
          <a:p>
            <a:pPr indent="-330200" lvl="0" marL="457200" rtl="0" algn="l">
              <a:lnSpc>
                <a:spcPct val="115000"/>
              </a:lnSpc>
              <a:spcBef>
                <a:spcPts val="1200"/>
              </a:spcBef>
              <a:spcAft>
                <a:spcPts val="0"/>
              </a:spcAft>
              <a:buSzPts val="1600"/>
              <a:buChar char="●"/>
            </a:pPr>
            <a:r>
              <a:rPr lang="en" sz="1600"/>
              <a:t>By leveraging probability theory, Generative AI models can </a:t>
            </a:r>
            <a:r>
              <a:rPr b="1" lang="en" sz="1600"/>
              <a:t>balance creativity and realism</a:t>
            </a:r>
            <a:r>
              <a:rPr lang="en" sz="1600"/>
              <a:t>, producing outputs that are both novel and contextually appropriate.</a:t>
            </a:r>
            <a:endParaRPr sz="1600"/>
          </a:p>
          <a:p>
            <a:pPr indent="0" lvl="0" marL="0" rtl="0" algn="l">
              <a:lnSpc>
                <a:spcPct val="115000"/>
              </a:lnSpc>
              <a:spcBef>
                <a:spcPts val="1200"/>
              </a:spcBef>
              <a:spcAft>
                <a:spcPts val="1000"/>
              </a:spcAft>
              <a:buSzPts val="2400"/>
              <a:buNone/>
            </a:pPr>
            <a:r>
              <a:t/>
            </a:r>
            <a:endParaRPr b="1" sz="1600">
              <a:highlight>
                <a:schemeClr val="lt1"/>
              </a:highlight>
            </a:endParaRPr>
          </a:p>
        </p:txBody>
      </p:sp>
      <p:sp>
        <p:nvSpPr>
          <p:cNvPr id="207" name="Google Shape;20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8" name="Google Shape;208;p7"/>
          <p:cNvSpPr txBox="1"/>
          <p:nvPr>
            <p:ph type="title"/>
          </p:nvPr>
        </p:nvSpPr>
        <p:spPr>
          <a:xfrm>
            <a:off x="311700" y="305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Add just enough uncertainty…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8"/>
          <p:cNvSpPr txBox="1"/>
          <p:nvPr>
            <p:ph type="title"/>
          </p:nvPr>
        </p:nvSpPr>
        <p:spPr>
          <a:xfrm>
            <a:off x="586925" y="1970725"/>
            <a:ext cx="6624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Basics of Probability</a:t>
            </a:r>
            <a:endParaRPr/>
          </a:p>
        </p:txBody>
      </p:sp>
      <p:sp>
        <p:nvSpPr>
          <p:cNvPr id="214" name="Google Shape;21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accent4"/>
                </a:solidFill>
              </a:rPr>
              <a:t>‹#›</a:t>
            </a:fld>
            <a:endParaRPr>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9"/>
          <p:cNvSpPr txBox="1"/>
          <p:nvPr>
            <p:ph type="title"/>
          </p:nvPr>
        </p:nvSpPr>
        <p:spPr>
          <a:xfrm>
            <a:off x="322450" y="781050"/>
            <a:ext cx="2431500" cy="377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Basics of Probability</a:t>
            </a:r>
            <a:endParaRPr/>
          </a:p>
          <a:p>
            <a:pPr indent="0" lvl="0" marL="0" rtl="0" algn="l">
              <a:lnSpc>
                <a:spcPct val="100000"/>
              </a:lnSpc>
              <a:spcBef>
                <a:spcPts val="1000"/>
              </a:spcBef>
              <a:spcAft>
                <a:spcPts val="0"/>
              </a:spcAft>
              <a:buSzPts val="2800"/>
              <a:buNone/>
            </a:pPr>
            <a:r>
              <a:t/>
            </a:r>
            <a:endParaRPr b="0" sz="1200">
              <a:solidFill>
                <a:schemeClr val="dk2"/>
              </a:solidFill>
            </a:endParaRPr>
          </a:p>
        </p:txBody>
      </p:sp>
      <p:sp>
        <p:nvSpPr>
          <p:cNvPr id="220" name="Google Shape;220;p9"/>
          <p:cNvSpPr txBox="1"/>
          <p:nvPr>
            <p:ph idx="1" type="body"/>
          </p:nvPr>
        </p:nvSpPr>
        <p:spPr>
          <a:xfrm>
            <a:off x="3209925" y="552450"/>
            <a:ext cx="5484000" cy="42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600"/>
              <a:buNone/>
            </a:pPr>
            <a:r>
              <a:rPr lang="en"/>
              <a:t>To discuss/predict future events, we need the concept of </a:t>
            </a:r>
            <a:r>
              <a:rPr b="1" lang="en"/>
              <a:t>Probability</a:t>
            </a:r>
            <a:r>
              <a:rPr lang="en"/>
              <a:t>. How should we define it?</a:t>
            </a:r>
            <a:endParaRPr/>
          </a:p>
          <a:p>
            <a:pPr indent="-330200" lvl="0" marL="457200" rtl="0" algn="l">
              <a:lnSpc>
                <a:spcPct val="115000"/>
              </a:lnSpc>
              <a:spcBef>
                <a:spcPts val="1000"/>
              </a:spcBef>
              <a:spcAft>
                <a:spcPts val="0"/>
              </a:spcAft>
              <a:buSzPts val="1600"/>
              <a:buChar char="●"/>
            </a:pPr>
            <a:r>
              <a:rPr lang="en"/>
              <a:t>Regular variables have one value at a time, e.g. </a:t>
            </a:r>
            <a:r>
              <a:rPr b="1" lang="en"/>
              <a:t>X = 5</a:t>
            </a:r>
            <a:r>
              <a:rPr lang="en"/>
              <a:t>.</a:t>
            </a:r>
            <a:endParaRPr b="1"/>
          </a:p>
          <a:p>
            <a:pPr indent="-330200" lvl="0" marL="457200" rtl="0" algn="l">
              <a:lnSpc>
                <a:spcPct val="115000"/>
              </a:lnSpc>
              <a:spcBef>
                <a:spcPts val="1000"/>
              </a:spcBef>
              <a:spcAft>
                <a:spcPts val="0"/>
              </a:spcAft>
              <a:buSzPts val="1600"/>
              <a:buChar char="●"/>
            </a:pPr>
            <a:r>
              <a:rPr b="1" lang="en"/>
              <a:t>Random</a:t>
            </a:r>
            <a:r>
              <a:rPr lang="en"/>
              <a:t> or </a:t>
            </a:r>
            <a:r>
              <a:rPr b="1" lang="en"/>
              <a:t>Stochastic</a:t>
            </a:r>
            <a:r>
              <a:rPr lang="en"/>
              <a:t> variables allow us to deal with unknown quantities/events and instead assign to each possibility a </a:t>
            </a:r>
            <a:r>
              <a:rPr b="1" lang="en"/>
              <a:t>probability</a:t>
            </a:r>
            <a:r>
              <a:rPr lang="en"/>
              <a:t> P.</a:t>
            </a:r>
            <a:endParaRPr/>
          </a:p>
          <a:p>
            <a:pPr indent="-330200" lvl="0" marL="457200" rtl="0" algn="l">
              <a:lnSpc>
                <a:spcPct val="115000"/>
              </a:lnSpc>
              <a:spcBef>
                <a:spcPts val="1000"/>
              </a:spcBef>
              <a:spcAft>
                <a:spcPts val="0"/>
              </a:spcAft>
              <a:buSzPts val="1600"/>
              <a:buChar char="●"/>
            </a:pPr>
            <a:r>
              <a:rPr lang="en"/>
              <a:t>To be useful, this probability should follow certain rules.</a:t>
            </a:r>
            <a:endParaRPr/>
          </a:p>
          <a:p>
            <a:pPr indent="-330200" lvl="0" marL="457200" rtl="0" algn="l">
              <a:lnSpc>
                <a:spcPct val="115000"/>
              </a:lnSpc>
              <a:spcBef>
                <a:spcPts val="1000"/>
              </a:spcBef>
              <a:spcAft>
                <a:spcPts val="0"/>
              </a:spcAft>
              <a:buSzPts val="1600"/>
              <a:buChar char="●"/>
            </a:pPr>
            <a:r>
              <a:rPr lang="en"/>
              <a:t>Let’s explore them with a game…</a:t>
            </a:r>
            <a:endParaRPr/>
          </a:p>
          <a:p>
            <a:pPr indent="0" lvl="0" marL="0" rtl="0" algn="l">
              <a:lnSpc>
                <a:spcPct val="115000"/>
              </a:lnSpc>
              <a:spcBef>
                <a:spcPts val="1000"/>
              </a:spcBef>
              <a:spcAft>
                <a:spcPts val="0"/>
              </a:spcAft>
              <a:buSzPts val="1600"/>
              <a:buNone/>
            </a:pPr>
            <a:r>
              <a:t/>
            </a:r>
            <a:endParaRPr/>
          </a:p>
          <a:p>
            <a:pPr indent="0" lvl="0" marL="0" rtl="0" algn="l">
              <a:lnSpc>
                <a:spcPct val="115000"/>
              </a:lnSpc>
              <a:spcBef>
                <a:spcPts val="1000"/>
              </a:spcBef>
              <a:spcAft>
                <a:spcPts val="0"/>
              </a:spcAft>
              <a:buSzPts val="1600"/>
              <a:buNone/>
            </a:pPr>
            <a:r>
              <a:t/>
            </a:r>
            <a:endParaRPr sz="1400"/>
          </a:p>
          <a:p>
            <a:pPr indent="0" lvl="0" marL="0" rtl="0" algn="l">
              <a:lnSpc>
                <a:spcPct val="115000"/>
              </a:lnSpc>
              <a:spcBef>
                <a:spcPts val="1000"/>
              </a:spcBef>
              <a:spcAft>
                <a:spcPts val="0"/>
              </a:spcAft>
              <a:buSzPts val="1600"/>
              <a:buNone/>
            </a:pPr>
            <a:r>
              <a:t/>
            </a:r>
            <a:endParaRPr sz="1400"/>
          </a:p>
          <a:p>
            <a:pPr indent="0" lvl="0" marL="0" rtl="0" algn="l">
              <a:lnSpc>
                <a:spcPct val="115000"/>
              </a:lnSpc>
              <a:spcBef>
                <a:spcPts val="1000"/>
              </a:spcBef>
              <a:spcAft>
                <a:spcPts val="0"/>
              </a:spcAft>
              <a:buSzPts val="1600"/>
              <a:buNone/>
            </a:pPr>
            <a:r>
              <a:t/>
            </a:r>
            <a:endParaRPr sz="1400"/>
          </a:p>
        </p:txBody>
      </p:sp>
      <p:sp>
        <p:nvSpPr>
          <p:cNvPr id="221" name="Google Shape;22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S Theme Recruiting">
  <a:themeElements>
    <a:clrScheme name="Simple Light">
      <a:dk1>
        <a:srgbClr val="012169"/>
      </a:dk1>
      <a:lt1>
        <a:srgbClr val="FFFFFF"/>
      </a:lt1>
      <a:dk2>
        <a:srgbClr val="009EFF"/>
      </a:dk2>
      <a:lt2>
        <a:srgbClr val="EEEEEE"/>
      </a:lt2>
      <a:accent1>
        <a:srgbClr val="259B9A"/>
      </a:accent1>
      <a:accent2>
        <a:srgbClr val="D4285B"/>
      </a:accent2>
      <a:accent3>
        <a:srgbClr val="7B2A8D"/>
      </a:accent3>
      <a:accent4>
        <a:srgbClr val="6CACE4"/>
      </a:accent4>
      <a:accent5>
        <a:srgbClr val="BFC7D9"/>
      </a:accent5>
      <a:accent6>
        <a:srgbClr val="259B9A"/>
      </a:accent6>
      <a:hlink>
        <a:srgbClr val="259B9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