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8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3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48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8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8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96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8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3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65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7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76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0381-9D1D-4955-82A6-69ACF56DAD88}" type="datetimeFigureOut">
              <a:rPr lang="zh-CN" altLang="en-US" smtClean="0"/>
              <a:t>2015/3/12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A8DDE-1F4A-434D-82FF-B940B6A256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15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xfileshare.azurewebsites.net/download/9b6eb7308097ced9f4831567878b756b4c4d163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5516" y="60107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Rectangle 30"/>
          <p:cNvSpPr/>
          <p:nvPr/>
        </p:nvSpPr>
        <p:spPr>
          <a:xfrm>
            <a:off x="8239125" y="741696"/>
            <a:ext cx="208929" cy="48327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ounded Rectangle 29"/>
          <p:cNvSpPr/>
          <p:nvPr/>
        </p:nvSpPr>
        <p:spPr>
          <a:xfrm>
            <a:off x="7667002" y="745455"/>
            <a:ext cx="676898" cy="48327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65116" y="741696"/>
            <a:ext cx="3021934" cy="4832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dk1"/>
          </a:lnRef>
          <a:fillRef idx="1001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 … 25%</a:t>
            </a:r>
            <a:endParaRPr lang="zh-CN" alt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10353173" y="471537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7665116" y="468379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Callout 8"/>
          <p:cNvSpPr/>
          <p:nvPr/>
        </p:nvSpPr>
        <p:spPr>
          <a:xfrm>
            <a:off x="7525704" y="530141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9064983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Plus 10"/>
          <p:cNvSpPr/>
          <p:nvPr/>
        </p:nvSpPr>
        <p:spPr>
          <a:xfrm>
            <a:off x="8954501" y="466047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ular Callout 11"/>
          <p:cNvSpPr/>
          <p:nvPr/>
        </p:nvSpPr>
        <p:spPr>
          <a:xfrm>
            <a:off x="7665116" y="3655718"/>
            <a:ext cx="3016920" cy="795464"/>
          </a:xfrm>
          <a:prstGeom prst="wedgeRectCallout">
            <a:avLst>
              <a:gd name="adj1" fmla="val 3627"/>
              <a:gd name="adj2" fmla="val 62437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10517604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Plus 14"/>
          <p:cNvSpPr/>
          <p:nvPr/>
        </p:nvSpPr>
        <p:spPr>
          <a:xfrm>
            <a:off x="8787215" y="3887639"/>
            <a:ext cx="334571" cy="33162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731296" y="60107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lowchart: Summing Junction 17"/>
          <p:cNvSpPr/>
          <p:nvPr/>
        </p:nvSpPr>
        <p:spPr>
          <a:xfrm>
            <a:off x="3648953" y="471537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ction Button: Document 18">
            <a:hlinkClick r:id="" action="ppaction://noaction" highlightClick="1"/>
          </p:cNvPr>
          <p:cNvSpPr/>
          <p:nvPr/>
        </p:nvSpPr>
        <p:spPr>
          <a:xfrm>
            <a:off x="960896" y="468379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Callout 20"/>
          <p:cNvSpPr/>
          <p:nvPr/>
        </p:nvSpPr>
        <p:spPr>
          <a:xfrm>
            <a:off x="821484" y="530141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2" name="Oval Callout 21"/>
          <p:cNvSpPr/>
          <p:nvPr/>
        </p:nvSpPr>
        <p:spPr>
          <a:xfrm>
            <a:off x="2360763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3" name="Plus 22"/>
          <p:cNvSpPr/>
          <p:nvPr/>
        </p:nvSpPr>
        <p:spPr>
          <a:xfrm>
            <a:off x="2250281" y="466047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ular Callout 23"/>
          <p:cNvSpPr/>
          <p:nvPr/>
        </p:nvSpPr>
        <p:spPr>
          <a:xfrm>
            <a:off x="960896" y="3655718"/>
            <a:ext cx="3016920" cy="795464"/>
          </a:xfrm>
          <a:prstGeom prst="wedgeRectCallout">
            <a:avLst>
              <a:gd name="adj1" fmla="val 3627"/>
              <a:gd name="adj2" fmla="val 62437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添加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3813384" y="530893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7" name="Plus 26"/>
          <p:cNvSpPr/>
          <p:nvPr/>
        </p:nvSpPr>
        <p:spPr>
          <a:xfrm>
            <a:off x="2082995" y="3887639"/>
            <a:ext cx="334571" cy="331621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ight Arrow 27"/>
          <p:cNvSpPr/>
          <p:nvPr/>
        </p:nvSpPr>
        <p:spPr>
          <a:xfrm>
            <a:off x="4815015" y="2526631"/>
            <a:ext cx="1832429" cy="56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355432" y="2157299"/>
            <a:ext cx="315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Click button 1 and select a file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848" y="50532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340448" y="649705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4028505" y="461962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Action Button: Document 9">
            <a:hlinkClick r:id="" action="ppaction://noaction" highlightClick="1"/>
          </p:cNvPr>
          <p:cNvSpPr/>
          <p:nvPr/>
        </p:nvSpPr>
        <p:spPr>
          <a:xfrm>
            <a:off x="1340448" y="458804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ounded Rectangle 17"/>
          <p:cNvSpPr/>
          <p:nvPr/>
        </p:nvSpPr>
        <p:spPr>
          <a:xfrm>
            <a:off x="1340448" y="1732425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753793" y="1108910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0" name="Oval Callout 19"/>
          <p:cNvSpPr/>
          <p:nvPr/>
        </p:nvSpPr>
        <p:spPr>
          <a:xfrm>
            <a:off x="1201036" y="520566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1" name="Oval Callout 20"/>
          <p:cNvSpPr/>
          <p:nvPr/>
        </p:nvSpPr>
        <p:spPr>
          <a:xfrm>
            <a:off x="2740315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4" name="Plus 23"/>
          <p:cNvSpPr/>
          <p:nvPr/>
        </p:nvSpPr>
        <p:spPr>
          <a:xfrm>
            <a:off x="2629833" y="456472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ular Callout 25"/>
          <p:cNvSpPr/>
          <p:nvPr/>
        </p:nvSpPr>
        <p:spPr>
          <a:xfrm>
            <a:off x="1340448" y="3559968"/>
            <a:ext cx="3016920" cy="795464"/>
          </a:xfrm>
          <a:prstGeom prst="wedgeRectCallout">
            <a:avLst>
              <a:gd name="adj1" fmla="val -39627"/>
              <a:gd name="adj2" fmla="val 72016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查看所有链接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4192936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340448" y="1244266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Abcdefg</a:t>
            </a:r>
            <a:r>
              <a:rPr lang="en-US" altLang="zh-CN" dirty="0" smtClean="0"/>
              <a:t>.txt</a:t>
            </a:r>
            <a:endParaRPr lang="zh-CN" altLang="en-US" dirty="0"/>
          </a:p>
        </p:txBody>
      </p:sp>
      <p:sp>
        <p:nvSpPr>
          <p:cNvPr id="33" name="Plus 32"/>
          <p:cNvSpPr/>
          <p:nvPr/>
        </p:nvSpPr>
        <p:spPr>
          <a:xfrm>
            <a:off x="1503259" y="778168"/>
            <a:ext cx="219075" cy="21443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Minus 33"/>
          <p:cNvSpPr/>
          <p:nvPr/>
        </p:nvSpPr>
        <p:spPr>
          <a:xfrm>
            <a:off x="1514942" y="1429251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563280" y="5953330"/>
            <a:ext cx="30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After uploading two files)</a:t>
            </a:r>
            <a:endParaRPr lang="zh-CN" altLang="en-US" dirty="0"/>
          </a:p>
        </p:txBody>
      </p:sp>
      <p:sp>
        <p:nvSpPr>
          <p:cNvPr id="36" name="Action Button: Document 35">
            <a:hlinkClick r:id="" action="ppaction://noaction" highlightClick="1"/>
          </p:cNvPr>
          <p:cNvSpPr/>
          <p:nvPr/>
        </p:nvSpPr>
        <p:spPr>
          <a:xfrm>
            <a:off x="2209847" y="3762493"/>
            <a:ext cx="391411" cy="367966"/>
          </a:xfrm>
          <a:prstGeom prst="actionButton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 36"/>
          <p:cNvSpPr/>
          <p:nvPr/>
        </p:nvSpPr>
        <p:spPr>
          <a:xfrm>
            <a:off x="6671510" y="505326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lowchart: Summing Junction 38"/>
          <p:cNvSpPr/>
          <p:nvPr/>
        </p:nvSpPr>
        <p:spPr>
          <a:xfrm>
            <a:off x="9589167" y="4619625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Action Button: Document 39">
            <a:hlinkClick r:id="" action="ppaction://noaction" highlightClick="1"/>
          </p:cNvPr>
          <p:cNvSpPr/>
          <p:nvPr/>
        </p:nvSpPr>
        <p:spPr>
          <a:xfrm>
            <a:off x="6901110" y="4588042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ounded Rectangle 40"/>
          <p:cNvSpPr/>
          <p:nvPr/>
        </p:nvSpPr>
        <p:spPr>
          <a:xfrm>
            <a:off x="6901110" y="1189500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10314455" y="1108910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3" name="Oval Callout 42"/>
          <p:cNvSpPr/>
          <p:nvPr/>
        </p:nvSpPr>
        <p:spPr>
          <a:xfrm>
            <a:off x="6761698" y="5205663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4" name="Oval Callout 43"/>
          <p:cNvSpPr/>
          <p:nvPr/>
        </p:nvSpPr>
        <p:spPr>
          <a:xfrm>
            <a:off x="8300977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5" name="Plus 44"/>
          <p:cNvSpPr/>
          <p:nvPr/>
        </p:nvSpPr>
        <p:spPr>
          <a:xfrm>
            <a:off x="8190495" y="4564729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ular Callout 45"/>
          <p:cNvSpPr/>
          <p:nvPr/>
        </p:nvSpPr>
        <p:spPr>
          <a:xfrm>
            <a:off x="6901110" y="3559968"/>
            <a:ext cx="3016920" cy="795464"/>
          </a:xfrm>
          <a:prstGeom prst="wedgeRectCallout">
            <a:avLst>
              <a:gd name="adj1" fmla="val 40881"/>
              <a:gd name="adj2" fmla="val 78003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关闭页面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Oval Callout 46"/>
          <p:cNvSpPr/>
          <p:nvPr/>
        </p:nvSpPr>
        <p:spPr>
          <a:xfrm>
            <a:off x="9753598" y="5213182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6901110" y="701341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Abcdeg.txt</a:t>
            </a:r>
            <a:endParaRPr lang="zh-CN" altLang="en-US" dirty="0"/>
          </a:p>
        </p:txBody>
      </p:sp>
      <p:sp>
        <p:nvSpPr>
          <p:cNvPr id="50" name="Minus 49"/>
          <p:cNvSpPr/>
          <p:nvPr/>
        </p:nvSpPr>
        <p:spPr>
          <a:xfrm>
            <a:off x="7075604" y="876801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7123942" y="5953330"/>
            <a:ext cx="30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smtClean="0"/>
              <a:t>After uploading one files)</a:t>
            </a:r>
            <a:endParaRPr lang="zh-CN" altLang="en-US" dirty="0"/>
          </a:p>
        </p:txBody>
      </p:sp>
      <p:sp>
        <p:nvSpPr>
          <p:cNvPr id="53" name="Flowchart: Summing Junction 52"/>
          <p:cNvSpPr/>
          <p:nvPr/>
        </p:nvSpPr>
        <p:spPr>
          <a:xfrm>
            <a:off x="8035587" y="3803601"/>
            <a:ext cx="328863" cy="304800"/>
          </a:xfrm>
          <a:prstGeom prst="flowChartSummingJunction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6485" y="560972"/>
            <a:ext cx="3481137" cy="4555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ounded Rectangle 4"/>
          <p:cNvSpPr/>
          <p:nvPr/>
        </p:nvSpPr>
        <p:spPr>
          <a:xfrm>
            <a:off x="986085" y="705351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TestTestTestTest.txt</a:t>
            </a:r>
            <a:endParaRPr lang="zh-CN" altLang="en-US" dirty="0"/>
          </a:p>
        </p:txBody>
      </p:sp>
      <p:sp>
        <p:nvSpPr>
          <p:cNvPr id="6" name="Flowchart: Summing Junction 5"/>
          <p:cNvSpPr/>
          <p:nvPr/>
        </p:nvSpPr>
        <p:spPr>
          <a:xfrm>
            <a:off x="3674142" y="4675271"/>
            <a:ext cx="328863" cy="304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ction Button: Document 6">
            <a:hlinkClick r:id="" action="ppaction://noaction" highlightClick="1"/>
          </p:cNvPr>
          <p:cNvSpPr/>
          <p:nvPr/>
        </p:nvSpPr>
        <p:spPr>
          <a:xfrm>
            <a:off x="986085" y="4643688"/>
            <a:ext cx="391411" cy="367966"/>
          </a:xfrm>
          <a:prstGeom prst="actionButton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ounded Rectangle 7"/>
          <p:cNvSpPr/>
          <p:nvPr/>
        </p:nvSpPr>
        <p:spPr>
          <a:xfrm>
            <a:off x="986085" y="1788071"/>
            <a:ext cx="3016920" cy="1618246"/>
          </a:xfrm>
          <a:prstGeom prst="roundRect">
            <a:avLst>
              <a:gd name="adj" fmla="val 1943"/>
            </a:avLst>
          </a:prstGeom>
          <a:solidFill>
            <a:srgbClr val="FFFFFF">
              <a:alpha val="74902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399430" y="1164556"/>
            <a:ext cx="426737" cy="425116"/>
          </a:xfrm>
          <a:prstGeom prst="wedgeEllipseCallout">
            <a:avLst>
              <a:gd name="adj1" fmla="val -109176"/>
              <a:gd name="adj2" fmla="val -7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846673" y="5261309"/>
            <a:ext cx="426737" cy="425116"/>
          </a:xfrm>
          <a:prstGeom prst="wedgeEllipseCallout">
            <a:avLst>
              <a:gd name="adj1" fmla="val 33675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2385952" y="5268828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Plus 11"/>
          <p:cNvSpPr/>
          <p:nvPr/>
        </p:nvSpPr>
        <p:spPr>
          <a:xfrm>
            <a:off x="2275470" y="4620375"/>
            <a:ext cx="443164" cy="414591"/>
          </a:xfrm>
          <a:prstGeom prst="mathPlu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ular Callout 12"/>
          <p:cNvSpPr/>
          <p:nvPr/>
        </p:nvSpPr>
        <p:spPr>
          <a:xfrm>
            <a:off x="986085" y="3615614"/>
            <a:ext cx="3016920" cy="795464"/>
          </a:xfrm>
          <a:prstGeom prst="wedgeRectCallout">
            <a:avLst>
              <a:gd name="adj1" fmla="val -39627"/>
              <a:gd name="adj2" fmla="val 72016"/>
            </a:avLst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点击        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查看所有链接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3838573" y="5268828"/>
            <a:ext cx="426737" cy="425116"/>
          </a:xfrm>
          <a:prstGeom prst="wedgeEllipseCallout">
            <a:avLst>
              <a:gd name="adj1" fmla="val -30232"/>
              <a:gd name="adj2" fmla="val -101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86085" y="1299912"/>
            <a:ext cx="3021934" cy="48327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Abcdefg</a:t>
            </a:r>
            <a:r>
              <a:rPr lang="en-US" altLang="zh-CN" dirty="0" smtClean="0"/>
              <a:t>.txt</a:t>
            </a:r>
            <a:endParaRPr lang="zh-CN" altLang="en-US" dirty="0"/>
          </a:p>
        </p:txBody>
      </p:sp>
      <p:sp>
        <p:nvSpPr>
          <p:cNvPr id="16" name="Plus 15"/>
          <p:cNvSpPr/>
          <p:nvPr/>
        </p:nvSpPr>
        <p:spPr>
          <a:xfrm>
            <a:off x="1148896" y="833814"/>
            <a:ext cx="219075" cy="214438"/>
          </a:xfrm>
          <a:prstGeom prst="mathPlus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Minus 16"/>
          <p:cNvSpPr/>
          <p:nvPr/>
        </p:nvSpPr>
        <p:spPr>
          <a:xfrm>
            <a:off x="1160579" y="1484897"/>
            <a:ext cx="207391" cy="117810"/>
          </a:xfrm>
          <a:prstGeom prst="mathMinus">
            <a:avLst/>
          </a:prstGeom>
          <a:solidFill>
            <a:srgbClr val="BFBFB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ction Button: Document 17">
            <a:hlinkClick r:id="" action="ppaction://noaction" highlightClick="1"/>
          </p:cNvPr>
          <p:cNvSpPr/>
          <p:nvPr/>
        </p:nvSpPr>
        <p:spPr>
          <a:xfrm>
            <a:off x="1855484" y="3818139"/>
            <a:ext cx="391411" cy="367966"/>
          </a:xfrm>
          <a:prstGeom prst="actionButton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ular Callout 19"/>
          <p:cNvSpPr/>
          <p:nvPr/>
        </p:nvSpPr>
        <p:spPr>
          <a:xfrm>
            <a:off x="986084" y="705351"/>
            <a:ext cx="3033465" cy="3723774"/>
          </a:xfrm>
          <a:prstGeom prst="wedgeRectCallout">
            <a:avLst>
              <a:gd name="adj1" fmla="val -39460"/>
              <a:gd name="adj2" fmla="val 54532"/>
            </a:avLst>
          </a:prstGeom>
          <a:solidFill>
            <a:schemeClr val="bg1">
              <a:alpha val="74902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1.TestTestTestTest.txt:</a:t>
            </a:r>
          </a:p>
          <a:p>
            <a:pPr algn="ctr"/>
            <a:r>
              <a:rPr lang="en-US" altLang="zh-CN" u="sng" dirty="0" smtClean="0">
                <a:solidFill>
                  <a:schemeClr val="tx1"/>
                </a:solidFill>
                <a:hlinkClick r:id="rId2"/>
              </a:rPr>
              <a:t>http://wxfileshare.azurewebsites.net/download/9b6eb7308097ced9f4831567878b756b4c4d163a</a:t>
            </a:r>
            <a:endParaRPr lang="en-US" altLang="zh-CN" u="sng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mtClean="0">
                <a:solidFill>
                  <a:schemeClr val="tx1"/>
                </a:solidFill>
              </a:rPr>
              <a:t>2.Abcdefg.txt: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u="sng" dirty="0" smtClean="0">
                <a:solidFill>
                  <a:schemeClr val="tx1"/>
                </a:solidFill>
              </a:rPr>
              <a:t>http://wxfileshare.azurewebsites.net/download/9b6eb7308097ced9f4831567878b756b4c4d163a</a:t>
            </a:r>
            <a:endParaRPr lang="zh-CN" altLang="en-US" u="sng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89991" y="6070569"/>
            <a:ext cx="181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(Click button 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8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87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Millan Yuan</dc:creator>
  <cp:lastModifiedBy>Millan Yuan</cp:lastModifiedBy>
  <cp:revision>10</cp:revision>
  <dcterms:created xsi:type="dcterms:W3CDTF">2015-03-12T06:24:10Z</dcterms:created>
  <dcterms:modified xsi:type="dcterms:W3CDTF">2015-03-12T07:38:38Z</dcterms:modified>
</cp:coreProperties>
</file>