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DA90-3EDE-48B0-B2AF-057C269E76A4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9DD9-00DA-4FAD-8D29-D0ACF9C07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07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DA90-3EDE-48B0-B2AF-057C269E76A4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9DD9-00DA-4FAD-8D29-D0ACF9C07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30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DA90-3EDE-48B0-B2AF-057C269E76A4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9DD9-00DA-4FAD-8D29-D0ACF9C07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2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DA90-3EDE-48B0-B2AF-057C269E76A4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9DD9-00DA-4FAD-8D29-D0ACF9C07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84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DA90-3EDE-48B0-B2AF-057C269E76A4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9DD9-00DA-4FAD-8D29-D0ACF9C07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78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DA90-3EDE-48B0-B2AF-057C269E76A4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9DD9-00DA-4FAD-8D29-D0ACF9C07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06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DA90-3EDE-48B0-B2AF-057C269E76A4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9DD9-00DA-4FAD-8D29-D0ACF9C07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1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DA90-3EDE-48B0-B2AF-057C269E76A4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9DD9-00DA-4FAD-8D29-D0ACF9C07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23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DA90-3EDE-48B0-B2AF-057C269E76A4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9DD9-00DA-4FAD-8D29-D0ACF9C07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31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DA90-3EDE-48B0-B2AF-057C269E76A4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9DD9-00DA-4FAD-8D29-D0ACF9C07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58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DA90-3EDE-48B0-B2AF-057C269E76A4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9DD9-00DA-4FAD-8D29-D0ACF9C07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97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6DA90-3EDE-48B0-B2AF-057C269E76A4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59DD9-00DA-4FAD-8D29-D0ACF9C07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78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xfileshare.azurewebsites.net/download/9b6eb7308097ced9f4831567878b756b4c4d163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010" y="360947"/>
            <a:ext cx="3481137" cy="4555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614610" y="1082843"/>
            <a:ext cx="3021934" cy="433136"/>
            <a:chOff x="739940" y="545432"/>
            <a:chExt cx="2771275" cy="433136"/>
          </a:xfrm>
        </p:grpSpPr>
        <p:sp>
          <p:nvSpPr>
            <p:cNvPr id="5" name="Rounded Rectangle 4"/>
            <p:cNvSpPr/>
            <p:nvPr/>
          </p:nvSpPr>
          <p:spPr>
            <a:xfrm>
              <a:off x="739940" y="545432"/>
              <a:ext cx="2771275" cy="433136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n>
                    <a:solidFill>
                      <a:schemeClr val="tx1"/>
                    </a:solidFill>
                    <a:prstDash val="dash"/>
                  </a:ln>
                </a:rPr>
                <a:t>点击添加文件</a:t>
              </a:r>
              <a:endParaRPr lang="zh-CN" altLang="en-US" dirty="0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7" name="Flowchart: Or 6"/>
            <p:cNvSpPr/>
            <p:nvPr/>
          </p:nvSpPr>
          <p:spPr>
            <a:xfrm>
              <a:off x="1098885" y="639678"/>
              <a:ext cx="256673" cy="244643"/>
            </a:xfrm>
            <a:prstGeom prst="flowChartOr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614610" y="505326"/>
            <a:ext cx="3021934" cy="4832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TestTestTestTest.txt</a:t>
            </a:r>
            <a:endParaRPr lang="zh-CN" altLang="en-US" dirty="0"/>
          </a:p>
        </p:txBody>
      </p:sp>
      <p:sp>
        <p:nvSpPr>
          <p:cNvPr id="10" name="Flowchart: Summing Junction 9"/>
          <p:cNvSpPr/>
          <p:nvPr/>
        </p:nvSpPr>
        <p:spPr>
          <a:xfrm>
            <a:off x="3302667" y="4475246"/>
            <a:ext cx="328863" cy="3048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Action Button: Document 10">
            <a:hlinkClick r:id="" action="ppaction://noaction" highlightClick="1"/>
          </p:cNvPr>
          <p:cNvSpPr/>
          <p:nvPr/>
        </p:nvSpPr>
        <p:spPr>
          <a:xfrm>
            <a:off x="614610" y="4443663"/>
            <a:ext cx="391411" cy="367966"/>
          </a:xfrm>
          <a:prstGeom prst="actionButton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6304545" y="360947"/>
            <a:ext cx="3481137" cy="4555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534145" y="1082843"/>
            <a:ext cx="3021934" cy="433136"/>
            <a:chOff x="739940" y="545432"/>
            <a:chExt cx="2771275" cy="433136"/>
          </a:xfrm>
        </p:grpSpPr>
        <p:sp>
          <p:nvSpPr>
            <p:cNvPr id="14" name="Rounded Rectangle 13"/>
            <p:cNvSpPr/>
            <p:nvPr/>
          </p:nvSpPr>
          <p:spPr>
            <a:xfrm>
              <a:off x="739940" y="545432"/>
              <a:ext cx="2771275" cy="433136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n>
                    <a:solidFill>
                      <a:schemeClr val="tx1"/>
                    </a:solidFill>
                    <a:prstDash val="dash"/>
                  </a:ln>
                </a:rPr>
                <a:t>点击添加文件</a:t>
              </a:r>
              <a:endParaRPr lang="zh-CN" altLang="en-US" dirty="0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15" name="Flowchart: Or 14"/>
            <p:cNvSpPr/>
            <p:nvPr/>
          </p:nvSpPr>
          <p:spPr>
            <a:xfrm>
              <a:off x="1098885" y="639678"/>
              <a:ext cx="256673" cy="244643"/>
            </a:xfrm>
            <a:prstGeom prst="flowChartOr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534145" y="505326"/>
            <a:ext cx="3021934" cy="4832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TestTestTestTest.txt</a:t>
            </a:r>
            <a:endParaRPr lang="zh-CN" altLang="en-US" dirty="0"/>
          </a:p>
        </p:txBody>
      </p:sp>
      <p:sp>
        <p:nvSpPr>
          <p:cNvPr id="17" name="Flowchart: Summing Junction 16"/>
          <p:cNvSpPr/>
          <p:nvPr/>
        </p:nvSpPr>
        <p:spPr>
          <a:xfrm>
            <a:off x="9222202" y="4475246"/>
            <a:ext cx="328863" cy="3048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Action Button: Document 17">
            <a:hlinkClick r:id="" action="ppaction://noaction" highlightClick="1"/>
          </p:cNvPr>
          <p:cNvSpPr/>
          <p:nvPr/>
        </p:nvSpPr>
        <p:spPr>
          <a:xfrm>
            <a:off x="6534145" y="4443663"/>
            <a:ext cx="391411" cy="367966"/>
          </a:xfrm>
          <a:prstGeom prst="actionButton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ounded Rectangle 18"/>
          <p:cNvSpPr/>
          <p:nvPr/>
        </p:nvSpPr>
        <p:spPr>
          <a:xfrm>
            <a:off x="6534145" y="988596"/>
            <a:ext cx="3016920" cy="1618246"/>
          </a:xfrm>
          <a:prstGeom prst="roundRect">
            <a:avLst>
              <a:gd name="adj" fmla="val 1943"/>
            </a:avLst>
          </a:prstGeom>
          <a:solidFill>
            <a:srgbClr val="FFFFFF">
              <a:alpha val="74902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smtClean="0"/>
              <a:t>http://wxfileshare.azurewebsites.net/download/9b6eb7308097ced9f4831567878b756b4c4d163a</a:t>
            </a:r>
            <a:endParaRPr lang="zh-CN" altLang="en-US" u="sng" dirty="0"/>
          </a:p>
        </p:txBody>
      </p:sp>
      <p:sp>
        <p:nvSpPr>
          <p:cNvPr id="24" name="Oval Callout 23"/>
          <p:cNvSpPr/>
          <p:nvPr/>
        </p:nvSpPr>
        <p:spPr>
          <a:xfrm>
            <a:off x="4027955" y="964531"/>
            <a:ext cx="426737" cy="425116"/>
          </a:xfrm>
          <a:prstGeom prst="wedgeEllipseCallout">
            <a:avLst>
              <a:gd name="adj1" fmla="val -109176"/>
              <a:gd name="adj2" fmla="val -75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Oval Callout 24"/>
          <p:cNvSpPr/>
          <p:nvPr/>
        </p:nvSpPr>
        <p:spPr>
          <a:xfrm>
            <a:off x="475198" y="5061284"/>
            <a:ext cx="426737" cy="425116"/>
          </a:xfrm>
          <a:prstGeom prst="wedgeEllipseCallout">
            <a:avLst>
              <a:gd name="adj1" fmla="val 33675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Oval Callout 25"/>
          <p:cNvSpPr/>
          <p:nvPr/>
        </p:nvSpPr>
        <p:spPr>
          <a:xfrm>
            <a:off x="3418161" y="5061284"/>
            <a:ext cx="426737" cy="425116"/>
          </a:xfrm>
          <a:prstGeom prst="wedgeEllipseCallout">
            <a:avLst>
              <a:gd name="adj1" fmla="val -30232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4237499" y="2606842"/>
            <a:ext cx="1832429" cy="56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320341" y="2269594"/>
            <a:ext cx="167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Click button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94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010" y="360947"/>
            <a:ext cx="3481137" cy="4555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614610" y="1082843"/>
            <a:ext cx="3021934" cy="433136"/>
            <a:chOff x="739940" y="545432"/>
            <a:chExt cx="2771275" cy="433136"/>
          </a:xfrm>
        </p:grpSpPr>
        <p:sp>
          <p:nvSpPr>
            <p:cNvPr id="6" name="Rounded Rectangle 5"/>
            <p:cNvSpPr/>
            <p:nvPr/>
          </p:nvSpPr>
          <p:spPr>
            <a:xfrm>
              <a:off x="739940" y="545432"/>
              <a:ext cx="2771275" cy="433136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n>
                    <a:solidFill>
                      <a:schemeClr val="tx1"/>
                    </a:solidFill>
                    <a:prstDash val="dash"/>
                  </a:ln>
                </a:rPr>
                <a:t>点击添加文件</a:t>
              </a:r>
              <a:endParaRPr lang="zh-CN" altLang="en-US" dirty="0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7" name="Flowchart: Or 6"/>
            <p:cNvSpPr/>
            <p:nvPr/>
          </p:nvSpPr>
          <p:spPr>
            <a:xfrm>
              <a:off x="1098885" y="639678"/>
              <a:ext cx="256673" cy="244643"/>
            </a:xfrm>
            <a:prstGeom prst="flowChartOr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614610" y="505326"/>
            <a:ext cx="3021934" cy="4832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TestTestTestTest.txt</a:t>
            </a:r>
            <a:endParaRPr lang="zh-CN" altLang="en-US" dirty="0"/>
          </a:p>
        </p:txBody>
      </p:sp>
      <p:sp>
        <p:nvSpPr>
          <p:cNvPr id="9" name="Flowchart: Summing Junction 8"/>
          <p:cNvSpPr/>
          <p:nvPr/>
        </p:nvSpPr>
        <p:spPr>
          <a:xfrm>
            <a:off x="3302667" y="4475246"/>
            <a:ext cx="328863" cy="3048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Action Button: Document 9">
            <a:hlinkClick r:id="" action="ppaction://noaction" highlightClick="1"/>
          </p:cNvPr>
          <p:cNvSpPr/>
          <p:nvPr/>
        </p:nvSpPr>
        <p:spPr>
          <a:xfrm>
            <a:off x="614610" y="4443663"/>
            <a:ext cx="391411" cy="367966"/>
          </a:xfrm>
          <a:prstGeom prst="actionButton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6304545" y="360947"/>
            <a:ext cx="3481137" cy="4555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534145" y="1082843"/>
            <a:ext cx="3021934" cy="433136"/>
            <a:chOff x="739940" y="545432"/>
            <a:chExt cx="2771275" cy="433136"/>
          </a:xfrm>
        </p:grpSpPr>
        <p:sp>
          <p:nvSpPr>
            <p:cNvPr id="13" name="Rounded Rectangle 12"/>
            <p:cNvSpPr/>
            <p:nvPr/>
          </p:nvSpPr>
          <p:spPr>
            <a:xfrm>
              <a:off x="739940" y="545432"/>
              <a:ext cx="2771275" cy="433136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n>
                    <a:solidFill>
                      <a:schemeClr val="tx1"/>
                    </a:solidFill>
                    <a:prstDash val="dash"/>
                  </a:ln>
                </a:rPr>
                <a:t>点击添加文件</a:t>
              </a:r>
              <a:endParaRPr lang="zh-CN" altLang="en-US" dirty="0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14" name="Flowchart: Or 13"/>
            <p:cNvSpPr/>
            <p:nvPr/>
          </p:nvSpPr>
          <p:spPr>
            <a:xfrm>
              <a:off x="1098885" y="639678"/>
              <a:ext cx="256673" cy="244643"/>
            </a:xfrm>
            <a:prstGeom prst="flowChartOr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6534145" y="505326"/>
            <a:ext cx="3021934" cy="4832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TestTestTestTest.txt</a:t>
            </a:r>
            <a:endParaRPr lang="zh-CN" altLang="en-US" dirty="0"/>
          </a:p>
        </p:txBody>
      </p:sp>
      <p:sp>
        <p:nvSpPr>
          <p:cNvPr id="16" name="Flowchart: Summing Junction 15"/>
          <p:cNvSpPr/>
          <p:nvPr/>
        </p:nvSpPr>
        <p:spPr>
          <a:xfrm>
            <a:off x="9222202" y="4475246"/>
            <a:ext cx="328863" cy="3048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Action Button: Document 16">
            <a:hlinkClick r:id="" action="ppaction://noaction" highlightClick="1"/>
          </p:cNvPr>
          <p:cNvSpPr/>
          <p:nvPr/>
        </p:nvSpPr>
        <p:spPr>
          <a:xfrm>
            <a:off x="6534145" y="4443663"/>
            <a:ext cx="391411" cy="367966"/>
          </a:xfrm>
          <a:prstGeom prst="actionButton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ounded Rectangle 17"/>
          <p:cNvSpPr/>
          <p:nvPr/>
        </p:nvSpPr>
        <p:spPr>
          <a:xfrm>
            <a:off x="6527946" y="770021"/>
            <a:ext cx="3016920" cy="3536782"/>
          </a:xfrm>
          <a:prstGeom prst="roundRect">
            <a:avLst>
              <a:gd name="adj" fmla="val 1943"/>
            </a:avLst>
          </a:prstGeom>
          <a:solidFill>
            <a:srgbClr val="FFFFFF">
              <a:alpha val="74902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hlinkClick r:id="rId2"/>
              </a:rPr>
              <a:t>1. TestTestTestTest.txt:</a:t>
            </a:r>
          </a:p>
          <a:p>
            <a:pPr algn="ctr"/>
            <a:r>
              <a:rPr lang="en-US" altLang="zh-CN" u="sng" dirty="0" smtClean="0"/>
              <a:t>http://wxfileshare.azurewebsites.net/download/9b6eb7308097ced9f4831567878b756b4c4d163a</a:t>
            </a:r>
            <a:endParaRPr lang="zh-CN" altLang="en-US" u="sng" dirty="0" smtClean="0"/>
          </a:p>
          <a:p>
            <a:pPr algn="ctr"/>
            <a:r>
              <a:rPr lang="en-US" altLang="zh-CN" dirty="0">
                <a:hlinkClick r:id="rId2"/>
              </a:rPr>
              <a:t>2. </a:t>
            </a:r>
            <a:r>
              <a:rPr lang="en-US" altLang="zh-CN" dirty="0" smtClean="0">
                <a:hlinkClick r:id="rId2"/>
              </a:rPr>
              <a:t>TestTestTestTest.txt:</a:t>
            </a:r>
            <a:endParaRPr lang="en-US" altLang="zh-CN" dirty="0">
              <a:hlinkClick r:id="rId2"/>
            </a:endParaRPr>
          </a:p>
          <a:p>
            <a:pPr algn="ctr"/>
            <a:r>
              <a:rPr lang="en-US" altLang="zh-CN" u="sng" dirty="0" smtClean="0"/>
              <a:t>http://wxfileshare.azurewebsites.net/download/9b6eb7308097ced9f4831567878b756b4c4d163a</a:t>
            </a:r>
            <a:endParaRPr lang="zh-CN" altLang="en-US" u="sng" dirty="0"/>
          </a:p>
        </p:txBody>
      </p:sp>
      <p:sp>
        <p:nvSpPr>
          <p:cNvPr id="19" name="Oval Callout 18"/>
          <p:cNvSpPr/>
          <p:nvPr/>
        </p:nvSpPr>
        <p:spPr>
          <a:xfrm>
            <a:off x="4027955" y="964531"/>
            <a:ext cx="426737" cy="425116"/>
          </a:xfrm>
          <a:prstGeom prst="wedgeEllipseCallout">
            <a:avLst>
              <a:gd name="adj1" fmla="val -109176"/>
              <a:gd name="adj2" fmla="val -75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0" name="Oval Callout 19"/>
          <p:cNvSpPr/>
          <p:nvPr/>
        </p:nvSpPr>
        <p:spPr>
          <a:xfrm>
            <a:off x="475198" y="5061284"/>
            <a:ext cx="426737" cy="425116"/>
          </a:xfrm>
          <a:prstGeom prst="wedgeEllipseCallout">
            <a:avLst>
              <a:gd name="adj1" fmla="val 33675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1" name="Oval Callout 20"/>
          <p:cNvSpPr/>
          <p:nvPr/>
        </p:nvSpPr>
        <p:spPr>
          <a:xfrm>
            <a:off x="3418161" y="5061284"/>
            <a:ext cx="426737" cy="425116"/>
          </a:xfrm>
          <a:prstGeom prst="wedgeEllipseCallout">
            <a:avLst>
              <a:gd name="adj1" fmla="val -30232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4241323" y="2606841"/>
            <a:ext cx="1832429" cy="56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320341" y="2269594"/>
            <a:ext cx="167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Click button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5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45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Millan Yuan</dc:creator>
  <cp:lastModifiedBy>Millan Yuan</cp:lastModifiedBy>
  <cp:revision>12</cp:revision>
  <dcterms:created xsi:type="dcterms:W3CDTF">2015-03-12T02:06:10Z</dcterms:created>
  <dcterms:modified xsi:type="dcterms:W3CDTF">2015-03-12T07:56:32Z</dcterms:modified>
</cp:coreProperties>
</file>