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0381-9D1D-4955-82A6-69ACF56DAD88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8DDE-1F4A-434D-82FF-B940B6A2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28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0381-9D1D-4955-82A6-69ACF56DAD88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8DDE-1F4A-434D-82FF-B940B6A2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73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0381-9D1D-4955-82A6-69ACF56DAD88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8DDE-1F4A-434D-82FF-B940B6A2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48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0381-9D1D-4955-82A6-69ACF56DAD88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8DDE-1F4A-434D-82FF-B940B6A2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68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0381-9D1D-4955-82A6-69ACF56DAD88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8DDE-1F4A-434D-82FF-B940B6A2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8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0381-9D1D-4955-82A6-69ACF56DAD88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8DDE-1F4A-434D-82FF-B940B6A2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96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0381-9D1D-4955-82A6-69ACF56DAD88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8DDE-1F4A-434D-82FF-B940B6A2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8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0381-9D1D-4955-82A6-69ACF56DAD88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8DDE-1F4A-434D-82FF-B940B6A2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3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0381-9D1D-4955-82A6-69ACF56DAD88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8DDE-1F4A-434D-82FF-B940B6A2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65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0381-9D1D-4955-82A6-69ACF56DAD88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8DDE-1F4A-434D-82FF-B940B6A2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7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0381-9D1D-4955-82A6-69ACF56DAD88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8DDE-1F4A-434D-82FF-B940B6A2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6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D0381-9D1D-4955-82A6-69ACF56DAD88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A8DDE-1F4A-434D-82FF-B940B6A2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15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xfileshare.azurewebsites.net/download/9b6eb7308097ced9f4831567878b756b4c4d163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35516" y="601076"/>
            <a:ext cx="3481137" cy="4555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30"/>
          <p:cNvSpPr/>
          <p:nvPr/>
        </p:nvSpPr>
        <p:spPr>
          <a:xfrm>
            <a:off x="8239125" y="741696"/>
            <a:ext cx="208929" cy="48327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ounded Rectangle 29"/>
          <p:cNvSpPr/>
          <p:nvPr/>
        </p:nvSpPr>
        <p:spPr>
          <a:xfrm>
            <a:off x="7667002" y="745455"/>
            <a:ext cx="676898" cy="48327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65116" y="741696"/>
            <a:ext cx="3021934" cy="4832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TestTestTestTest.txt … 25%</a:t>
            </a:r>
            <a:endParaRPr lang="zh-CN" altLang="en-US" dirty="0"/>
          </a:p>
        </p:txBody>
      </p:sp>
      <p:sp>
        <p:nvSpPr>
          <p:cNvPr id="6" name="Flowchart: Summing Junction 5"/>
          <p:cNvSpPr/>
          <p:nvPr/>
        </p:nvSpPr>
        <p:spPr>
          <a:xfrm>
            <a:off x="10353173" y="4715375"/>
            <a:ext cx="328863" cy="3048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Action Button: Document 6">
            <a:hlinkClick r:id="" action="ppaction://noaction" highlightClick="1"/>
          </p:cNvPr>
          <p:cNvSpPr/>
          <p:nvPr/>
        </p:nvSpPr>
        <p:spPr>
          <a:xfrm>
            <a:off x="7665116" y="4683792"/>
            <a:ext cx="391411" cy="367966"/>
          </a:xfrm>
          <a:prstGeom prst="actionButton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Callout 8"/>
          <p:cNvSpPr/>
          <p:nvPr/>
        </p:nvSpPr>
        <p:spPr>
          <a:xfrm>
            <a:off x="7525704" y="5301413"/>
            <a:ext cx="426737" cy="425116"/>
          </a:xfrm>
          <a:prstGeom prst="wedgeEllipseCallout">
            <a:avLst>
              <a:gd name="adj1" fmla="val 33675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9064983" y="5308932"/>
            <a:ext cx="426737" cy="425116"/>
          </a:xfrm>
          <a:prstGeom prst="wedgeEllipseCallout">
            <a:avLst>
              <a:gd name="adj1" fmla="val -30232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Plus 10"/>
          <p:cNvSpPr/>
          <p:nvPr/>
        </p:nvSpPr>
        <p:spPr>
          <a:xfrm>
            <a:off x="8954501" y="4660479"/>
            <a:ext cx="443164" cy="414591"/>
          </a:xfrm>
          <a:prstGeom prst="mathPlu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ular Callout 11"/>
          <p:cNvSpPr/>
          <p:nvPr/>
        </p:nvSpPr>
        <p:spPr>
          <a:xfrm>
            <a:off x="7665116" y="3655718"/>
            <a:ext cx="3016920" cy="795464"/>
          </a:xfrm>
          <a:prstGeom prst="wedgeRectCallout">
            <a:avLst>
              <a:gd name="adj1" fmla="val 3627"/>
              <a:gd name="adj2" fmla="val 62437"/>
            </a:avLst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点击        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添加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</a:t>
            </a:r>
          </a:p>
        </p:txBody>
      </p:sp>
      <p:sp>
        <p:nvSpPr>
          <p:cNvPr id="13" name="Oval Callout 12"/>
          <p:cNvSpPr/>
          <p:nvPr/>
        </p:nvSpPr>
        <p:spPr>
          <a:xfrm>
            <a:off x="10517604" y="5308932"/>
            <a:ext cx="426737" cy="425116"/>
          </a:xfrm>
          <a:prstGeom prst="wedgeEllipseCallout">
            <a:avLst>
              <a:gd name="adj1" fmla="val -30232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" name="Plus 14"/>
          <p:cNvSpPr/>
          <p:nvPr/>
        </p:nvSpPr>
        <p:spPr>
          <a:xfrm>
            <a:off x="8787215" y="3887639"/>
            <a:ext cx="334571" cy="331621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731296" y="601076"/>
            <a:ext cx="3481137" cy="4555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lowchart: Summing Junction 17"/>
          <p:cNvSpPr/>
          <p:nvPr/>
        </p:nvSpPr>
        <p:spPr>
          <a:xfrm>
            <a:off x="3648953" y="4715375"/>
            <a:ext cx="328863" cy="3048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Action Button: Document 18">
            <a:hlinkClick r:id="" action="ppaction://noaction" highlightClick="1"/>
          </p:cNvPr>
          <p:cNvSpPr/>
          <p:nvPr/>
        </p:nvSpPr>
        <p:spPr>
          <a:xfrm>
            <a:off x="960896" y="4683792"/>
            <a:ext cx="391411" cy="367966"/>
          </a:xfrm>
          <a:prstGeom prst="actionButton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Callout 20"/>
          <p:cNvSpPr/>
          <p:nvPr/>
        </p:nvSpPr>
        <p:spPr>
          <a:xfrm>
            <a:off x="821484" y="5301413"/>
            <a:ext cx="426737" cy="425116"/>
          </a:xfrm>
          <a:prstGeom prst="wedgeEllipseCallout">
            <a:avLst>
              <a:gd name="adj1" fmla="val 33675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Oval Callout 21"/>
          <p:cNvSpPr/>
          <p:nvPr/>
        </p:nvSpPr>
        <p:spPr>
          <a:xfrm>
            <a:off x="2360763" y="5308932"/>
            <a:ext cx="426737" cy="425116"/>
          </a:xfrm>
          <a:prstGeom prst="wedgeEllipseCallout">
            <a:avLst>
              <a:gd name="adj1" fmla="val -30232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3" name="Plus 22"/>
          <p:cNvSpPr/>
          <p:nvPr/>
        </p:nvSpPr>
        <p:spPr>
          <a:xfrm>
            <a:off x="2250281" y="4660479"/>
            <a:ext cx="443164" cy="414591"/>
          </a:xfrm>
          <a:prstGeom prst="mathPlu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ular Callout 23"/>
          <p:cNvSpPr/>
          <p:nvPr/>
        </p:nvSpPr>
        <p:spPr>
          <a:xfrm>
            <a:off x="960896" y="3655718"/>
            <a:ext cx="3016920" cy="795464"/>
          </a:xfrm>
          <a:prstGeom prst="wedgeRectCallout">
            <a:avLst>
              <a:gd name="adj1" fmla="val 3627"/>
              <a:gd name="adj2" fmla="val 62437"/>
            </a:avLst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点击        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添加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</a:t>
            </a:r>
          </a:p>
        </p:txBody>
      </p:sp>
      <p:sp>
        <p:nvSpPr>
          <p:cNvPr id="25" name="Oval Callout 24"/>
          <p:cNvSpPr/>
          <p:nvPr/>
        </p:nvSpPr>
        <p:spPr>
          <a:xfrm>
            <a:off x="3813384" y="5308932"/>
            <a:ext cx="426737" cy="425116"/>
          </a:xfrm>
          <a:prstGeom prst="wedgeEllipseCallout">
            <a:avLst>
              <a:gd name="adj1" fmla="val -30232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Plus 26"/>
          <p:cNvSpPr/>
          <p:nvPr/>
        </p:nvSpPr>
        <p:spPr>
          <a:xfrm>
            <a:off x="2082995" y="3887639"/>
            <a:ext cx="334571" cy="331621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ight Arrow 27"/>
          <p:cNvSpPr/>
          <p:nvPr/>
        </p:nvSpPr>
        <p:spPr>
          <a:xfrm>
            <a:off x="4815015" y="2526631"/>
            <a:ext cx="1832429" cy="56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355432" y="2157299"/>
            <a:ext cx="315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Click button 1 and select a 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0848" y="505326"/>
            <a:ext cx="3481137" cy="4555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1340448" y="649705"/>
            <a:ext cx="3021934" cy="4832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TestTestTestTest.txt</a:t>
            </a:r>
            <a:endParaRPr lang="zh-CN" altLang="en-US" dirty="0"/>
          </a:p>
        </p:txBody>
      </p:sp>
      <p:sp>
        <p:nvSpPr>
          <p:cNvPr id="9" name="Flowchart: Summing Junction 8"/>
          <p:cNvSpPr/>
          <p:nvPr/>
        </p:nvSpPr>
        <p:spPr>
          <a:xfrm>
            <a:off x="4028505" y="4619625"/>
            <a:ext cx="328863" cy="3048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Action Button: Document 9">
            <a:hlinkClick r:id="" action="ppaction://noaction" highlightClick="1"/>
          </p:cNvPr>
          <p:cNvSpPr/>
          <p:nvPr/>
        </p:nvSpPr>
        <p:spPr>
          <a:xfrm>
            <a:off x="1340448" y="4588042"/>
            <a:ext cx="391411" cy="367966"/>
          </a:xfrm>
          <a:prstGeom prst="actionButton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ounded Rectangle 17"/>
          <p:cNvSpPr/>
          <p:nvPr/>
        </p:nvSpPr>
        <p:spPr>
          <a:xfrm>
            <a:off x="1340448" y="1732425"/>
            <a:ext cx="3016920" cy="1618246"/>
          </a:xfrm>
          <a:prstGeom prst="roundRect">
            <a:avLst>
              <a:gd name="adj" fmla="val 1943"/>
            </a:avLst>
          </a:prstGeom>
          <a:solidFill>
            <a:srgbClr val="FFFFFF">
              <a:alpha val="74902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smtClean="0">
                <a:solidFill>
                  <a:schemeClr val="tx1"/>
                </a:solidFill>
              </a:rPr>
              <a:t>http://wxfileshare.azurewebsites.net/download/9b6eb7308097ced9f4831567878b756b4c4d163a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19" name="Oval Callout 18"/>
          <p:cNvSpPr/>
          <p:nvPr/>
        </p:nvSpPr>
        <p:spPr>
          <a:xfrm>
            <a:off x="4753793" y="1108910"/>
            <a:ext cx="426737" cy="425116"/>
          </a:xfrm>
          <a:prstGeom prst="wedgeEllipseCallout">
            <a:avLst>
              <a:gd name="adj1" fmla="val -109176"/>
              <a:gd name="adj2" fmla="val -75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0" name="Oval Callout 19"/>
          <p:cNvSpPr/>
          <p:nvPr/>
        </p:nvSpPr>
        <p:spPr>
          <a:xfrm>
            <a:off x="1201036" y="5205663"/>
            <a:ext cx="426737" cy="425116"/>
          </a:xfrm>
          <a:prstGeom prst="wedgeEllipseCallout">
            <a:avLst>
              <a:gd name="adj1" fmla="val 33675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1" name="Oval Callout 20"/>
          <p:cNvSpPr/>
          <p:nvPr/>
        </p:nvSpPr>
        <p:spPr>
          <a:xfrm>
            <a:off x="2740315" y="5213182"/>
            <a:ext cx="426737" cy="425116"/>
          </a:xfrm>
          <a:prstGeom prst="wedgeEllipseCallout">
            <a:avLst>
              <a:gd name="adj1" fmla="val -30232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4" name="Plus 23"/>
          <p:cNvSpPr/>
          <p:nvPr/>
        </p:nvSpPr>
        <p:spPr>
          <a:xfrm>
            <a:off x="2629833" y="4564729"/>
            <a:ext cx="443164" cy="414591"/>
          </a:xfrm>
          <a:prstGeom prst="mathPlu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ular Callout 25"/>
          <p:cNvSpPr/>
          <p:nvPr/>
        </p:nvSpPr>
        <p:spPr>
          <a:xfrm>
            <a:off x="1340448" y="3559968"/>
            <a:ext cx="3016920" cy="795464"/>
          </a:xfrm>
          <a:prstGeom prst="wedgeRectCallout">
            <a:avLst>
              <a:gd name="adj1" fmla="val -39627"/>
              <a:gd name="adj2" fmla="val 72016"/>
            </a:avLst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点击        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查看所有链接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Oval Callout 26"/>
          <p:cNvSpPr/>
          <p:nvPr/>
        </p:nvSpPr>
        <p:spPr>
          <a:xfrm>
            <a:off x="4192936" y="5213182"/>
            <a:ext cx="426737" cy="425116"/>
          </a:xfrm>
          <a:prstGeom prst="wedgeEllipseCallout">
            <a:avLst>
              <a:gd name="adj1" fmla="val -30232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1340448" y="1244266"/>
            <a:ext cx="3021934" cy="4832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Abcdefg</a:t>
            </a:r>
            <a:r>
              <a:rPr lang="en-US" altLang="zh-CN" dirty="0" smtClean="0"/>
              <a:t>.txt</a:t>
            </a:r>
            <a:endParaRPr lang="zh-CN" altLang="en-US" dirty="0"/>
          </a:p>
        </p:txBody>
      </p:sp>
      <p:sp>
        <p:nvSpPr>
          <p:cNvPr id="33" name="Plus 32"/>
          <p:cNvSpPr/>
          <p:nvPr/>
        </p:nvSpPr>
        <p:spPr>
          <a:xfrm>
            <a:off x="1503259" y="778168"/>
            <a:ext cx="219075" cy="214438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Minus 33"/>
          <p:cNvSpPr/>
          <p:nvPr/>
        </p:nvSpPr>
        <p:spPr>
          <a:xfrm>
            <a:off x="1514942" y="1429251"/>
            <a:ext cx="207391" cy="117810"/>
          </a:xfrm>
          <a:prstGeom prst="mathMinus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563280" y="5953330"/>
            <a:ext cx="301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smtClean="0"/>
              <a:t>After uploading two files)</a:t>
            </a:r>
            <a:endParaRPr lang="zh-CN" altLang="en-US" dirty="0"/>
          </a:p>
        </p:txBody>
      </p:sp>
      <p:sp>
        <p:nvSpPr>
          <p:cNvPr id="36" name="Action Button: Document 35">
            <a:hlinkClick r:id="" action="ppaction://noaction" highlightClick="1"/>
          </p:cNvPr>
          <p:cNvSpPr/>
          <p:nvPr/>
        </p:nvSpPr>
        <p:spPr>
          <a:xfrm>
            <a:off x="2209847" y="3762493"/>
            <a:ext cx="391411" cy="367966"/>
          </a:xfrm>
          <a:prstGeom prst="actionButton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ectangle 36"/>
          <p:cNvSpPr/>
          <p:nvPr/>
        </p:nvSpPr>
        <p:spPr>
          <a:xfrm>
            <a:off x="6671510" y="505326"/>
            <a:ext cx="3481137" cy="4555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lowchart: Summing Junction 38"/>
          <p:cNvSpPr/>
          <p:nvPr/>
        </p:nvSpPr>
        <p:spPr>
          <a:xfrm>
            <a:off x="9589167" y="4619625"/>
            <a:ext cx="328863" cy="3048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Action Button: Document 39">
            <a:hlinkClick r:id="" action="ppaction://noaction" highlightClick="1"/>
          </p:cNvPr>
          <p:cNvSpPr/>
          <p:nvPr/>
        </p:nvSpPr>
        <p:spPr>
          <a:xfrm>
            <a:off x="6901110" y="4588042"/>
            <a:ext cx="391411" cy="367966"/>
          </a:xfrm>
          <a:prstGeom prst="actionButton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Rounded Rectangle 40"/>
          <p:cNvSpPr/>
          <p:nvPr/>
        </p:nvSpPr>
        <p:spPr>
          <a:xfrm>
            <a:off x="6901110" y="1189500"/>
            <a:ext cx="3016920" cy="1618246"/>
          </a:xfrm>
          <a:prstGeom prst="roundRect">
            <a:avLst>
              <a:gd name="adj" fmla="val 1943"/>
            </a:avLst>
          </a:prstGeom>
          <a:solidFill>
            <a:srgbClr val="FFFFFF">
              <a:alpha val="74902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smtClean="0">
                <a:solidFill>
                  <a:schemeClr val="tx1"/>
                </a:solidFill>
              </a:rPr>
              <a:t>http://wxfileshare.azurewebsites.net/download/9b6eb7308097ced9f4831567878b756b4c4d163a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42" name="Oval Callout 41"/>
          <p:cNvSpPr/>
          <p:nvPr/>
        </p:nvSpPr>
        <p:spPr>
          <a:xfrm>
            <a:off x="10314455" y="1108910"/>
            <a:ext cx="426737" cy="425116"/>
          </a:xfrm>
          <a:prstGeom prst="wedgeEllipseCallout">
            <a:avLst>
              <a:gd name="adj1" fmla="val -109176"/>
              <a:gd name="adj2" fmla="val -75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3" name="Oval Callout 42"/>
          <p:cNvSpPr/>
          <p:nvPr/>
        </p:nvSpPr>
        <p:spPr>
          <a:xfrm>
            <a:off x="6761698" y="5205663"/>
            <a:ext cx="426737" cy="425116"/>
          </a:xfrm>
          <a:prstGeom prst="wedgeEllipseCallout">
            <a:avLst>
              <a:gd name="adj1" fmla="val 33675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4" name="Oval Callout 43"/>
          <p:cNvSpPr/>
          <p:nvPr/>
        </p:nvSpPr>
        <p:spPr>
          <a:xfrm>
            <a:off x="8300977" y="5213182"/>
            <a:ext cx="426737" cy="425116"/>
          </a:xfrm>
          <a:prstGeom prst="wedgeEllipseCallout">
            <a:avLst>
              <a:gd name="adj1" fmla="val -30232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5" name="Plus 44"/>
          <p:cNvSpPr/>
          <p:nvPr/>
        </p:nvSpPr>
        <p:spPr>
          <a:xfrm>
            <a:off x="8190495" y="4564729"/>
            <a:ext cx="443164" cy="414591"/>
          </a:xfrm>
          <a:prstGeom prst="mathPlu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Rectangular Callout 45"/>
          <p:cNvSpPr/>
          <p:nvPr/>
        </p:nvSpPr>
        <p:spPr>
          <a:xfrm>
            <a:off x="6901110" y="3559968"/>
            <a:ext cx="3016920" cy="795464"/>
          </a:xfrm>
          <a:prstGeom prst="wedgeRectCallout">
            <a:avLst>
              <a:gd name="adj1" fmla="val 40881"/>
              <a:gd name="adj2" fmla="val 78003"/>
            </a:avLst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点击        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关闭页面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Oval Callout 46"/>
          <p:cNvSpPr/>
          <p:nvPr/>
        </p:nvSpPr>
        <p:spPr>
          <a:xfrm>
            <a:off x="9753598" y="5213182"/>
            <a:ext cx="426737" cy="425116"/>
          </a:xfrm>
          <a:prstGeom prst="wedgeEllipseCallout">
            <a:avLst>
              <a:gd name="adj1" fmla="val -30232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901110" y="701341"/>
            <a:ext cx="3021934" cy="4832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Abcdeg.txt</a:t>
            </a:r>
            <a:endParaRPr lang="zh-CN" altLang="en-US" dirty="0"/>
          </a:p>
        </p:txBody>
      </p:sp>
      <p:sp>
        <p:nvSpPr>
          <p:cNvPr id="50" name="Minus 49"/>
          <p:cNvSpPr/>
          <p:nvPr/>
        </p:nvSpPr>
        <p:spPr>
          <a:xfrm>
            <a:off x="7075604" y="876801"/>
            <a:ext cx="207391" cy="117810"/>
          </a:xfrm>
          <a:prstGeom prst="mathMinus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123942" y="5953330"/>
            <a:ext cx="301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smtClean="0"/>
              <a:t>After uploading one files)</a:t>
            </a:r>
            <a:endParaRPr lang="zh-CN" altLang="en-US" dirty="0"/>
          </a:p>
        </p:txBody>
      </p:sp>
      <p:sp>
        <p:nvSpPr>
          <p:cNvPr id="53" name="Flowchart: Summing Junction 52"/>
          <p:cNvSpPr/>
          <p:nvPr/>
        </p:nvSpPr>
        <p:spPr>
          <a:xfrm>
            <a:off x="8026062" y="3803601"/>
            <a:ext cx="328863" cy="304800"/>
          </a:xfrm>
          <a:prstGeom prst="flowChartSummingJunction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97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6485" y="560972"/>
            <a:ext cx="3481137" cy="4555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986085" y="705351"/>
            <a:ext cx="3021934" cy="4832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TestTestTestTest.txt</a:t>
            </a:r>
            <a:endParaRPr lang="zh-CN" altLang="en-US" dirty="0"/>
          </a:p>
        </p:txBody>
      </p:sp>
      <p:sp>
        <p:nvSpPr>
          <p:cNvPr id="6" name="Flowchart: Summing Junction 5"/>
          <p:cNvSpPr/>
          <p:nvPr/>
        </p:nvSpPr>
        <p:spPr>
          <a:xfrm>
            <a:off x="3674142" y="4675271"/>
            <a:ext cx="328863" cy="3048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Action Button: Document 6">
            <a:hlinkClick r:id="" action="ppaction://noaction" highlightClick="1"/>
          </p:cNvPr>
          <p:cNvSpPr/>
          <p:nvPr/>
        </p:nvSpPr>
        <p:spPr>
          <a:xfrm>
            <a:off x="986085" y="4643688"/>
            <a:ext cx="391411" cy="367966"/>
          </a:xfrm>
          <a:prstGeom prst="actionButton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986085" y="1788071"/>
            <a:ext cx="3016920" cy="1618246"/>
          </a:xfrm>
          <a:prstGeom prst="roundRect">
            <a:avLst>
              <a:gd name="adj" fmla="val 1943"/>
            </a:avLst>
          </a:prstGeom>
          <a:solidFill>
            <a:srgbClr val="FFFFFF">
              <a:alpha val="74902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smtClean="0">
                <a:solidFill>
                  <a:schemeClr val="tx1"/>
                </a:solidFill>
              </a:rPr>
              <a:t>http://wxfileshare.azurewebsites.net/download/9b6eb7308097ced9f4831567878b756b4c4d163a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4399430" y="1164556"/>
            <a:ext cx="426737" cy="425116"/>
          </a:xfrm>
          <a:prstGeom prst="wedgeEllipseCallout">
            <a:avLst>
              <a:gd name="adj1" fmla="val -109176"/>
              <a:gd name="adj2" fmla="val -75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846673" y="5261309"/>
            <a:ext cx="426737" cy="425116"/>
          </a:xfrm>
          <a:prstGeom prst="wedgeEllipseCallout">
            <a:avLst>
              <a:gd name="adj1" fmla="val 33675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2385952" y="5268828"/>
            <a:ext cx="426737" cy="425116"/>
          </a:xfrm>
          <a:prstGeom prst="wedgeEllipseCallout">
            <a:avLst>
              <a:gd name="adj1" fmla="val -30232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Plus 11"/>
          <p:cNvSpPr/>
          <p:nvPr/>
        </p:nvSpPr>
        <p:spPr>
          <a:xfrm>
            <a:off x="2275470" y="4620375"/>
            <a:ext cx="443164" cy="414591"/>
          </a:xfrm>
          <a:prstGeom prst="mathPlu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ular Callout 12"/>
          <p:cNvSpPr/>
          <p:nvPr/>
        </p:nvSpPr>
        <p:spPr>
          <a:xfrm>
            <a:off x="986085" y="3615614"/>
            <a:ext cx="3016920" cy="795464"/>
          </a:xfrm>
          <a:prstGeom prst="wedgeRectCallout">
            <a:avLst>
              <a:gd name="adj1" fmla="val -39627"/>
              <a:gd name="adj2" fmla="val 72016"/>
            </a:avLst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点击        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查看所有链接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3838573" y="5268828"/>
            <a:ext cx="426737" cy="425116"/>
          </a:xfrm>
          <a:prstGeom prst="wedgeEllipseCallout">
            <a:avLst>
              <a:gd name="adj1" fmla="val -30232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86085" y="1299912"/>
            <a:ext cx="3021934" cy="4832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Abcdefg</a:t>
            </a:r>
            <a:r>
              <a:rPr lang="en-US" altLang="zh-CN" dirty="0" smtClean="0"/>
              <a:t>.txt</a:t>
            </a:r>
            <a:endParaRPr lang="zh-CN" altLang="en-US" dirty="0"/>
          </a:p>
        </p:txBody>
      </p:sp>
      <p:sp>
        <p:nvSpPr>
          <p:cNvPr id="16" name="Plus 15"/>
          <p:cNvSpPr/>
          <p:nvPr/>
        </p:nvSpPr>
        <p:spPr>
          <a:xfrm>
            <a:off x="1148896" y="833814"/>
            <a:ext cx="219075" cy="214438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Minus 16"/>
          <p:cNvSpPr/>
          <p:nvPr/>
        </p:nvSpPr>
        <p:spPr>
          <a:xfrm>
            <a:off x="1160579" y="1484897"/>
            <a:ext cx="207391" cy="117810"/>
          </a:xfrm>
          <a:prstGeom prst="mathMinus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Action Button: Document 17">
            <a:hlinkClick r:id="" action="ppaction://noaction" highlightClick="1"/>
          </p:cNvPr>
          <p:cNvSpPr/>
          <p:nvPr/>
        </p:nvSpPr>
        <p:spPr>
          <a:xfrm>
            <a:off x="1855484" y="3818139"/>
            <a:ext cx="391411" cy="367966"/>
          </a:xfrm>
          <a:prstGeom prst="actionButton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ular Callout 19"/>
          <p:cNvSpPr/>
          <p:nvPr/>
        </p:nvSpPr>
        <p:spPr>
          <a:xfrm>
            <a:off x="986084" y="705351"/>
            <a:ext cx="3033465" cy="3723774"/>
          </a:xfrm>
          <a:prstGeom prst="wedgeRectCallout">
            <a:avLst>
              <a:gd name="adj1" fmla="val -39460"/>
              <a:gd name="adj2" fmla="val 54532"/>
            </a:avLst>
          </a:prstGeom>
          <a:solidFill>
            <a:schemeClr val="bg1">
              <a:alpha val="74902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1.TestTestTestTest.txt:</a:t>
            </a:r>
          </a:p>
          <a:p>
            <a:pPr algn="ctr"/>
            <a:r>
              <a:rPr lang="en-US" altLang="zh-CN" u="sng" dirty="0" smtClean="0">
                <a:solidFill>
                  <a:schemeClr val="tx1"/>
                </a:solidFill>
                <a:hlinkClick r:id="rId2"/>
              </a:rPr>
              <a:t>http://wxfileshare.azurewebsites.net/download/9b6eb7308097ced9f4831567878b756b4c4d163a</a:t>
            </a:r>
            <a:endParaRPr lang="en-US" altLang="zh-CN" u="sng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mtClean="0">
                <a:solidFill>
                  <a:schemeClr val="tx1"/>
                </a:solidFill>
              </a:rPr>
              <a:t>2.Abcdefg.txt: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u="sng" dirty="0" smtClean="0">
                <a:solidFill>
                  <a:schemeClr val="tx1"/>
                </a:solidFill>
              </a:rPr>
              <a:t>http://wxfileshare.azurewebsites.net/download/9b6eb7308097ced9f4831567878b756b4c4d163a</a:t>
            </a:r>
            <a:endParaRPr lang="zh-CN" altLang="en-US" u="sng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89991" y="6070569"/>
            <a:ext cx="181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(Click button 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85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Document 3">
            <a:hlinkClick r:id="" action="ppaction://noaction" highlightClick="1"/>
          </p:cNvPr>
          <p:cNvSpPr>
            <a:spLocks noChangeAspect="1"/>
          </p:cNvSpPr>
          <p:nvPr/>
        </p:nvSpPr>
        <p:spPr>
          <a:xfrm>
            <a:off x="904875" y="418719"/>
            <a:ext cx="1536192" cy="1536192"/>
          </a:xfrm>
          <a:prstGeom prst="actionButtonDocument">
            <a:avLst/>
          </a:prstGeom>
          <a:ln w="254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Action Button: Document 4">
            <a:hlinkClick r:id="" action="ppaction://noaction" highlightClick="1"/>
          </p:cNvPr>
          <p:cNvSpPr>
            <a:spLocks noChangeAspect="1"/>
          </p:cNvSpPr>
          <p:nvPr/>
        </p:nvSpPr>
        <p:spPr>
          <a:xfrm>
            <a:off x="3939921" y="418719"/>
            <a:ext cx="768096" cy="768096"/>
          </a:xfrm>
          <a:prstGeom prst="actionButtonDocumen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Action Button: Document 5">
            <a:hlinkClick r:id="" action="ppaction://noaction" highlightClick="1"/>
          </p:cNvPr>
          <p:cNvSpPr>
            <a:spLocks noChangeAspect="1"/>
          </p:cNvSpPr>
          <p:nvPr/>
        </p:nvSpPr>
        <p:spPr>
          <a:xfrm>
            <a:off x="5665851" y="427863"/>
            <a:ext cx="384048" cy="384048"/>
          </a:xfrm>
          <a:prstGeom prst="actionButtonDocumen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Action Button: Document 6">
            <a:hlinkClick r:id="" action="ppaction://noaction" highlightClick="1"/>
          </p:cNvPr>
          <p:cNvSpPr>
            <a:spLocks noChangeAspect="1"/>
          </p:cNvSpPr>
          <p:nvPr/>
        </p:nvSpPr>
        <p:spPr>
          <a:xfrm>
            <a:off x="6698361" y="418719"/>
            <a:ext cx="192024" cy="192024"/>
          </a:xfrm>
          <a:prstGeom prst="actionButtonDocumen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Action Button: Document 7">
            <a:hlinkClick r:id="" action="ppaction://noaction" highlightClick="1"/>
          </p:cNvPr>
          <p:cNvSpPr>
            <a:spLocks noChangeAspect="1"/>
          </p:cNvSpPr>
          <p:nvPr/>
        </p:nvSpPr>
        <p:spPr>
          <a:xfrm>
            <a:off x="7012305" y="427863"/>
            <a:ext cx="91440" cy="91440"/>
          </a:xfrm>
          <a:prstGeom prst="actionButtonDocument">
            <a:avLst/>
          </a:prstGeom>
          <a:ln w="1651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Action Button: Document 8">
            <a:hlinkClick r:id="" action="ppaction://noaction" highlightClick="1"/>
          </p:cNvPr>
          <p:cNvSpPr>
            <a:spLocks noChangeAspect="1"/>
          </p:cNvSpPr>
          <p:nvPr/>
        </p:nvSpPr>
        <p:spPr>
          <a:xfrm>
            <a:off x="6280404" y="427863"/>
            <a:ext cx="283464" cy="283464"/>
          </a:xfrm>
          <a:prstGeom prst="actionButtonDocument">
            <a:avLst/>
          </a:prstGeom>
          <a:ln w="4826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Action Button: Document 9">
            <a:hlinkClick r:id="" action="ppaction://noaction" highlightClick="1"/>
          </p:cNvPr>
          <p:cNvSpPr>
            <a:spLocks noChangeAspect="1"/>
          </p:cNvSpPr>
          <p:nvPr/>
        </p:nvSpPr>
        <p:spPr>
          <a:xfrm>
            <a:off x="4898898" y="418719"/>
            <a:ext cx="576072" cy="576072"/>
          </a:xfrm>
          <a:prstGeom prst="actionButtonDocumen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Action Button: Document 10">
            <a:hlinkClick r:id="" action="ppaction://noaction" highlightClick="1"/>
          </p:cNvPr>
          <p:cNvSpPr>
            <a:spLocks noChangeAspect="1"/>
          </p:cNvSpPr>
          <p:nvPr/>
        </p:nvSpPr>
        <p:spPr>
          <a:xfrm>
            <a:off x="2668905" y="418719"/>
            <a:ext cx="1143000" cy="1143000"/>
          </a:xfrm>
          <a:prstGeom prst="actionButtonDocumen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lus 11"/>
          <p:cNvSpPr>
            <a:spLocks noChangeAspect="1"/>
          </p:cNvSpPr>
          <p:nvPr/>
        </p:nvSpPr>
        <p:spPr>
          <a:xfrm>
            <a:off x="904875" y="2000999"/>
            <a:ext cx="1536192" cy="1536192"/>
          </a:xfrm>
          <a:prstGeom prst="mathPlus">
            <a:avLst/>
          </a:prstGeom>
          <a:solidFill>
            <a:schemeClr val="bg1">
              <a:lumMod val="85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lus 12"/>
          <p:cNvSpPr>
            <a:spLocks noChangeAspect="1"/>
          </p:cNvSpPr>
          <p:nvPr/>
        </p:nvSpPr>
        <p:spPr>
          <a:xfrm>
            <a:off x="2668905" y="2000999"/>
            <a:ext cx="1143000" cy="1143000"/>
          </a:xfrm>
          <a:prstGeom prst="mathPlus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lus 13"/>
          <p:cNvSpPr>
            <a:spLocks noChangeAspect="1"/>
          </p:cNvSpPr>
          <p:nvPr/>
        </p:nvSpPr>
        <p:spPr>
          <a:xfrm>
            <a:off x="3939921" y="2000999"/>
            <a:ext cx="768096" cy="768096"/>
          </a:xfrm>
          <a:prstGeom prst="mathPlus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lus 14"/>
          <p:cNvSpPr>
            <a:spLocks noChangeAspect="1"/>
          </p:cNvSpPr>
          <p:nvPr/>
        </p:nvSpPr>
        <p:spPr>
          <a:xfrm>
            <a:off x="4898898" y="2000999"/>
            <a:ext cx="576072" cy="576072"/>
          </a:xfrm>
          <a:prstGeom prst="mathPlus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lus 15"/>
          <p:cNvSpPr>
            <a:spLocks noChangeAspect="1"/>
          </p:cNvSpPr>
          <p:nvPr/>
        </p:nvSpPr>
        <p:spPr>
          <a:xfrm>
            <a:off x="5665851" y="2000999"/>
            <a:ext cx="384048" cy="384048"/>
          </a:xfrm>
          <a:prstGeom prst="mathPlus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Plus 16"/>
          <p:cNvSpPr>
            <a:spLocks noChangeAspect="1"/>
          </p:cNvSpPr>
          <p:nvPr/>
        </p:nvSpPr>
        <p:spPr>
          <a:xfrm>
            <a:off x="6280404" y="2005571"/>
            <a:ext cx="283464" cy="283464"/>
          </a:xfrm>
          <a:prstGeom prst="mathPlus">
            <a:avLst/>
          </a:prstGeom>
          <a:solidFill>
            <a:schemeClr val="bg1">
              <a:lumMod val="85000"/>
            </a:schemeClr>
          </a:solidFill>
          <a:ln w="4826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Plus 17"/>
          <p:cNvSpPr>
            <a:spLocks noChangeAspect="1"/>
          </p:cNvSpPr>
          <p:nvPr/>
        </p:nvSpPr>
        <p:spPr>
          <a:xfrm>
            <a:off x="6698361" y="2001748"/>
            <a:ext cx="192024" cy="192024"/>
          </a:xfrm>
          <a:prstGeom prst="mathPlus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lus 18"/>
          <p:cNvSpPr>
            <a:spLocks noChangeAspect="1"/>
          </p:cNvSpPr>
          <p:nvPr/>
        </p:nvSpPr>
        <p:spPr>
          <a:xfrm>
            <a:off x="7012305" y="2016594"/>
            <a:ext cx="91440" cy="91440"/>
          </a:xfrm>
          <a:prstGeom prst="mathPlus">
            <a:avLst/>
          </a:prstGeom>
          <a:solidFill>
            <a:schemeClr val="bg1">
              <a:lumMod val="85000"/>
            </a:schemeClr>
          </a:solidFill>
          <a:ln w="1651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lowchart: Summing Junction 19"/>
          <p:cNvSpPr>
            <a:spLocks noChangeAspect="1"/>
          </p:cNvSpPr>
          <p:nvPr/>
        </p:nvSpPr>
        <p:spPr>
          <a:xfrm>
            <a:off x="904875" y="3829050"/>
            <a:ext cx="1536192" cy="1536192"/>
          </a:xfrm>
          <a:prstGeom prst="flowChartSummingJunction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lowchart: Summing Junction 20"/>
          <p:cNvSpPr>
            <a:spLocks noChangeAspect="1"/>
          </p:cNvSpPr>
          <p:nvPr/>
        </p:nvSpPr>
        <p:spPr>
          <a:xfrm>
            <a:off x="2668905" y="3833622"/>
            <a:ext cx="1143000" cy="1143000"/>
          </a:xfrm>
          <a:prstGeom prst="flowChartSummingJunct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lowchart: Summing Junction 21"/>
          <p:cNvSpPr>
            <a:spLocks noChangeAspect="1"/>
          </p:cNvSpPr>
          <p:nvPr/>
        </p:nvSpPr>
        <p:spPr>
          <a:xfrm>
            <a:off x="3939921" y="3833622"/>
            <a:ext cx="768096" cy="768096"/>
          </a:xfrm>
          <a:prstGeom prst="flowChartSummingJunct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lowchart: Summing Junction 22"/>
          <p:cNvSpPr>
            <a:spLocks noChangeAspect="1"/>
          </p:cNvSpPr>
          <p:nvPr/>
        </p:nvSpPr>
        <p:spPr>
          <a:xfrm>
            <a:off x="4898898" y="3829050"/>
            <a:ext cx="576072" cy="576072"/>
          </a:xfrm>
          <a:prstGeom prst="flowChartSummingJunction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lowchart: Summing Junction 23"/>
          <p:cNvSpPr>
            <a:spLocks noChangeAspect="1"/>
          </p:cNvSpPr>
          <p:nvPr/>
        </p:nvSpPr>
        <p:spPr>
          <a:xfrm>
            <a:off x="5665851" y="3833622"/>
            <a:ext cx="384048" cy="384048"/>
          </a:xfrm>
          <a:prstGeom prst="flowChartSummingJunction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lowchart: Summing Junction 24"/>
          <p:cNvSpPr>
            <a:spLocks noChangeAspect="1"/>
          </p:cNvSpPr>
          <p:nvPr/>
        </p:nvSpPr>
        <p:spPr>
          <a:xfrm>
            <a:off x="6280404" y="3833622"/>
            <a:ext cx="283464" cy="283464"/>
          </a:xfrm>
          <a:prstGeom prst="flowChartSummingJunction">
            <a:avLst/>
          </a:prstGeom>
          <a:ln w="4826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lowchart: Summing Junction 25"/>
          <p:cNvSpPr>
            <a:spLocks noChangeAspect="1"/>
          </p:cNvSpPr>
          <p:nvPr/>
        </p:nvSpPr>
        <p:spPr>
          <a:xfrm>
            <a:off x="6698361" y="3833622"/>
            <a:ext cx="192024" cy="192024"/>
          </a:xfrm>
          <a:prstGeom prst="flowChartSummingJunct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lowchart: Summing Junction 26"/>
          <p:cNvSpPr>
            <a:spLocks noChangeAspect="1"/>
          </p:cNvSpPr>
          <p:nvPr/>
        </p:nvSpPr>
        <p:spPr>
          <a:xfrm>
            <a:off x="7012305" y="3838194"/>
            <a:ext cx="91440" cy="91440"/>
          </a:xfrm>
          <a:prstGeom prst="flowChartSummingJunction">
            <a:avLst/>
          </a:prstGeom>
          <a:ln w="1651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Minus 27"/>
          <p:cNvSpPr>
            <a:spLocks noChangeAspect="1"/>
          </p:cNvSpPr>
          <p:nvPr/>
        </p:nvSpPr>
        <p:spPr>
          <a:xfrm>
            <a:off x="904875" y="5571376"/>
            <a:ext cx="1536192" cy="1536192"/>
          </a:xfrm>
          <a:prstGeom prst="mathMinus">
            <a:avLst/>
          </a:prstGeom>
          <a:solidFill>
            <a:srgbClr val="BFBFB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Minus 28"/>
          <p:cNvSpPr>
            <a:spLocks noChangeAspect="1"/>
          </p:cNvSpPr>
          <p:nvPr/>
        </p:nvSpPr>
        <p:spPr>
          <a:xfrm>
            <a:off x="3939921" y="5569484"/>
            <a:ext cx="768096" cy="768096"/>
          </a:xfrm>
          <a:prstGeom prst="mathMinus">
            <a:avLst/>
          </a:prstGeom>
          <a:solidFill>
            <a:srgbClr val="BFBFB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Minus 29"/>
          <p:cNvSpPr>
            <a:spLocks noChangeAspect="1"/>
          </p:cNvSpPr>
          <p:nvPr/>
        </p:nvSpPr>
        <p:spPr>
          <a:xfrm>
            <a:off x="5665851" y="5569484"/>
            <a:ext cx="384048" cy="384048"/>
          </a:xfrm>
          <a:prstGeom prst="mathMinus">
            <a:avLst/>
          </a:prstGeom>
          <a:solidFill>
            <a:srgbClr val="BFBFB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Minus 30"/>
          <p:cNvSpPr>
            <a:spLocks noChangeAspect="1"/>
          </p:cNvSpPr>
          <p:nvPr/>
        </p:nvSpPr>
        <p:spPr>
          <a:xfrm>
            <a:off x="6698361" y="5569484"/>
            <a:ext cx="192024" cy="192024"/>
          </a:xfrm>
          <a:prstGeom prst="mathMinus">
            <a:avLst/>
          </a:prstGeom>
          <a:solidFill>
            <a:srgbClr val="BFBFB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Minus 31"/>
          <p:cNvSpPr>
            <a:spLocks noChangeAspect="1"/>
          </p:cNvSpPr>
          <p:nvPr/>
        </p:nvSpPr>
        <p:spPr>
          <a:xfrm>
            <a:off x="7012305" y="5568354"/>
            <a:ext cx="91440" cy="91440"/>
          </a:xfrm>
          <a:prstGeom prst="mathMinus">
            <a:avLst/>
          </a:prstGeom>
          <a:solidFill>
            <a:srgbClr val="BFBFBF"/>
          </a:solidFill>
          <a:ln w="1651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Group 43"/>
          <p:cNvGrpSpPr>
            <a:grpSpLocks noChangeAspect="1"/>
          </p:cNvGrpSpPr>
          <p:nvPr/>
        </p:nvGrpSpPr>
        <p:grpSpPr>
          <a:xfrm>
            <a:off x="7850659" y="711327"/>
            <a:ext cx="756000" cy="756000"/>
            <a:chOff x="7850659" y="711327"/>
            <a:chExt cx="823784" cy="826111"/>
          </a:xfrm>
        </p:grpSpPr>
        <p:sp>
          <p:nvSpPr>
            <p:cNvPr id="42" name="Isosceles Triangle 41"/>
            <p:cNvSpPr/>
            <p:nvPr/>
          </p:nvSpPr>
          <p:spPr>
            <a:xfrm rot="10800000">
              <a:off x="7866641" y="778486"/>
              <a:ext cx="790832" cy="758952"/>
            </a:xfrm>
            <a:prstGeom prst="triangle">
              <a:avLst>
                <a:gd name="adj" fmla="val 500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850659" y="711327"/>
              <a:ext cx="823784" cy="1005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7865326" y="2663952"/>
            <a:ext cx="756000" cy="756000"/>
            <a:chOff x="7850659" y="711327"/>
            <a:chExt cx="823784" cy="826111"/>
          </a:xfrm>
        </p:grpSpPr>
        <p:sp>
          <p:nvSpPr>
            <p:cNvPr id="46" name="Isosceles Triangle 45"/>
            <p:cNvSpPr/>
            <p:nvPr/>
          </p:nvSpPr>
          <p:spPr>
            <a:xfrm rot="10800000">
              <a:off x="7866641" y="778486"/>
              <a:ext cx="790832" cy="758952"/>
            </a:xfrm>
            <a:prstGeom prst="triangle">
              <a:avLst>
                <a:gd name="adj" fmla="val 50001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850659" y="711327"/>
              <a:ext cx="823784" cy="1005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428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104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Millan Yuan</dc:creator>
  <cp:lastModifiedBy>Millan Yuan</cp:lastModifiedBy>
  <cp:revision>64</cp:revision>
  <dcterms:created xsi:type="dcterms:W3CDTF">2015-03-12T06:24:10Z</dcterms:created>
  <dcterms:modified xsi:type="dcterms:W3CDTF">2015-03-12T14:55:06Z</dcterms:modified>
</cp:coreProperties>
</file>