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3BB1F-3CF0-4575-9FDE-D9D5A682F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CA793A-2DB9-4E5E-B415-12EFB2AD7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4A656-21FC-4D7C-9994-1677EEF8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850DE-4A53-4A9A-8E80-3618D30B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E732D-EED7-4D67-8870-43DC573E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3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8FCA0-00DF-485D-ADC8-12B5435F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B9DC93-19FB-40E3-BF7E-7EAA09A07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27077-4024-41BF-A268-26A5D9ED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5E568-CD3D-44FF-A588-233E5BEB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9D1A3-5593-4A4F-B118-1B15F2C9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6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748D81-02EA-41F4-8A00-925C86C4D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F7699-3FAB-40AE-AC2F-67815956C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C35F0-CC28-41F6-8707-283E7EB8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0689E-03FB-478D-8EEC-F85F83DE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3F470-98EB-4609-A79E-658FA13C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6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97A6-C6BE-41E0-9264-4B407B0E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4A6F5-B3F4-42ED-977E-36A61F8F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9B63F-18AD-4D80-9851-220B8A94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F0152-AFD4-4BFC-A7B3-3F55F793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FFA95-16FB-4723-957E-45DAEAE7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31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11C43-CD3E-408F-8D4E-3D327B16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4DCDE-479D-4981-B71D-CE0A5FB62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9E1B0-CA73-4188-A237-2F7B1026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09C6C-80D9-44F8-AC63-133273EA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3E956-7562-4C01-B356-C4B4E0E4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923EE-8413-44BC-B161-A6AC243D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F21AA-EBC5-4AD5-8BC6-04D8EEE9B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1F9E8C-FC2B-4199-8D57-009ABF8DA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E8743D-758F-4B02-B8CA-34FEDC34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97CE24-E124-4FF6-ABB9-A5F5BD7A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026A31-7124-4F01-8E2A-A448CBA5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6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881D0-D08D-4318-A79B-425035ED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AA896A-FC42-4B99-9E93-10D08854D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33E3D4-49E1-44B1-96CA-C1D996C1C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277148-C72D-4BCF-86AF-6872DD09B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6BA701-1C9E-431F-BADC-5A1A8AF8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7EFA16-7B21-4E38-91E0-636FD92D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DF083E-A54A-41B5-9E37-E762C55F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353AC3-C954-4072-A98D-890270E4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5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5BE9C-2DB0-4DB5-8C03-CDFDE40F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7E96FD-4EFD-457C-AA05-5D08642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77224B-F845-4973-98D6-2E71CC20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9F4A9D-CB16-4AD5-AA92-D8326BDB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7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7EB41E-CA4F-4094-9634-C35BFB4E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4D277F-9F34-4FFE-9E21-DA15AA8A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F8C2F-1EDE-4A6C-B3C3-E144E1D7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1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C86A4-AFF6-424D-92E6-B0ACB87A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8AAAA-A2CC-4828-A756-E4CCBC94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DCE935-D7B9-4E20-BD59-A8B53161C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C52298-939A-4D76-9156-7F7BCCC6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73822-3876-4DCC-95C8-B9B98A3D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16985A-C4EB-48BC-B733-0B735679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19955-39EC-4A7C-9B59-C1FBF78E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04E232-E9AE-4596-BB69-A5796636B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36983B-1A40-42EE-9F53-97DB7C438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DDB082-EC75-40D6-95D0-ADE88500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210613-C0E7-404E-9BF2-2484CF83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370E5-09B3-4A31-98B2-021088B7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02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163641-DAF8-4F58-BD9C-7632D97D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CD1A4-73BE-4327-8AED-09D127045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42240-3906-438B-9A41-5F511BA3E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46E8-772A-405B-9205-D9925C411598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40541-053C-4F84-A73A-4568A5B16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8FD94-6B66-4349-B692-B19EA0989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64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B052FD-50A0-40C2-BBEC-8E6DE30D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-3367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D586DF10-9D57-4E38-8076-1CABA490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-2909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991BB0-0796-4295-BC99-A385B0CC848A}"/>
              </a:ext>
            </a:extLst>
          </p:cNvPr>
          <p:cNvSpPr txBox="1"/>
          <p:nvPr/>
        </p:nvSpPr>
        <p:spPr>
          <a:xfrm>
            <a:off x="256207" y="4851308"/>
            <a:ext cx="4108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red: 1, yellow: 2, green: 3 </a:t>
            </a:r>
            <a:endParaRPr lang="zh-CN" altLang="en-US" sz="28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F34DA83-9F00-4790-9079-F8F82DFBF375}"/>
              </a:ext>
            </a:extLst>
          </p:cNvPr>
          <p:cNvSpPr/>
          <p:nvPr/>
        </p:nvSpPr>
        <p:spPr>
          <a:xfrm>
            <a:off x="460995" y="5732370"/>
            <a:ext cx="1000125" cy="719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30</a:t>
            </a:r>
            <a:endParaRPr lang="zh-CN" altLang="en-US" sz="400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438AAC9-5DAD-4A66-B02D-063EEB4FE579}"/>
              </a:ext>
            </a:extLst>
          </p:cNvPr>
          <p:cNvSpPr/>
          <p:nvPr/>
        </p:nvSpPr>
        <p:spPr>
          <a:xfrm>
            <a:off x="3406334" y="2994533"/>
            <a:ext cx="1000125" cy="719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40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7A0011-369B-4A53-A603-CDA5FBBC6C4E}"/>
              </a:ext>
            </a:extLst>
          </p:cNvPr>
          <p:cNvSpPr/>
          <p:nvPr/>
        </p:nvSpPr>
        <p:spPr>
          <a:xfrm>
            <a:off x="2461245" y="5732370"/>
            <a:ext cx="1000125" cy="719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30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802144-01C4-4BCD-8240-AFA9A78B7051}"/>
              </a:ext>
            </a:extLst>
          </p:cNvPr>
          <p:cNvSpPr txBox="1"/>
          <p:nvPr/>
        </p:nvSpPr>
        <p:spPr>
          <a:xfrm>
            <a:off x="3642345" y="5830329"/>
            <a:ext cx="793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但是红绿灯变化的过程： </a:t>
            </a:r>
            <a:r>
              <a:rPr lang="en-US" altLang="zh-CN" sz="2800" dirty="0">
                <a:solidFill>
                  <a:srgbClr val="FF0000"/>
                </a:solidFill>
              </a:rPr>
              <a:t>RED   </a:t>
            </a:r>
            <a:r>
              <a:rPr lang="en-US" altLang="zh-CN" sz="2800" dirty="0">
                <a:solidFill>
                  <a:srgbClr val="00B050"/>
                </a:solidFill>
              </a:rPr>
              <a:t>GREEN</a:t>
            </a:r>
            <a:r>
              <a:rPr lang="en-US" altLang="zh-CN" sz="2800" dirty="0">
                <a:solidFill>
                  <a:srgbClr val="FF0000"/>
                </a:solidFill>
              </a:rPr>
              <a:t>   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YELLOW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D839CF23-99C2-435F-8E94-7D65AFF0AE7D}"/>
              </a:ext>
            </a:extLst>
          </p:cNvPr>
          <p:cNvSpPr/>
          <p:nvPr/>
        </p:nvSpPr>
        <p:spPr>
          <a:xfrm>
            <a:off x="7925641" y="6222908"/>
            <a:ext cx="3067839" cy="586442"/>
          </a:xfrm>
          <a:custGeom>
            <a:avLst/>
            <a:gdLst>
              <a:gd name="connsiteX0" fmla="*/ 2829714 w 3067839"/>
              <a:gd name="connsiteY0" fmla="*/ 0 h 1362075"/>
              <a:gd name="connsiteX1" fmla="*/ 2853527 w 3067839"/>
              <a:gd name="connsiteY1" fmla="*/ 38100 h 1362075"/>
              <a:gd name="connsiteX2" fmla="*/ 2872577 w 3067839"/>
              <a:gd name="connsiteY2" fmla="*/ 71437 h 1362075"/>
              <a:gd name="connsiteX3" fmla="*/ 2886864 w 3067839"/>
              <a:gd name="connsiteY3" fmla="*/ 104775 h 1362075"/>
              <a:gd name="connsiteX4" fmla="*/ 2891627 w 3067839"/>
              <a:gd name="connsiteY4" fmla="*/ 119062 h 1362075"/>
              <a:gd name="connsiteX5" fmla="*/ 2905914 w 3067839"/>
              <a:gd name="connsiteY5" fmla="*/ 123825 h 1362075"/>
              <a:gd name="connsiteX6" fmla="*/ 2920202 w 3067839"/>
              <a:gd name="connsiteY6" fmla="*/ 166687 h 1362075"/>
              <a:gd name="connsiteX7" fmla="*/ 2934489 w 3067839"/>
              <a:gd name="connsiteY7" fmla="*/ 185737 h 1362075"/>
              <a:gd name="connsiteX8" fmla="*/ 2972589 w 3067839"/>
              <a:gd name="connsiteY8" fmla="*/ 252412 h 1362075"/>
              <a:gd name="connsiteX9" fmla="*/ 2986877 w 3067839"/>
              <a:gd name="connsiteY9" fmla="*/ 271462 h 1362075"/>
              <a:gd name="connsiteX10" fmla="*/ 3001164 w 3067839"/>
              <a:gd name="connsiteY10" fmla="*/ 300037 h 1362075"/>
              <a:gd name="connsiteX11" fmla="*/ 3005927 w 3067839"/>
              <a:gd name="connsiteY11" fmla="*/ 314325 h 1362075"/>
              <a:gd name="connsiteX12" fmla="*/ 3029739 w 3067839"/>
              <a:gd name="connsiteY12" fmla="*/ 352425 h 1362075"/>
              <a:gd name="connsiteX13" fmla="*/ 3039264 w 3067839"/>
              <a:gd name="connsiteY13" fmla="*/ 381000 h 1362075"/>
              <a:gd name="connsiteX14" fmla="*/ 3048789 w 3067839"/>
              <a:gd name="connsiteY14" fmla="*/ 400050 h 1362075"/>
              <a:gd name="connsiteX15" fmla="*/ 3053552 w 3067839"/>
              <a:gd name="connsiteY15" fmla="*/ 438150 h 1362075"/>
              <a:gd name="connsiteX16" fmla="*/ 3063077 w 3067839"/>
              <a:gd name="connsiteY16" fmla="*/ 461962 h 1362075"/>
              <a:gd name="connsiteX17" fmla="*/ 3067839 w 3067839"/>
              <a:gd name="connsiteY17" fmla="*/ 490537 h 1362075"/>
              <a:gd name="connsiteX18" fmla="*/ 3058314 w 3067839"/>
              <a:gd name="connsiteY18" fmla="*/ 671512 h 1362075"/>
              <a:gd name="connsiteX19" fmla="*/ 3053552 w 3067839"/>
              <a:gd name="connsiteY19" fmla="*/ 700087 h 1362075"/>
              <a:gd name="connsiteX20" fmla="*/ 3044027 w 3067839"/>
              <a:gd name="connsiteY20" fmla="*/ 714375 h 1362075"/>
              <a:gd name="connsiteX21" fmla="*/ 2996402 w 3067839"/>
              <a:gd name="connsiteY21" fmla="*/ 795337 h 1362075"/>
              <a:gd name="connsiteX22" fmla="*/ 2996402 w 3067839"/>
              <a:gd name="connsiteY22" fmla="*/ 795337 h 1362075"/>
              <a:gd name="connsiteX23" fmla="*/ 2963064 w 3067839"/>
              <a:gd name="connsiteY23" fmla="*/ 847725 h 1362075"/>
              <a:gd name="connsiteX24" fmla="*/ 2929727 w 3067839"/>
              <a:gd name="connsiteY24" fmla="*/ 890587 h 1362075"/>
              <a:gd name="connsiteX25" fmla="*/ 2924964 w 3067839"/>
              <a:gd name="connsiteY25" fmla="*/ 904875 h 1362075"/>
              <a:gd name="connsiteX26" fmla="*/ 2901152 w 3067839"/>
              <a:gd name="connsiteY26" fmla="*/ 923925 h 1362075"/>
              <a:gd name="connsiteX27" fmla="*/ 2886864 w 3067839"/>
              <a:gd name="connsiteY27" fmla="*/ 947737 h 1362075"/>
              <a:gd name="connsiteX28" fmla="*/ 2829714 w 3067839"/>
              <a:gd name="connsiteY28" fmla="*/ 1000125 h 1362075"/>
              <a:gd name="connsiteX29" fmla="*/ 2815427 w 3067839"/>
              <a:gd name="connsiteY29" fmla="*/ 1014412 h 1362075"/>
              <a:gd name="connsiteX30" fmla="*/ 2786852 w 3067839"/>
              <a:gd name="connsiteY30" fmla="*/ 1033462 h 1362075"/>
              <a:gd name="connsiteX31" fmla="*/ 2767802 w 3067839"/>
              <a:gd name="connsiteY31" fmla="*/ 1042987 h 1362075"/>
              <a:gd name="connsiteX32" fmla="*/ 2734464 w 3067839"/>
              <a:gd name="connsiteY32" fmla="*/ 1071562 h 1362075"/>
              <a:gd name="connsiteX33" fmla="*/ 2720177 w 3067839"/>
              <a:gd name="connsiteY33" fmla="*/ 1076325 h 1362075"/>
              <a:gd name="connsiteX34" fmla="*/ 2663027 w 3067839"/>
              <a:gd name="connsiteY34" fmla="*/ 1100137 h 1362075"/>
              <a:gd name="connsiteX35" fmla="*/ 2596352 w 3067839"/>
              <a:gd name="connsiteY35" fmla="*/ 1133475 h 1362075"/>
              <a:gd name="connsiteX36" fmla="*/ 2582064 w 3067839"/>
              <a:gd name="connsiteY36" fmla="*/ 1143000 h 1362075"/>
              <a:gd name="connsiteX37" fmla="*/ 2524914 w 3067839"/>
              <a:gd name="connsiteY37" fmla="*/ 1166812 h 1362075"/>
              <a:gd name="connsiteX38" fmla="*/ 2448714 w 3067839"/>
              <a:gd name="connsiteY38" fmla="*/ 1195387 h 1362075"/>
              <a:gd name="connsiteX39" fmla="*/ 2415377 w 3067839"/>
              <a:gd name="connsiteY39" fmla="*/ 1209675 h 1362075"/>
              <a:gd name="connsiteX40" fmla="*/ 2358227 w 3067839"/>
              <a:gd name="connsiteY40" fmla="*/ 1228725 h 1362075"/>
              <a:gd name="connsiteX41" fmla="*/ 2334414 w 3067839"/>
              <a:gd name="connsiteY41" fmla="*/ 1238250 h 1362075"/>
              <a:gd name="connsiteX42" fmla="*/ 2301077 w 3067839"/>
              <a:gd name="connsiteY42" fmla="*/ 1243012 h 1362075"/>
              <a:gd name="connsiteX43" fmla="*/ 2243927 w 3067839"/>
              <a:gd name="connsiteY43" fmla="*/ 1257300 h 1362075"/>
              <a:gd name="connsiteX44" fmla="*/ 2224877 w 3067839"/>
              <a:gd name="connsiteY44" fmla="*/ 1266825 h 1362075"/>
              <a:gd name="connsiteX45" fmla="*/ 2058189 w 3067839"/>
              <a:gd name="connsiteY45" fmla="*/ 1300162 h 1362075"/>
              <a:gd name="connsiteX46" fmla="*/ 1953414 w 3067839"/>
              <a:gd name="connsiteY46" fmla="*/ 1309687 h 1362075"/>
              <a:gd name="connsiteX47" fmla="*/ 1858164 w 3067839"/>
              <a:gd name="connsiteY47" fmla="*/ 1323975 h 1362075"/>
              <a:gd name="connsiteX48" fmla="*/ 1815302 w 3067839"/>
              <a:gd name="connsiteY48" fmla="*/ 1328737 h 1362075"/>
              <a:gd name="connsiteX49" fmla="*/ 1767677 w 3067839"/>
              <a:gd name="connsiteY49" fmla="*/ 1338262 h 1362075"/>
              <a:gd name="connsiteX50" fmla="*/ 1701002 w 3067839"/>
              <a:gd name="connsiteY50" fmla="*/ 1343025 h 1362075"/>
              <a:gd name="connsiteX51" fmla="*/ 1486689 w 3067839"/>
              <a:gd name="connsiteY51" fmla="*/ 1362075 h 1362075"/>
              <a:gd name="connsiteX52" fmla="*/ 1048539 w 3067839"/>
              <a:gd name="connsiteY52" fmla="*/ 1357312 h 1362075"/>
              <a:gd name="connsiteX53" fmla="*/ 1015202 w 3067839"/>
              <a:gd name="connsiteY53" fmla="*/ 1347787 h 1362075"/>
              <a:gd name="connsiteX54" fmla="*/ 924714 w 3067839"/>
              <a:gd name="connsiteY54" fmla="*/ 1333500 h 1362075"/>
              <a:gd name="connsiteX55" fmla="*/ 896139 w 3067839"/>
              <a:gd name="connsiteY55" fmla="*/ 1323975 h 1362075"/>
              <a:gd name="connsiteX56" fmla="*/ 819939 w 3067839"/>
              <a:gd name="connsiteY56" fmla="*/ 1309687 h 1362075"/>
              <a:gd name="connsiteX57" fmla="*/ 805652 w 3067839"/>
              <a:gd name="connsiteY57" fmla="*/ 1300162 h 1362075"/>
              <a:gd name="connsiteX58" fmla="*/ 777077 w 3067839"/>
              <a:gd name="connsiteY58" fmla="*/ 1295400 h 1362075"/>
              <a:gd name="connsiteX59" fmla="*/ 734214 w 3067839"/>
              <a:gd name="connsiteY59" fmla="*/ 1281112 h 1362075"/>
              <a:gd name="connsiteX60" fmla="*/ 715164 w 3067839"/>
              <a:gd name="connsiteY60" fmla="*/ 1276350 h 1362075"/>
              <a:gd name="connsiteX61" fmla="*/ 700877 w 3067839"/>
              <a:gd name="connsiteY61" fmla="*/ 1262062 h 1362075"/>
              <a:gd name="connsiteX62" fmla="*/ 648489 w 3067839"/>
              <a:gd name="connsiteY62" fmla="*/ 1247775 h 1362075"/>
              <a:gd name="connsiteX63" fmla="*/ 615152 w 3067839"/>
              <a:gd name="connsiteY63" fmla="*/ 1228725 h 1362075"/>
              <a:gd name="connsiteX64" fmla="*/ 581814 w 3067839"/>
              <a:gd name="connsiteY64" fmla="*/ 1204912 h 1362075"/>
              <a:gd name="connsiteX65" fmla="*/ 558002 w 3067839"/>
              <a:gd name="connsiteY65" fmla="*/ 1200150 h 1362075"/>
              <a:gd name="connsiteX66" fmla="*/ 538952 w 3067839"/>
              <a:gd name="connsiteY66" fmla="*/ 1195387 h 1362075"/>
              <a:gd name="connsiteX67" fmla="*/ 505614 w 3067839"/>
              <a:gd name="connsiteY67" fmla="*/ 1166812 h 1362075"/>
              <a:gd name="connsiteX68" fmla="*/ 472277 w 3067839"/>
              <a:gd name="connsiteY68" fmla="*/ 1152525 h 1362075"/>
              <a:gd name="connsiteX69" fmla="*/ 438939 w 3067839"/>
              <a:gd name="connsiteY69" fmla="*/ 1123950 h 1362075"/>
              <a:gd name="connsiteX70" fmla="*/ 424652 w 3067839"/>
              <a:gd name="connsiteY70" fmla="*/ 1104900 h 1362075"/>
              <a:gd name="connsiteX71" fmla="*/ 391314 w 3067839"/>
              <a:gd name="connsiteY71" fmla="*/ 1076325 h 1362075"/>
              <a:gd name="connsiteX72" fmla="*/ 372264 w 3067839"/>
              <a:gd name="connsiteY72" fmla="*/ 1047750 h 1362075"/>
              <a:gd name="connsiteX73" fmla="*/ 329402 w 3067839"/>
              <a:gd name="connsiteY73" fmla="*/ 995362 h 1362075"/>
              <a:gd name="connsiteX74" fmla="*/ 305589 w 3067839"/>
              <a:gd name="connsiteY74" fmla="*/ 938212 h 1362075"/>
              <a:gd name="connsiteX75" fmla="*/ 296064 w 3067839"/>
              <a:gd name="connsiteY75" fmla="*/ 919162 h 1362075"/>
              <a:gd name="connsiteX76" fmla="*/ 291302 w 3067839"/>
              <a:gd name="connsiteY76" fmla="*/ 904875 h 1362075"/>
              <a:gd name="connsiteX77" fmla="*/ 277014 w 3067839"/>
              <a:gd name="connsiteY77" fmla="*/ 885825 h 1362075"/>
              <a:gd name="connsiteX78" fmla="*/ 272252 w 3067839"/>
              <a:gd name="connsiteY78" fmla="*/ 871537 h 1362075"/>
              <a:gd name="connsiteX79" fmla="*/ 262727 w 3067839"/>
              <a:gd name="connsiteY79" fmla="*/ 857250 h 1362075"/>
              <a:gd name="connsiteX80" fmla="*/ 243677 w 3067839"/>
              <a:gd name="connsiteY80" fmla="*/ 823912 h 1362075"/>
              <a:gd name="connsiteX81" fmla="*/ 238914 w 3067839"/>
              <a:gd name="connsiteY81" fmla="*/ 809625 h 1362075"/>
              <a:gd name="connsiteX82" fmla="*/ 229389 w 3067839"/>
              <a:gd name="connsiteY82" fmla="*/ 776287 h 1362075"/>
              <a:gd name="connsiteX83" fmla="*/ 215102 w 3067839"/>
              <a:gd name="connsiteY83" fmla="*/ 757237 h 1362075"/>
              <a:gd name="connsiteX84" fmla="*/ 210339 w 3067839"/>
              <a:gd name="connsiteY84" fmla="*/ 723900 h 1362075"/>
              <a:gd name="connsiteX85" fmla="*/ 196052 w 3067839"/>
              <a:gd name="connsiteY85" fmla="*/ 690562 h 1362075"/>
              <a:gd name="connsiteX86" fmla="*/ 191289 w 3067839"/>
              <a:gd name="connsiteY86" fmla="*/ 661987 h 1362075"/>
              <a:gd name="connsiteX87" fmla="*/ 167477 w 3067839"/>
              <a:gd name="connsiteY87" fmla="*/ 604837 h 1362075"/>
              <a:gd name="connsiteX88" fmla="*/ 157952 w 3067839"/>
              <a:gd name="connsiteY88" fmla="*/ 571500 h 1362075"/>
              <a:gd name="connsiteX89" fmla="*/ 148427 w 3067839"/>
              <a:gd name="connsiteY89" fmla="*/ 557212 h 1362075"/>
              <a:gd name="connsiteX90" fmla="*/ 129377 w 3067839"/>
              <a:gd name="connsiteY90" fmla="*/ 509587 h 1362075"/>
              <a:gd name="connsiteX91" fmla="*/ 105564 w 3067839"/>
              <a:gd name="connsiteY91" fmla="*/ 476250 h 1362075"/>
              <a:gd name="connsiteX92" fmla="*/ 100802 w 3067839"/>
              <a:gd name="connsiteY92" fmla="*/ 438150 h 1362075"/>
              <a:gd name="connsiteX93" fmla="*/ 86514 w 3067839"/>
              <a:gd name="connsiteY93" fmla="*/ 433387 h 1362075"/>
              <a:gd name="connsiteX94" fmla="*/ 81752 w 3067839"/>
              <a:gd name="connsiteY94" fmla="*/ 414337 h 1362075"/>
              <a:gd name="connsiteX95" fmla="*/ 72227 w 3067839"/>
              <a:gd name="connsiteY95" fmla="*/ 400050 h 1362075"/>
              <a:gd name="connsiteX96" fmla="*/ 57939 w 3067839"/>
              <a:gd name="connsiteY96" fmla="*/ 366712 h 1362075"/>
              <a:gd name="connsiteX97" fmla="*/ 53177 w 3067839"/>
              <a:gd name="connsiteY97" fmla="*/ 347662 h 1362075"/>
              <a:gd name="connsiteX98" fmla="*/ 38889 w 3067839"/>
              <a:gd name="connsiteY98" fmla="*/ 290512 h 1362075"/>
              <a:gd name="connsiteX99" fmla="*/ 34127 w 3067839"/>
              <a:gd name="connsiteY99" fmla="*/ 271462 h 1362075"/>
              <a:gd name="connsiteX100" fmla="*/ 19839 w 3067839"/>
              <a:gd name="connsiteY100" fmla="*/ 228600 h 1362075"/>
              <a:gd name="connsiteX101" fmla="*/ 15077 w 3067839"/>
              <a:gd name="connsiteY101" fmla="*/ 209550 h 1362075"/>
              <a:gd name="connsiteX102" fmla="*/ 5552 w 3067839"/>
              <a:gd name="connsiteY102" fmla="*/ 190500 h 1362075"/>
              <a:gd name="connsiteX103" fmla="*/ 789 w 3067839"/>
              <a:gd name="connsiteY103" fmla="*/ 95250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067839" h="1362075">
                <a:moveTo>
                  <a:pt x="2829714" y="0"/>
                </a:moveTo>
                <a:cubicBezTo>
                  <a:pt x="2837652" y="12700"/>
                  <a:pt x="2849895" y="23571"/>
                  <a:pt x="2853527" y="38100"/>
                </a:cubicBezTo>
                <a:cubicBezTo>
                  <a:pt x="2859922" y="63684"/>
                  <a:pt x="2853661" y="52522"/>
                  <a:pt x="2872577" y="71437"/>
                </a:cubicBezTo>
                <a:cubicBezTo>
                  <a:pt x="2883740" y="104932"/>
                  <a:pt x="2869216" y="63598"/>
                  <a:pt x="2886864" y="104775"/>
                </a:cubicBezTo>
                <a:cubicBezTo>
                  <a:pt x="2888842" y="109389"/>
                  <a:pt x="2888077" y="115512"/>
                  <a:pt x="2891627" y="119062"/>
                </a:cubicBezTo>
                <a:cubicBezTo>
                  <a:pt x="2895177" y="122612"/>
                  <a:pt x="2901152" y="122237"/>
                  <a:pt x="2905914" y="123825"/>
                </a:cubicBezTo>
                <a:cubicBezTo>
                  <a:pt x="2909838" y="139518"/>
                  <a:pt x="2912051" y="152014"/>
                  <a:pt x="2920202" y="166687"/>
                </a:cubicBezTo>
                <a:cubicBezTo>
                  <a:pt x="2924057" y="173626"/>
                  <a:pt x="2929727" y="179387"/>
                  <a:pt x="2934489" y="185737"/>
                </a:cubicBezTo>
                <a:cubicBezTo>
                  <a:pt x="2949034" y="229372"/>
                  <a:pt x="2937990" y="206281"/>
                  <a:pt x="2972589" y="252412"/>
                </a:cubicBezTo>
                <a:lnTo>
                  <a:pt x="2986877" y="271462"/>
                </a:lnTo>
                <a:cubicBezTo>
                  <a:pt x="2998844" y="307369"/>
                  <a:pt x="2982703" y="263115"/>
                  <a:pt x="3001164" y="300037"/>
                </a:cubicBezTo>
                <a:cubicBezTo>
                  <a:pt x="3003409" y="304527"/>
                  <a:pt x="3003682" y="309835"/>
                  <a:pt x="3005927" y="314325"/>
                </a:cubicBezTo>
                <a:cubicBezTo>
                  <a:pt x="3028818" y="360105"/>
                  <a:pt x="2999195" y="285227"/>
                  <a:pt x="3029739" y="352425"/>
                </a:cubicBezTo>
                <a:cubicBezTo>
                  <a:pt x="3033894" y="361565"/>
                  <a:pt x="3034774" y="372020"/>
                  <a:pt x="3039264" y="381000"/>
                </a:cubicBezTo>
                <a:lnTo>
                  <a:pt x="3048789" y="400050"/>
                </a:lnTo>
                <a:cubicBezTo>
                  <a:pt x="3050377" y="412750"/>
                  <a:pt x="3050674" y="425679"/>
                  <a:pt x="3053552" y="438150"/>
                </a:cubicBezTo>
                <a:cubicBezTo>
                  <a:pt x="3055474" y="446480"/>
                  <a:pt x="3060828" y="453714"/>
                  <a:pt x="3063077" y="461962"/>
                </a:cubicBezTo>
                <a:cubicBezTo>
                  <a:pt x="3065618" y="471278"/>
                  <a:pt x="3066252" y="481012"/>
                  <a:pt x="3067839" y="490537"/>
                </a:cubicBezTo>
                <a:cubicBezTo>
                  <a:pt x="3064664" y="550862"/>
                  <a:pt x="3062423" y="611243"/>
                  <a:pt x="3058314" y="671512"/>
                </a:cubicBezTo>
                <a:cubicBezTo>
                  <a:pt x="3057657" y="681146"/>
                  <a:pt x="3056605" y="690926"/>
                  <a:pt x="3053552" y="700087"/>
                </a:cubicBezTo>
                <a:cubicBezTo>
                  <a:pt x="3051742" y="705517"/>
                  <a:pt x="3047202" y="709612"/>
                  <a:pt x="3044027" y="714375"/>
                </a:cubicBezTo>
                <a:cubicBezTo>
                  <a:pt x="3028917" y="767260"/>
                  <a:pt x="3041722" y="738687"/>
                  <a:pt x="2996402" y="795337"/>
                </a:cubicBezTo>
                <a:lnTo>
                  <a:pt x="2996402" y="795337"/>
                </a:lnTo>
                <a:cubicBezTo>
                  <a:pt x="2980770" y="826602"/>
                  <a:pt x="2991004" y="808610"/>
                  <a:pt x="2963064" y="847725"/>
                </a:cubicBezTo>
                <a:cubicBezTo>
                  <a:pt x="2953374" y="886490"/>
                  <a:pt x="2966970" y="848024"/>
                  <a:pt x="2929727" y="890587"/>
                </a:cubicBezTo>
                <a:cubicBezTo>
                  <a:pt x="2926421" y="894365"/>
                  <a:pt x="2928231" y="901063"/>
                  <a:pt x="2924964" y="904875"/>
                </a:cubicBezTo>
                <a:cubicBezTo>
                  <a:pt x="2918349" y="912593"/>
                  <a:pt x="2909089" y="917575"/>
                  <a:pt x="2901152" y="923925"/>
                </a:cubicBezTo>
                <a:cubicBezTo>
                  <a:pt x="2896389" y="931862"/>
                  <a:pt x="2892790" y="940626"/>
                  <a:pt x="2886864" y="947737"/>
                </a:cubicBezTo>
                <a:cubicBezTo>
                  <a:pt x="2858399" y="981895"/>
                  <a:pt x="2857999" y="975376"/>
                  <a:pt x="2829714" y="1000125"/>
                </a:cubicBezTo>
                <a:cubicBezTo>
                  <a:pt x="2824645" y="1004560"/>
                  <a:pt x="2820743" y="1010277"/>
                  <a:pt x="2815427" y="1014412"/>
                </a:cubicBezTo>
                <a:cubicBezTo>
                  <a:pt x="2806391" y="1021440"/>
                  <a:pt x="2796668" y="1027572"/>
                  <a:pt x="2786852" y="1033462"/>
                </a:cubicBezTo>
                <a:cubicBezTo>
                  <a:pt x="2780764" y="1037115"/>
                  <a:pt x="2773544" y="1038811"/>
                  <a:pt x="2767802" y="1042987"/>
                </a:cubicBezTo>
                <a:cubicBezTo>
                  <a:pt x="2755965" y="1051596"/>
                  <a:pt x="2746454" y="1063169"/>
                  <a:pt x="2734464" y="1071562"/>
                </a:cubicBezTo>
                <a:cubicBezTo>
                  <a:pt x="2730351" y="1074441"/>
                  <a:pt x="2724838" y="1074461"/>
                  <a:pt x="2720177" y="1076325"/>
                </a:cubicBezTo>
                <a:cubicBezTo>
                  <a:pt x="2701016" y="1083990"/>
                  <a:pt x="2682077" y="1092200"/>
                  <a:pt x="2663027" y="1100137"/>
                </a:cubicBezTo>
                <a:cubicBezTo>
                  <a:pt x="2633182" y="1129982"/>
                  <a:pt x="2661741" y="1105451"/>
                  <a:pt x="2596352" y="1133475"/>
                </a:cubicBezTo>
                <a:cubicBezTo>
                  <a:pt x="2591091" y="1135730"/>
                  <a:pt x="2587251" y="1140579"/>
                  <a:pt x="2582064" y="1143000"/>
                </a:cubicBezTo>
                <a:cubicBezTo>
                  <a:pt x="2563363" y="1151727"/>
                  <a:pt x="2543702" y="1158272"/>
                  <a:pt x="2524914" y="1166812"/>
                </a:cubicBezTo>
                <a:cubicBezTo>
                  <a:pt x="2459767" y="1196424"/>
                  <a:pt x="2499630" y="1186902"/>
                  <a:pt x="2448714" y="1195387"/>
                </a:cubicBezTo>
                <a:cubicBezTo>
                  <a:pt x="2437602" y="1200150"/>
                  <a:pt x="2426721" y="1205495"/>
                  <a:pt x="2415377" y="1209675"/>
                </a:cubicBezTo>
                <a:cubicBezTo>
                  <a:pt x="2396535" y="1216617"/>
                  <a:pt x="2376871" y="1221267"/>
                  <a:pt x="2358227" y="1228725"/>
                </a:cubicBezTo>
                <a:cubicBezTo>
                  <a:pt x="2350289" y="1231900"/>
                  <a:pt x="2342708" y="1236177"/>
                  <a:pt x="2334414" y="1238250"/>
                </a:cubicBezTo>
                <a:cubicBezTo>
                  <a:pt x="2323524" y="1240972"/>
                  <a:pt x="2312189" y="1241425"/>
                  <a:pt x="2301077" y="1243012"/>
                </a:cubicBezTo>
                <a:cubicBezTo>
                  <a:pt x="2269521" y="1264049"/>
                  <a:pt x="2305806" y="1243020"/>
                  <a:pt x="2243927" y="1257300"/>
                </a:cubicBezTo>
                <a:cubicBezTo>
                  <a:pt x="2237009" y="1258896"/>
                  <a:pt x="2231703" y="1264875"/>
                  <a:pt x="2224877" y="1266825"/>
                </a:cubicBezTo>
                <a:cubicBezTo>
                  <a:pt x="2178015" y="1280214"/>
                  <a:pt x="2106165" y="1294165"/>
                  <a:pt x="2058189" y="1300162"/>
                </a:cubicBezTo>
                <a:cubicBezTo>
                  <a:pt x="2023391" y="1304512"/>
                  <a:pt x="1988309" y="1306197"/>
                  <a:pt x="1953414" y="1309687"/>
                </a:cubicBezTo>
                <a:cubicBezTo>
                  <a:pt x="1903875" y="1314641"/>
                  <a:pt x="1916283" y="1315672"/>
                  <a:pt x="1858164" y="1323975"/>
                </a:cubicBezTo>
                <a:cubicBezTo>
                  <a:pt x="1843933" y="1326008"/>
                  <a:pt x="1829501" y="1326495"/>
                  <a:pt x="1815302" y="1328737"/>
                </a:cubicBezTo>
                <a:cubicBezTo>
                  <a:pt x="1799311" y="1331262"/>
                  <a:pt x="1783741" y="1336254"/>
                  <a:pt x="1767677" y="1338262"/>
                </a:cubicBezTo>
                <a:cubicBezTo>
                  <a:pt x="1745567" y="1341026"/>
                  <a:pt x="1723180" y="1340879"/>
                  <a:pt x="1701002" y="1343025"/>
                </a:cubicBezTo>
                <a:cubicBezTo>
                  <a:pt x="1472689" y="1365121"/>
                  <a:pt x="1816208" y="1338538"/>
                  <a:pt x="1486689" y="1362075"/>
                </a:cubicBezTo>
                <a:lnTo>
                  <a:pt x="1048539" y="1357312"/>
                </a:lnTo>
                <a:cubicBezTo>
                  <a:pt x="1036987" y="1356962"/>
                  <a:pt x="1026551" y="1349969"/>
                  <a:pt x="1015202" y="1347787"/>
                </a:cubicBezTo>
                <a:cubicBezTo>
                  <a:pt x="985215" y="1342020"/>
                  <a:pt x="954877" y="1338262"/>
                  <a:pt x="924714" y="1333500"/>
                </a:cubicBezTo>
                <a:cubicBezTo>
                  <a:pt x="915189" y="1330325"/>
                  <a:pt x="905930" y="1326200"/>
                  <a:pt x="896139" y="1323975"/>
                </a:cubicBezTo>
                <a:cubicBezTo>
                  <a:pt x="870939" y="1318248"/>
                  <a:pt x="844931" y="1316264"/>
                  <a:pt x="819939" y="1309687"/>
                </a:cubicBezTo>
                <a:cubicBezTo>
                  <a:pt x="814404" y="1308230"/>
                  <a:pt x="811082" y="1301972"/>
                  <a:pt x="805652" y="1300162"/>
                </a:cubicBezTo>
                <a:cubicBezTo>
                  <a:pt x="796491" y="1297108"/>
                  <a:pt x="786602" y="1296987"/>
                  <a:pt x="777077" y="1295400"/>
                </a:cubicBezTo>
                <a:cubicBezTo>
                  <a:pt x="762789" y="1290637"/>
                  <a:pt x="748609" y="1285541"/>
                  <a:pt x="734214" y="1281112"/>
                </a:cubicBezTo>
                <a:cubicBezTo>
                  <a:pt x="727958" y="1279187"/>
                  <a:pt x="720847" y="1279597"/>
                  <a:pt x="715164" y="1276350"/>
                </a:cubicBezTo>
                <a:cubicBezTo>
                  <a:pt x="709316" y="1273008"/>
                  <a:pt x="707068" y="1264715"/>
                  <a:pt x="700877" y="1262062"/>
                </a:cubicBezTo>
                <a:cubicBezTo>
                  <a:pt x="684240" y="1254932"/>
                  <a:pt x="665952" y="1252537"/>
                  <a:pt x="648489" y="1247775"/>
                </a:cubicBezTo>
                <a:cubicBezTo>
                  <a:pt x="628232" y="1217388"/>
                  <a:pt x="653404" y="1247851"/>
                  <a:pt x="615152" y="1228725"/>
                </a:cubicBezTo>
                <a:cubicBezTo>
                  <a:pt x="602937" y="1222618"/>
                  <a:pt x="594029" y="1211019"/>
                  <a:pt x="581814" y="1204912"/>
                </a:cubicBezTo>
                <a:cubicBezTo>
                  <a:pt x="574574" y="1201292"/>
                  <a:pt x="565904" y="1201906"/>
                  <a:pt x="558002" y="1200150"/>
                </a:cubicBezTo>
                <a:cubicBezTo>
                  <a:pt x="551612" y="1198730"/>
                  <a:pt x="545302" y="1196975"/>
                  <a:pt x="538952" y="1195387"/>
                </a:cubicBezTo>
                <a:cubicBezTo>
                  <a:pt x="527839" y="1185862"/>
                  <a:pt x="517451" y="1175421"/>
                  <a:pt x="505614" y="1166812"/>
                </a:cubicBezTo>
                <a:cubicBezTo>
                  <a:pt x="495654" y="1159568"/>
                  <a:pt x="483697" y="1156332"/>
                  <a:pt x="472277" y="1152525"/>
                </a:cubicBezTo>
                <a:cubicBezTo>
                  <a:pt x="461164" y="1143000"/>
                  <a:pt x="449288" y="1134299"/>
                  <a:pt x="438939" y="1123950"/>
                </a:cubicBezTo>
                <a:cubicBezTo>
                  <a:pt x="433326" y="1118337"/>
                  <a:pt x="430265" y="1110513"/>
                  <a:pt x="424652" y="1104900"/>
                </a:cubicBezTo>
                <a:cubicBezTo>
                  <a:pt x="402287" y="1082535"/>
                  <a:pt x="409456" y="1099649"/>
                  <a:pt x="391314" y="1076325"/>
                </a:cubicBezTo>
                <a:cubicBezTo>
                  <a:pt x="384286" y="1067289"/>
                  <a:pt x="378918" y="1057065"/>
                  <a:pt x="372264" y="1047750"/>
                </a:cubicBezTo>
                <a:cubicBezTo>
                  <a:pt x="345085" y="1009699"/>
                  <a:pt x="352607" y="1018569"/>
                  <a:pt x="329402" y="995362"/>
                </a:cubicBezTo>
                <a:cubicBezTo>
                  <a:pt x="315352" y="946189"/>
                  <a:pt x="327410" y="977490"/>
                  <a:pt x="305589" y="938212"/>
                </a:cubicBezTo>
                <a:cubicBezTo>
                  <a:pt x="302141" y="932006"/>
                  <a:pt x="298861" y="925688"/>
                  <a:pt x="296064" y="919162"/>
                </a:cubicBezTo>
                <a:cubicBezTo>
                  <a:pt x="294087" y="914548"/>
                  <a:pt x="293793" y="909233"/>
                  <a:pt x="291302" y="904875"/>
                </a:cubicBezTo>
                <a:cubicBezTo>
                  <a:pt x="287364" y="897983"/>
                  <a:pt x="281777" y="892175"/>
                  <a:pt x="277014" y="885825"/>
                </a:cubicBezTo>
                <a:cubicBezTo>
                  <a:pt x="275427" y="881062"/>
                  <a:pt x="274497" y="876027"/>
                  <a:pt x="272252" y="871537"/>
                </a:cubicBezTo>
                <a:cubicBezTo>
                  <a:pt x="269692" y="866418"/>
                  <a:pt x="264982" y="862511"/>
                  <a:pt x="262727" y="857250"/>
                </a:cubicBezTo>
                <a:cubicBezTo>
                  <a:pt x="248335" y="823670"/>
                  <a:pt x="270819" y="851056"/>
                  <a:pt x="243677" y="823912"/>
                </a:cubicBezTo>
                <a:cubicBezTo>
                  <a:pt x="242089" y="819150"/>
                  <a:pt x="240357" y="814433"/>
                  <a:pt x="238914" y="809625"/>
                </a:cubicBezTo>
                <a:cubicBezTo>
                  <a:pt x="235593" y="798555"/>
                  <a:pt x="234171" y="786808"/>
                  <a:pt x="229389" y="776287"/>
                </a:cubicBezTo>
                <a:cubicBezTo>
                  <a:pt x="226105" y="769061"/>
                  <a:pt x="219864" y="763587"/>
                  <a:pt x="215102" y="757237"/>
                </a:cubicBezTo>
                <a:cubicBezTo>
                  <a:pt x="213514" y="746125"/>
                  <a:pt x="213293" y="734730"/>
                  <a:pt x="210339" y="723900"/>
                </a:cubicBezTo>
                <a:cubicBezTo>
                  <a:pt x="192864" y="659828"/>
                  <a:pt x="207093" y="740246"/>
                  <a:pt x="196052" y="690562"/>
                </a:cubicBezTo>
                <a:cubicBezTo>
                  <a:pt x="193957" y="681136"/>
                  <a:pt x="194343" y="671148"/>
                  <a:pt x="191289" y="661987"/>
                </a:cubicBezTo>
                <a:cubicBezTo>
                  <a:pt x="184763" y="642409"/>
                  <a:pt x="172483" y="624858"/>
                  <a:pt x="167477" y="604837"/>
                </a:cubicBezTo>
                <a:cubicBezTo>
                  <a:pt x="165952" y="598738"/>
                  <a:pt x="161367" y="578329"/>
                  <a:pt x="157952" y="571500"/>
                </a:cubicBezTo>
                <a:cubicBezTo>
                  <a:pt x="155392" y="566380"/>
                  <a:pt x="151602" y="561975"/>
                  <a:pt x="148427" y="557212"/>
                </a:cubicBezTo>
                <a:cubicBezTo>
                  <a:pt x="139905" y="523129"/>
                  <a:pt x="148504" y="551667"/>
                  <a:pt x="129377" y="509587"/>
                </a:cubicBezTo>
                <a:cubicBezTo>
                  <a:pt x="115447" y="478941"/>
                  <a:pt x="128491" y="491534"/>
                  <a:pt x="105564" y="476250"/>
                </a:cubicBezTo>
                <a:cubicBezTo>
                  <a:pt x="103977" y="463550"/>
                  <a:pt x="106000" y="449846"/>
                  <a:pt x="100802" y="438150"/>
                </a:cubicBezTo>
                <a:cubicBezTo>
                  <a:pt x="98763" y="433562"/>
                  <a:pt x="89650" y="437307"/>
                  <a:pt x="86514" y="433387"/>
                </a:cubicBezTo>
                <a:cubicBezTo>
                  <a:pt x="82425" y="428276"/>
                  <a:pt x="84330" y="420353"/>
                  <a:pt x="81752" y="414337"/>
                </a:cubicBezTo>
                <a:cubicBezTo>
                  <a:pt x="79497" y="409076"/>
                  <a:pt x="75402" y="404812"/>
                  <a:pt x="72227" y="400050"/>
                </a:cubicBezTo>
                <a:cubicBezTo>
                  <a:pt x="58551" y="345350"/>
                  <a:pt x="77675" y="412765"/>
                  <a:pt x="57939" y="366712"/>
                </a:cubicBezTo>
                <a:cubicBezTo>
                  <a:pt x="55361" y="360696"/>
                  <a:pt x="54764" y="354012"/>
                  <a:pt x="53177" y="347662"/>
                </a:cubicBezTo>
                <a:cubicBezTo>
                  <a:pt x="42287" y="249664"/>
                  <a:pt x="58576" y="336450"/>
                  <a:pt x="38889" y="290512"/>
                </a:cubicBezTo>
                <a:cubicBezTo>
                  <a:pt x="36311" y="284496"/>
                  <a:pt x="36052" y="277718"/>
                  <a:pt x="34127" y="271462"/>
                </a:cubicBezTo>
                <a:cubicBezTo>
                  <a:pt x="29698" y="257068"/>
                  <a:pt x="23491" y="243211"/>
                  <a:pt x="19839" y="228600"/>
                </a:cubicBezTo>
                <a:cubicBezTo>
                  <a:pt x="18252" y="222250"/>
                  <a:pt x="17375" y="215679"/>
                  <a:pt x="15077" y="209550"/>
                </a:cubicBezTo>
                <a:cubicBezTo>
                  <a:pt x="12584" y="202902"/>
                  <a:pt x="8727" y="196850"/>
                  <a:pt x="5552" y="190500"/>
                </a:cubicBezTo>
                <a:cubicBezTo>
                  <a:pt x="-2865" y="140002"/>
                  <a:pt x="789" y="171581"/>
                  <a:pt x="789" y="9525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DDEFC2A-2914-4143-B5EA-519EA336B45E}"/>
              </a:ext>
            </a:extLst>
          </p:cNvPr>
          <p:cNvCxnSpPr/>
          <p:nvPr/>
        </p:nvCxnSpPr>
        <p:spPr>
          <a:xfrm>
            <a:off x="8366515" y="6091939"/>
            <a:ext cx="3325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A488160-2D6B-46C8-A63A-923BCF2918BA}"/>
              </a:ext>
            </a:extLst>
          </p:cNvPr>
          <p:cNvCxnSpPr/>
          <p:nvPr/>
        </p:nvCxnSpPr>
        <p:spPr>
          <a:xfrm>
            <a:off x="9736485" y="6091939"/>
            <a:ext cx="3325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6877569-46D1-45F7-A4F7-5D6F9523D7F0}"/>
              </a:ext>
            </a:extLst>
          </p:cNvPr>
          <p:cNvSpPr txBox="1"/>
          <p:nvPr/>
        </p:nvSpPr>
        <p:spPr>
          <a:xfrm>
            <a:off x="587595" y="406492"/>
            <a:ext cx="11016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通过每个街道的时间是已知的，技术难点在于红绿灯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如何建模</a:t>
            </a:r>
            <a:r>
              <a:rPr lang="en-US" altLang="zh-CN" sz="2400" dirty="0"/>
              <a:t>/</a:t>
            </a:r>
            <a:r>
              <a:rPr lang="zh-CN" altLang="en-US" sz="2400" dirty="0"/>
              <a:t>表示红绿灯？ 确定的数值是每盏灯的时间和初始时间红绿灯状态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 每个红绿灯是一个对象，核心功能是根据到达该红绿灯的时间给出 </a:t>
            </a:r>
            <a:r>
              <a:rPr lang="zh-CN" altLang="en-US" sz="2400" b="1" dirty="0"/>
              <a:t>等待或通行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   </a:t>
            </a:r>
            <a:r>
              <a:rPr lang="zh-CN" altLang="en-US" sz="2400" dirty="0"/>
              <a:t>如果是等待告知等待时间。 这个函数的输入参数是</a:t>
            </a:r>
            <a:r>
              <a:rPr lang="zh-CN" altLang="en-US" sz="2400" dirty="0">
                <a:solidFill>
                  <a:srgbClr val="0000FF"/>
                </a:solidFill>
              </a:rPr>
              <a:t>到达红绿灯的时间，返回      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</a:rPr>
              <a:t>的是等待时间，如果是</a:t>
            </a:r>
            <a:r>
              <a:rPr lang="en-US" altLang="zh-CN" sz="2400" dirty="0">
                <a:solidFill>
                  <a:srgbClr val="0000FF"/>
                </a:solidFill>
              </a:rPr>
              <a:t>0</a:t>
            </a:r>
            <a:r>
              <a:rPr lang="zh-CN" altLang="en-US" sz="2400" dirty="0">
                <a:solidFill>
                  <a:srgbClr val="0000FF"/>
                </a:solidFill>
              </a:rPr>
              <a:t>表示可以直接同行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      </a:t>
            </a:r>
            <a:endParaRPr lang="zh-CN" altLang="en-US" sz="240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F095AAF-40CF-495F-863B-B8960016FE5D}"/>
              </a:ext>
            </a:extLst>
          </p:cNvPr>
          <p:cNvSpPr/>
          <p:nvPr/>
        </p:nvSpPr>
        <p:spPr>
          <a:xfrm>
            <a:off x="1310490" y="3009544"/>
            <a:ext cx="1000125" cy="719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40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B333E42-7CD2-40BB-B01A-36925893D7EF}"/>
              </a:ext>
            </a:extLst>
          </p:cNvPr>
          <p:cNvSpPr/>
          <p:nvPr/>
        </p:nvSpPr>
        <p:spPr>
          <a:xfrm>
            <a:off x="1461120" y="5732370"/>
            <a:ext cx="1000125" cy="719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3</a:t>
            </a:r>
            <a:endParaRPr lang="zh-CN" altLang="en-US" sz="40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051DF48-ED79-459F-860B-BFD32CC04228}"/>
              </a:ext>
            </a:extLst>
          </p:cNvPr>
          <p:cNvSpPr/>
          <p:nvPr/>
        </p:nvSpPr>
        <p:spPr>
          <a:xfrm>
            <a:off x="5595937" y="3009544"/>
            <a:ext cx="1000125" cy="719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4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E29CFBE-CCDB-4FE7-8713-09813E8F0883}"/>
              </a:ext>
            </a:extLst>
          </p:cNvPr>
          <p:cNvSpPr txBox="1"/>
          <p:nvPr/>
        </p:nvSpPr>
        <p:spPr>
          <a:xfrm>
            <a:off x="1461120" y="3794136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t1</a:t>
            </a:r>
            <a:endParaRPr lang="zh-CN" altLang="en-US" sz="3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8D78E35-5DAB-4693-99DF-986E573731E6}"/>
              </a:ext>
            </a:extLst>
          </p:cNvPr>
          <p:cNvSpPr txBox="1"/>
          <p:nvPr/>
        </p:nvSpPr>
        <p:spPr>
          <a:xfrm>
            <a:off x="3559677" y="3794135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t2</a:t>
            </a:r>
            <a:endParaRPr lang="zh-CN" altLang="en-US" sz="3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140D63C-6126-46F4-829D-1EBC0378A69A}"/>
              </a:ext>
            </a:extLst>
          </p:cNvPr>
          <p:cNvSpPr txBox="1"/>
          <p:nvPr/>
        </p:nvSpPr>
        <p:spPr>
          <a:xfrm>
            <a:off x="5830541" y="3794135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t3</a:t>
            </a:r>
            <a:endParaRPr lang="zh-CN" altLang="en-US" sz="3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F7B093E-B57B-489D-95F0-9F90D71C36A1}"/>
              </a:ext>
            </a:extLst>
          </p:cNvPr>
          <p:cNvSpPr txBox="1"/>
          <p:nvPr/>
        </p:nvSpPr>
        <p:spPr>
          <a:xfrm>
            <a:off x="2185305" y="3735997"/>
            <a:ext cx="118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Walk time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6D2692B-959D-4889-87BA-1C8A72D13FCA}"/>
              </a:ext>
            </a:extLst>
          </p:cNvPr>
          <p:cNvSpPr txBox="1"/>
          <p:nvPr/>
        </p:nvSpPr>
        <p:spPr>
          <a:xfrm>
            <a:off x="4515804" y="3773853"/>
            <a:ext cx="118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Walk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63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120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小明过红绿灯</dc:title>
  <dc:creator>jianqiu</dc:creator>
  <cp:lastModifiedBy>jianqiu</cp:lastModifiedBy>
  <cp:revision>30</cp:revision>
  <dcterms:created xsi:type="dcterms:W3CDTF">2021-10-03T09:28:13Z</dcterms:created>
  <dcterms:modified xsi:type="dcterms:W3CDTF">2021-10-12T02:17:45Z</dcterms:modified>
</cp:coreProperties>
</file>