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3BB1F-3CF0-4575-9FDE-D9D5A682F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CA793A-2DB9-4E5E-B415-12EFB2AD7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74A656-21FC-4D7C-9994-1677EEF8C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850DE-4A53-4A9A-8E80-3618D30B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FE732D-EED7-4D67-8870-43DC573E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23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8FCA0-00DF-485D-ADC8-12B5435F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B9DC93-19FB-40E3-BF7E-7EAA09A07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27077-4024-41BF-A268-26A5D9ED6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5E568-CD3D-44FF-A588-233E5BEB1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9D1A3-5593-4A4F-B118-1B15F2C9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86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748D81-02EA-41F4-8A00-925C86C4D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DF7699-3FAB-40AE-AC2F-67815956C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C35F0-CC28-41F6-8707-283E7EB86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0689E-03FB-478D-8EEC-F85F83DE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3F470-98EB-4609-A79E-658FA13C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36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F97A6-C6BE-41E0-9264-4B407B0E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A4A6F5-B3F4-42ED-977E-36A61F8F3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29B63F-18AD-4D80-9851-220B8A94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F0152-AFD4-4BFC-A7B3-3F55F793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BFFA95-16FB-4723-957E-45DAEAE7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31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11C43-CD3E-408F-8D4E-3D327B16B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14DCDE-479D-4981-B71D-CE0A5FB62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9E1B0-CA73-4188-A237-2F7B10267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09C6C-80D9-44F8-AC63-133273EA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3E956-7562-4C01-B356-C4B4E0E4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75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923EE-8413-44BC-B161-A6AC243D8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6F21AA-EBC5-4AD5-8BC6-04D8EEE9B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1F9E8C-FC2B-4199-8D57-009ABF8DA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E8743D-758F-4B02-B8CA-34FEDC34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97CE24-E124-4FF6-ABB9-A5F5BD7A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026A31-7124-4F01-8E2A-A448CBA5C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86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881D0-D08D-4318-A79B-425035ED7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AA896A-FC42-4B99-9E93-10D08854D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33E3D4-49E1-44B1-96CA-C1D996C1C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277148-C72D-4BCF-86AF-6872DD09B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6BA701-1C9E-431F-BADC-5A1A8AF85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7EFA16-7B21-4E38-91E0-636FD92D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DF083E-A54A-41B5-9E37-E762C55F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353AC3-C954-4072-A98D-890270E4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25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5BE9C-2DB0-4DB5-8C03-CDFDE40F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7E96FD-4EFD-457C-AA05-5D086427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77224B-F845-4973-98D6-2E71CC200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9F4A9D-CB16-4AD5-AA92-D8326BDB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87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7EB41E-CA4F-4094-9634-C35BFB4E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4D277F-9F34-4FFE-9E21-DA15AA8A1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FF8C2F-1EDE-4A6C-B3C3-E144E1D7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41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C86A4-AFF6-424D-92E6-B0ACB87A2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8AAAA-A2CC-4828-A756-E4CCBC944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DCE935-D7B9-4E20-BD59-A8B53161C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C52298-939A-4D76-9156-7F7BCCC6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173822-3876-4DCC-95C8-B9B98A3DA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16985A-C4EB-48BC-B733-0B735679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68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19955-39EC-4A7C-9B59-C1FBF78E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04E232-E9AE-4596-BB69-A5796636B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36983B-1A40-42EE-9F53-97DB7C438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DDB082-EC75-40D6-95D0-ADE88500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210613-C0E7-404E-9BF2-2484CF83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E370E5-09B3-4A31-98B2-021088B7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02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163641-DAF8-4F58-BD9C-7632D97DE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2CD1A4-73BE-4327-8AED-09D127045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342240-3906-438B-9A41-5F511BA3E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C46E8-772A-405B-9205-D9925C411598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440541-053C-4F84-A73A-4568A5B16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8FD94-6B66-4349-B692-B19EA0989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64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A1363EC-E976-4F9B-BBAF-6174659EE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" y="216219"/>
            <a:ext cx="2723907" cy="2717482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C09649E-9832-4036-A8B1-AE45E36C1166}"/>
              </a:ext>
            </a:extLst>
          </p:cNvPr>
          <p:cNvSpPr/>
          <p:nvPr/>
        </p:nvSpPr>
        <p:spPr>
          <a:xfrm>
            <a:off x="1385888" y="4152898"/>
            <a:ext cx="1038225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D2CF9B8-3382-498C-ABF1-A0B2BB0F5313}"/>
              </a:ext>
            </a:extLst>
          </p:cNvPr>
          <p:cNvSpPr/>
          <p:nvPr/>
        </p:nvSpPr>
        <p:spPr>
          <a:xfrm>
            <a:off x="3119438" y="4152899"/>
            <a:ext cx="1038225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FEE451B-052E-435F-B92B-B75FE2A5B6F4}"/>
              </a:ext>
            </a:extLst>
          </p:cNvPr>
          <p:cNvSpPr/>
          <p:nvPr/>
        </p:nvSpPr>
        <p:spPr>
          <a:xfrm>
            <a:off x="4624387" y="4152898"/>
            <a:ext cx="1038225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467B79EA-EB1E-4728-913E-492A7B28C04C}"/>
              </a:ext>
            </a:extLst>
          </p:cNvPr>
          <p:cNvSpPr/>
          <p:nvPr/>
        </p:nvSpPr>
        <p:spPr>
          <a:xfrm>
            <a:off x="7786688" y="4152898"/>
            <a:ext cx="1038225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72AAEA-2AEB-4CE9-9254-2DED5BE0E0FF}"/>
              </a:ext>
            </a:extLst>
          </p:cNvPr>
          <p:cNvSpPr txBox="1"/>
          <p:nvPr/>
        </p:nvSpPr>
        <p:spPr>
          <a:xfrm>
            <a:off x="3190875" y="700088"/>
            <a:ext cx="85266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除了增加本身的分数，连续的</a:t>
            </a:r>
            <a:r>
              <a:rPr lang="en-US" altLang="zh-CN" sz="2000" dirty="0"/>
              <a:t>2</a:t>
            </a:r>
            <a:r>
              <a:rPr lang="zh-CN" altLang="en-US" sz="2000" dirty="0"/>
              <a:t>有额外的分数，这个分数是不断叠加的过程</a:t>
            </a:r>
            <a:endParaRPr lang="en-US" altLang="zh-CN" sz="2000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4000" dirty="0"/>
              <a:t>核心：</a:t>
            </a:r>
            <a:r>
              <a:rPr lang="en-US" altLang="zh-CN" sz="4000" dirty="0" err="1"/>
              <a:t>i</a:t>
            </a:r>
            <a:r>
              <a:rPr lang="en-US" altLang="zh-CN" sz="4000" dirty="0"/>
              <a:t> * 2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64637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28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小明过红绿灯</dc:title>
  <dc:creator>jianqiu</dc:creator>
  <cp:lastModifiedBy>jianqiu</cp:lastModifiedBy>
  <cp:revision>36</cp:revision>
  <dcterms:created xsi:type="dcterms:W3CDTF">2021-10-03T09:28:13Z</dcterms:created>
  <dcterms:modified xsi:type="dcterms:W3CDTF">2021-10-06T14:22:54Z</dcterms:modified>
</cp:coreProperties>
</file>