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798" r:id="rId5"/>
    <p:sldMasterId id="2147483812" r:id="rId6"/>
  </p:sldMasterIdLst>
  <p:notesMasterIdLst>
    <p:notesMasterId r:id="rId11"/>
  </p:notesMasterIdLst>
  <p:handoutMasterIdLst>
    <p:handoutMasterId r:id="rId12"/>
  </p:handoutMasterIdLst>
  <p:sldIdLst>
    <p:sldId id="363" r:id="rId7"/>
    <p:sldId id="365" r:id="rId8"/>
    <p:sldId id="367" r:id="rId9"/>
    <p:sldId id="366" r:id="rId10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97333" autoAdjust="0"/>
  </p:normalViewPr>
  <p:slideViewPr>
    <p:cSldViewPr snapToGrid="0">
      <p:cViewPr varScale="1">
        <p:scale>
          <a:sx n="119" d="100"/>
          <a:sy n="119" d="100"/>
        </p:scale>
        <p:origin x="-792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 smtClean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 smtClean="0"/>
              <a:t>Author/Presenter</a:t>
            </a:r>
          </a:p>
          <a:p>
            <a:pPr eaLnBrk="1" hangingPunct="1">
              <a:defRPr/>
            </a:pPr>
            <a:r>
              <a:rPr lang="en-GB" sz="1800" dirty="0" smtClean="0"/>
              <a:t>DD-MM-YYYY</a:t>
            </a:r>
            <a:endParaRPr lang="en-GB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 smtClean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  <a:endParaRPr lang="en-US" sz="800" noProof="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 smtClean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 smtClean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  <a:endParaRPr lang="en-US" sz="800" noProof="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 smtClean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WoW</a:t>
            </a:r>
            <a:r>
              <a:rPr lang="en-US" dirty="0" smtClean="0"/>
              <a:t> Proposal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6544" y="2226735"/>
            <a:ext cx="1676400" cy="8127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Suspected Issues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2754" y="1905003"/>
            <a:ext cx="1676400" cy="7111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Confirmed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Outage Items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78475" y="888554"/>
            <a:ext cx="1342034" cy="1769979"/>
            <a:chOff x="930875" y="897021"/>
            <a:chExt cx="1342034" cy="1769979"/>
          </a:xfrm>
        </p:grpSpPr>
        <p:sp>
          <p:nvSpPr>
            <p:cNvPr id="11" name="TextBox 10"/>
            <p:cNvSpPr txBox="1"/>
            <p:nvPr/>
          </p:nvSpPr>
          <p:spPr>
            <a:xfrm>
              <a:off x="930875" y="897021"/>
              <a:ext cx="13420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Design Checking</a:t>
              </a:r>
            </a:p>
            <a:p>
              <a:r>
                <a:rPr lang="en-US" sz="1000" b="1" dirty="0" smtClean="0"/>
                <a:t>DFMEA / design</a:t>
              </a:r>
            </a:p>
            <a:p>
              <a:r>
                <a:rPr lang="en-US" sz="1000" b="1" dirty="0" smtClean="0"/>
                <a:t>review</a:t>
              </a:r>
              <a:endParaRPr lang="en-US" sz="1000" b="1" dirty="0" smtClean="0"/>
            </a:p>
            <a:p>
              <a:endParaRPr lang="en-US" sz="1200" dirty="0" smtClean="0">
                <a:latin typeface="+mn-lt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49859" y="1329267"/>
              <a:ext cx="973666" cy="1337733"/>
              <a:chOff x="1049859" y="1329267"/>
              <a:chExt cx="973666" cy="1337733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049859" y="1329267"/>
                <a:ext cx="973666" cy="13377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 smtClean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7604" y="1811862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VS/Scrum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 Teams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29729" y="2760135"/>
            <a:ext cx="1231427" cy="1608665"/>
            <a:chOff x="973663" y="2777069"/>
            <a:chExt cx="1231427" cy="1608665"/>
          </a:xfrm>
        </p:grpSpPr>
        <p:sp>
          <p:nvSpPr>
            <p:cNvPr id="12" name="TextBox 11"/>
            <p:cNvSpPr txBox="1"/>
            <p:nvPr/>
          </p:nvSpPr>
          <p:spPr>
            <a:xfrm>
              <a:off x="973663" y="2777069"/>
              <a:ext cx="12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Code Checking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66792" y="3048001"/>
              <a:ext cx="973666" cy="1337733"/>
              <a:chOff x="1066792" y="3048001"/>
              <a:chExt cx="973666" cy="133773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066792" y="3048001"/>
                <a:ext cx="973666" cy="13377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59938" y="3547530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VS/Scrum</a:t>
                </a:r>
              </a:p>
              <a:p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 Teams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683908" y="3056442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Issues visible and been tracked in each VS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374" y="4326499"/>
            <a:ext cx="2823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Trace back required for checking items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10667" y="482600"/>
            <a:ext cx="2302933" cy="12107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2"/>
                </a:solidFill>
              </a:rPr>
              <a:t>Component team is the owner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tx2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 Team confirm by testing/simulation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 Discuss with expert groups</a:t>
            </a:r>
          </a:p>
        </p:txBody>
      </p:sp>
      <p:cxnSp>
        <p:nvCxnSpPr>
          <p:cNvPr id="31" name="Straight Arrow Connector 30"/>
          <p:cNvCxnSpPr>
            <a:stCxn id="7" idx="0"/>
            <a:endCxn id="29" idx="1"/>
          </p:cNvCxnSpPr>
          <p:nvPr/>
        </p:nvCxnSpPr>
        <p:spPr>
          <a:xfrm flipV="1">
            <a:off x="4004744" y="1087967"/>
            <a:ext cx="905923" cy="113876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8" idx="0"/>
          </p:cNvCxnSpPr>
          <p:nvPr/>
        </p:nvCxnSpPr>
        <p:spPr>
          <a:xfrm>
            <a:off x="7213600" y="1087967"/>
            <a:ext cx="677354" cy="81703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6"/>
            <a:endCxn id="7" idx="1"/>
          </p:cNvCxnSpPr>
          <p:nvPr/>
        </p:nvCxnSpPr>
        <p:spPr>
          <a:xfrm>
            <a:off x="1871125" y="1989667"/>
            <a:ext cx="1295419" cy="64346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7" idx="1"/>
          </p:cNvCxnSpPr>
          <p:nvPr/>
        </p:nvCxnSpPr>
        <p:spPr>
          <a:xfrm flipV="1">
            <a:off x="1893167" y="2633134"/>
            <a:ext cx="1273377" cy="112829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44840" y="1306534"/>
            <a:ext cx="1608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- Negative scenario</a:t>
            </a:r>
          </a:p>
          <a:p>
            <a:pPr>
              <a:buFontTx/>
              <a:buChar char="-"/>
            </a:pPr>
            <a:r>
              <a:rPr lang="en-US" sz="1200" dirty="0" smtClean="0">
                <a:latin typeface="+mn-lt"/>
              </a:rPr>
              <a:t> Missing scenario</a:t>
            </a:r>
          </a:p>
          <a:p>
            <a:pPr>
              <a:buFontTx/>
              <a:buChar char="-"/>
            </a:pPr>
            <a:r>
              <a:rPr lang="en-US" sz="1200" dirty="0" smtClean="0">
                <a:latin typeface="+mn-lt"/>
              </a:rPr>
              <a:t> Design deficiency</a:t>
            </a:r>
          </a:p>
          <a:p>
            <a:pPr>
              <a:buFontTx/>
              <a:buChar char="-"/>
            </a:pPr>
            <a:r>
              <a:rPr lang="en-US" sz="1200" dirty="0" smtClean="0">
                <a:latin typeface="+mn-lt"/>
              </a:rPr>
              <a:t> others….</a:t>
            </a:r>
          </a:p>
          <a:p>
            <a:endParaRPr lang="en-US" sz="1200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88063" y="3539062"/>
            <a:ext cx="160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200" dirty="0" smtClean="0">
                <a:latin typeface="+mn-lt"/>
              </a:rPr>
              <a:t> Violations </a:t>
            </a:r>
            <a:r>
              <a:rPr lang="en-US" sz="1200" dirty="0" smtClean="0">
                <a:latin typeface="+mn-lt"/>
              </a:rPr>
              <a:t>list with checking tool</a:t>
            </a:r>
            <a:endParaRPr lang="en-US" sz="1200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US" sz="1200" dirty="0" smtClean="0">
                <a:latin typeface="+mn-lt"/>
              </a:rPr>
              <a:t> other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24926" y="1663032"/>
            <a:ext cx="2141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>
                <a:latin typeface="+mn-lt"/>
              </a:rPr>
              <a:t>Java expert </a:t>
            </a:r>
          </a:p>
          <a:p>
            <a:pPr marL="228600" indent="-228600"/>
            <a:r>
              <a:rPr lang="en-US" sz="1200" dirty="0" smtClean="0">
                <a:latin typeface="+mn-lt"/>
              </a:rPr>
              <a:t>(Coaches, other engineers)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1200" dirty="0" smtClean="0">
                <a:latin typeface="+mn-lt"/>
              </a:rPr>
              <a:t>Architects </a:t>
            </a:r>
          </a:p>
          <a:p>
            <a:pPr marL="228600" indent="-228600">
              <a:buAutoNum type="arabicPeriod" startAt="2"/>
            </a:pPr>
            <a:r>
              <a:rPr lang="en-US" sz="1200" dirty="0" smtClean="0">
                <a:latin typeface="+mn-lt"/>
              </a:rPr>
              <a:t>Related module owner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10842" y="21166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Confirm activity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1396" y="550339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Decision Maker 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10398" y="3141133"/>
            <a:ext cx="1752600" cy="965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Solution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Discussion &amp; Fix</a:t>
            </a:r>
          </a:p>
        </p:txBody>
      </p:sp>
      <p:cxnSp>
        <p:nvCxnSpPr>
          <p:cNvPr id="77" name="Straight Arrow Connector 76"/>
          <p:cNvCxnSpPr>
            <a:stCxn id="8" idx="2"/>
            <a:endCxn id="71" idx="0"/>
          </p:cNvCxnSpPr>
          <p:nvPr/>
        </p:nvCxnSpPr>
        <p:spPr>
          <a:xfrm flipH="1">
            <a:off x="7886698" y="2616200"/>
            <a:ext cx="4256" cy="52493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957009" y="3593432"/>
            <a:ext cx="1355558" cy="68178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Weekly sharing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7513" y="1089025"/>
            <a:ext cx="8229600" cy="3651417"/>
          </a:xfrm>
        </p:spPr>
        <p:txBody>
          <a:bodyPr/>
          <a:lstStyle/>
          <a:p>
            <a:r>
              <a:rPr lang="en-US" sz="1800" dirty="0" smtClean="0"/>
              <a:t>DFMEA / Design review brainstorm</a:t>
            </a:r>
            <a:endParaRPr lang="en-US" sz="1800" dirty="0" smtClean="0"/>
          </a:p>
          <a:p>
            <a:pPr lvl="1"/>
            <a:r>
              <a:rPr lang="en-US" sz="1400" dirty="0" smtClean="0"/>
              <a:t>Precondition</a:t>
            </a:r>
          </a:p>
          <a:p>
            <a:pPr lvl="2"/>
            <a:r>
              <a:rPr lang="en-US" sz="1000" dirty="0" smtClean="0"/>
              <a:t>Participator :  Expert  who know component most; Components engineers;  VS Architects; Clean Code Coach;  </a:t>
            </a:r>
          </a:p>
          <a:p>
            <a:pPr lvl="2"/>
            <a:r>
              <a:rPr lang="en-US" sz="1000" dirty="0" smtClean="0"/>
              <a:t>Material : SCTD, Data flow ….</a:t>
            </a:r>
          </a:p>
          <a:p>
            <a:pPr lvl="1"/>
            <a:r>
              <a:rPr lang="en-US" sz="1400" dirty="0" smtClean="0"/>
              <a:t>Not all the fragments requiring the </a:t>
            </a:r>
            <a:r>
              <a:rPr lang="en-US" sz="1400" dirty="0" smtClean="0"/>
              <a:t>DFMEA/Design review </a:t>
            </a:r>
            <a:r>
              <a:rPr lang="en-US" sz="1400" dirty="0" smtClean="0"/>
              <a:t>discussion, discuss to decide the scope where </a:t>
            </a:r>
            <a:r>
              <a:rPr lang="en-US" sz="1400" dirty="0" smtClean="0"/>
              <a:t>DFMEA </a:t>
            </a:r>
            <a:r>
              <a:rPr lang="en-US" sz="1400" dirty="0" smtClean="0"/>
              <a:t>needed</a:t>
            </a:r>
          </a:p>
          <a:p>
            <a:pPr lvl="1"/>
            <a:r>
              <a:rPr lang="en-US" sz="1400" dirty="0" smtClean="0"/>
              <a:t>Reference for effort spend: XOH ( FM, PM ) – 2H</a:t>
            </a:r>
          </a:p>
          <a:p>
            <a:r>
              <a:rPr lang="en-US" sz="1800" dirty="0" smtClean="0"/>
              <a:t>Design checking , Code checking can proceed separately</a:t>
            </a:r>
          </a:p>
          <a:p>
            <a:r>
              <a:rPr lang="en-US" sz="1800" dirty="0" smtClean="0"/>
              <a:t>NOT DO</a:t>
            </a:r>
          </a:p>
          <a:p>
            <a:pPr lvl="1"/>
            <a:r>
              <a:rPr lang="en-US" sz="1400" dirty="0" smtClean="0"/>
              <a:t>Fixing issue when only that’s a suspected item, which haven’t been confirmed</a:t>
            </a:r>
          </a:p>
          <a:p>
            <a:pPr lvl="1"/>
            <a:r>
              <a:rPr lang="en-US" sz="1400" dirty="0" smtClean="0"/>
              <a:t>Jump into solution discussion for suspected item at very beginning</a:t>
            </a:r>
          </a:p>
          <a:p>
            <a:pPr lvl="1"/>
            <a:r>
              <a:rPr lang="en-US" sz="1400" dirty="0" smtClean="0"/>
              <a:t>Waiting for all the suspected items ready, then start to do the confirmation</a:t>
            </a:r>
          </a:p>
          <a:p>
            <a:pPr lvl="1"/>
            <a:endParaRPr lang="en-US" sz="14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(1/2)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Detail info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7513" y="1089025"/>
            <a:ext cx="8229600" cy="3651417"/>
          </a:xfrm>
        </p:spPr>
        <p:txBody>
          <a:bodyPr/>
          <a:lstStyle/>
          <a:p>
            <a:r>
              <a:rPr lang="en-US" sz="1800" dirty="0" smtClean="0"/>
              <a:t>Weekly sharing meeting with VSs technical experts </a:t>
            </a:r>
          </a:p>
          <a:p>
            <a:pPr lvl="1"/>
            <a:r>
              <a:rPr lang="en-US" sz="1400" dirty="0" smtClean="0"/>
              <a:t>How the problem been identified</a:t>
            </a:r>
          </a:p>
          <a:p>
            <a:pPr lvl="1"/>
            <a:r>
              <a:rPr lang="en-US" sz="1400" dirty="0" smtClean="0"/>
              <a:t>What’s the suspected items</a:t>
            </a:r>
          </a:p>
          <a:p>
            <a:pPr lvl="1"/>
            <a:r>
              <a:rPr lang="en-US" sz="1400" dirty="0" smtClean="0"/>
              <a:t>Discussion or confirmation for the suspected </a:t>
            </a:r>
            <a:r>
              <a:rPr lang="en-US" sz="1400" dirty="0" smtClean="0"/>
              <a:t>items</a:t>
            </a:r>
          </a:p>
          <a:p>
            <a:pPr lvl="1"/>
            <a:r>
              <a:rPr lang="en-US" sz="1400" dirty="0" smtClean="0"/>
              <a:t>Solutions</a:t>
            </a:r>
            <a:endParaRPr lang="en-US" sz="14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(2/2)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Detail info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What should be do by VS Technical Owner(@Alfred, @</a:t>
            </a:r>
            <a:r>
              <a:rPr lang="en-US" sz="1800" dirty="0" err="1" smtClean="0"/>
              <a:t>Vicinet</a:t>
            </a:r>
            <a:r>
              <a:rPr lang="en-US" sz="1800" dirty="0" smtClean="0"/>
              <a:t>, @Yuan, @C.C)</a:t>
            </a:r>
          </a:p>
          <a:p>
            <a:pPr lvl="1"/>
            <a:r>
              <a:rPr lang="en-US" sz="1400" dirty="0" smtClean="0"/>
              <a:t>VS component code checking rough plan ( schedule / content )</a:t>
            </a:r>
          </a:p>
          <a:p>
            <a:pPr lvl="1"/>
            <a:r>
              <a:rPr lang="en-US" sz="1400" dirty="0" smtClean="0"/>
              <a:t>Coordination for resource</a:t>
            </a:r>
          </a:p>
          <a:p>
            <a:pPr lvl="1"/>
            <a:r>
              <a:rPr lang="en-US" sz="1400" dirty="0" smtClean="0"/>
              <a:t>Make sure tracking been happened with effective way</a:t>
            </a:r>
          </a:p>
          <a:p>
            <a:pPr lvl="1"/>
            <a:r>
              <a:rPr lang="en-US" sz="1400" dirty="0" smtClean="0"/>
              <a:t>Observe and follow up the progress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Technical Owner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ab3c236c-d31f-42f1-b3a6-c4c2b43e5b90">
      <Terms xmlns="http://schemas.microsoft.com/office/infopath/2007/PartnerControls"/>
    </TaxKeywordTaxHTField>
    <TaxCatchAll xmlns="ab3c236c-d31f-42f1-b3a6-c4c2b43e5b90"/>
    <NGTagNote xmlns="e111d01c-ba06-4389-bd49-838093e6ab8e" xsi:nil="true"/>
    <AverageRating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F735AA1A32EA4CAEC39FABC078DA32" ma:contentTypeVersion="6" ma:contentTypeDescription="Create a new document." ma:contentTypeScope="" ma:versionID="316a5ec198d20681f0a5b36ce90b30ac">
  <xsd:schema xmlns:xsd="http://www.w3.org/2001/XMLSchema" xmlns:xs="http://www.w3.org/2001/XMLSchema" xmlns:p="http://schemas.microsoft.com/office/2006/metadata/properties" xmlns:ns1="http://schemas.microsoft.com/sharepoint/v3" xmlns:ns2="ab3c236c-d31f-42f1-b3a6-c4c2b43e5b90" xmlns:ns3="e111d01c-ba06-4389-bd49-838093e6ab8e" targetNamespace="http://schemas.microsoft.com/office/2006/metadata/properties" ma:root="true" ma:fieldsID="d6e9a586186ef765a6712ed32a2f37d3" ns1:_="" ns2:_="" ns3:_="">
    <xsd:import namespace="http://schemas.microsoft.com/sharepoint/v3"/>
    <xsd:import namespace="ab3c236c-d31f-42f1-b3a6-c4c2b43e5b90"/>
    <xsd:import namespace="e111d01c-ba06-4389-bd49-838093e6ab8e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NGTagNo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3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c236c-d31f-42f1-b3a6-c4c2b43e5b90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17a43e0a-ccfe-467d-8f6c-e152e644ee6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7422DABA-0559-464A-9003-62524BA6A986}" ma:internalName="TaxCatchAll" ma:showField="CatchAllData" ma:web="{8264e28e-dc4a-4cf7-ba0b-b1e83ef8329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1d01c-ba06-4389-bd49-838093e6ab8e" elementFormDefault="qualified">
    <xsd:import namespace="http://schemas.microsoft.com/office/2006/documentManagement/types"/>
    <xsd:import namespace="http://schemas.microsoft.com/office/infopath/2007/PartnerControls"/>
    <xsd:element name="NGTagNote" ma:index="11" nillable="true" ma:displayName="Tags and Notes" ma:decimals="2" ma:internalName="Tags_x0020_and_x0020_Not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CF2195-E62B-4247-9D6D-1099FE860C2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ab3c236c-d31f-42f1-b3a6-c4c2b43e5b90"/>
    <ds:schemaRef ds:uri="e111d01c-ba06-4389-bd49-838093e6ab8e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007F86-677C-4658-98A0-D618827394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c236c-d31f-42f1-b3a6-c4c2b43e5b90"/>
    <ds:schemaRef ds:uri="e111d01c-ba06-4389-bd49-838093e6ab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60950F-7FDF-4744-9FF6-E8E33BF9A3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319</Words>
  <Application>Microsoft Office PowerPoint</Application>
  <PresentationFormat>On-screen Show (16:9)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NET_PPT_Temp_Arial_Macro_Free_v53</vt:lpstr>
      <vt:lpstr>Nokia Master Blue Background</vt:lpstr>
      <vt:lpstr>Final Slide</vt:lpstr>
      <vt:lpstr>WoW Proposal</vt:lpstr>
      <vt:lpstr>Summary (1/2)</vt:lpstr>
      <vt:lpstr>Summary (2/2)</vt:lpstr>
      <vt:lpstr>VS Technical Owner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2015-06-05T04:43:51Z</dcterms:created>
  <dcterms:modified xsi:type="dcterms:W3CDTF">2015-07-01T08:43:27Z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0x01010073F735AA1A32EA4CAEC39FABC078DA32</vt:lpwstr>
  </property>
  <property fmtid="{D5CDD505-2E9C-101B-9397-08002B2CF9AE}" pid="3" name="TaxKeyword">
    <vt:lpwstr/>
  </property>
</Properties>
</file>