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9" r:id="rId2"/>
    <p:sldId id="261" r:id="rId3"/>
    <p:sldId id="277" r:id="rId4"/>
    <p:sldId id="259" r:id="rId5"/>
    <p:sldId id="326" r:id="rId6"/>
    <p:sldId id="327" r:id="rId7"/>
    <p:sldId id="328" r:id="rId8"/>
    <p:sldId id="329" r:id="rId9"/>
    <p:sldId id="325" r:id="rId10"/>
    <p:sldId id="31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30" r:id="rId22"/>
    <p:sldId id="331" r:id="rId23"/>
    <p:sldId id="301" r:id="rId24"/>
    <p:sldId id="310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>
      <p:cViewPr varScale="1">
        <p:scale>
          <a:sx n="93" d="100"/>
          <a:sy n="93" d="100"/>
        </p:scale>
        <p:origin x="70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7599;&#21608;&#25253;&#21578;\2017-05-26\&#27719;&#24635;05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Sheet11!$B$31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337285575772966"/>
                  <c:y val="-7.9160648816798129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2095797075938171"/>
                  <c:y val="-4.84468392400844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9957804111231465E-2"/>
                  <c:y val="9.01580379957782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7005448168096762E-2"/>
                  <c:y val="0.101319853349627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7178827172161244E-2"/>
                  <c:y val="9.61214031774247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134288109401985E-2"/>
                      <c:h val="0.18430591045439396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Sheet11!$A$32:$A$37</c:f>
              <c:strCache>
                <c:ptCount val="6"/>
                <c:pt idx="0">
                  <c:v>建材</c:v>
                </c:pt>
                <c:pt idx="1">
                  <c:v>家具</c:v>
                </c:pt>
                <c:pt idx="2">
                  <c:v>床上用品</c:v>
                </c:pt>
                <c:pt idx="3">
                  <c:v>软装</c:v>
                </c:pt>
                <c:pt idx="4">
                  <c:v>进口</c:v>
                </c:pt>
                <c:pt idx="5">
                  <c:v>居家布艺</c:v>
                </c:pt>
              </c:strCache>
            </c:strRef>
          </c:cat>
          <c:val>
            <c:numRef>
              <c:f>Sheet11!$B$32:$B$37</c:f>
              <c:numCache>
                <c:formatCode>General</c:formatCode>
                <c:ptCount val="6"/>
                <c:pt idx="0">
                  <c:v>32</c:v>
                </c:pt>
                <c:pt idx="1">
                  <c:v>22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B4EAF-E055-4F41-91EE-9BFD2FF1B87F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DE52DA-B292-498B-AA6F-2215509D8C37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端下单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A723-F1CC-444D-BE78-CEB75627674C}" type="parTrans" cxnId="{E9C8EF8B-0446-4DBC-9AAD-B7F9AF5FD99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13C5A5-5990-442B-BE9B-B246E93FE5D7}" type="sibTrans" cxnId="{E9C8EF8B-0446-4DBC-9AAD-B7F9AF5FD99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461348-5515-4655-B102-27EB127FCC0F}">
      <dgm:prSet phldrT="[文本]"/>
      <dgm:spPr/>
      <dgm:t>
        <a:bodyPr/>
        <a:lstStyle/>
        <a:p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OMS&amp;B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端下单</a:t>
          </a:r>
          <a:endParaRPr lang="en-US" alt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487A4E-DAED-487D-831A-5C5DF4128596}" type="parTrans" cxnId="{4AD08F04-335F-4F80-8CFF-782671F088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78C6D5-F709-42F5-BD02-D3439B450F5A}" type="sibTrans" cxnId="{4AD08F04-335F-4F80-8CFF-782671F088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210564-AC41-47B4-96DB-247B43528AAF}">
      <dgm:prSet phldrT="[文本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未下单</a:t>
          </a:r>
          <a:endParaRPr lang="en-US" alt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0AB9C-3D0F-4735-9A51-A41A1EFEA5BB}" type="parTrans" cxnId="{59D031FD-528C-4402-B2A2-9749C9C9FD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CFE3E0-1B55-4DCB-B143-40005BDDB09A}" type="sibTrans" cxnId="{59D031FD-528C-4402-B2A2-9749C9C9FD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AA8C6-2832-48CE-BE4A-BD3FBE448141}">
      <dgm:prSet/>
      <dgm:spPr/>
      <dgm:t>
        <a:bodyPr/>
        <a:lstStyle/>
        <a:p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0.14%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13AAD1-4A59-4B8F-B300-044C34FC1B53}" type="parTrans" cxnId="{38DC5E61-39D1-46D5-A9C7-C149698EDA8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AE0CE1-3507-4E6D-9764-8447FF40DDC5}" type="sibTrans" cxnId="{38DC5E61-39D1-46D5-A9C7-C149698EDA8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12CA40-D5B5-41F8-A43F-72D51D975C89}">
      <dgm:prSet/>
      <dgm:spPr/>
      <dgm:t>
        <a:bodyPr/>
        <a:lstStyle/>
        <a:p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1.45%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45A9E2-B65B-4360-AF0F-00F13A0B7280}" type="parTrans" cxnId="{E0A2C208-3C81-4B4A-ADF3-22F91A02AEF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8E9EA1-A4E4-4045-95C5-CAE19A284F80}" type="sibTrans" cxnId="{E0A2C208-3C81-4B4A-ADF3-22F91A02AEF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96FA24-3FBB-47D6-9B9A-D95CD4B2CA52}">
      <dgm:prSet/>
      <dgm:spPr/>
      <dgm:t>
        <a:bodyPr/>
        <a:lstStyle/>
        <a:p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98.41%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2D2B5-5015-4B0C-AF95-889BE56364D6}" type="parTrans" cxnId="{3545E0C4-00B3-4AD4-8E1C-C84AEA333E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CE0181-BD6E-4247-AEE1-D92DA1C50770}" type="sibTrans" cxnId="{3545E0C4-00B3-4AD4-8E1C-C84AEA333E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7D75F-4743-461C-A325-46FAA69D517D}" type="pres">
      <dgm:prSet presAssocID="{10BB4EAF-E055-4F41-91EE-9BFD2FF1B87F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1B10334-B1F0-4C8C-81C5-D036B062CEAD}" type="pres">
      <dgm:prSet presAssocID="{45DE52DA-B292-498B-AA6F-2215509D8C37}" presName="posSpace" presStyleCnt="0"/>
      <dgm:spPr/>
    </dgm:pt>
    <dgm:pt modelId="{62B0033A-CAFF-4D26-8207-C0797BCCBD35}" type="pres">
      <dgm:prSet presAssocID="{45DE52DA-B292-498B-AA6F-2215509D8C37}" presName="vertFlow" presStyleCnt="0"/>
      <dgm:spPr/>
    </dgm:pt>
    <dgm:pt modelId="{BEB6883D-7052-4276-80FD-9A29DAB3397F}" type="pres">
      <dgm:prSet presAssocID="{45DE52DA-B292-498B-AA6F-2215509D8C37}" presName="topSpace" presStyleCnt="0"/>
      <dgm:spPr/>
    </dgm:pt>
    <dgm:pt modelId="{D3E2A569-E3FB-40D1-AC17-C5351891A33F}" type="pres">
      <dgm:prSet presAssocID="{45DE52DA-B292-498B-AA6F-2215509D8C37}" presName="firstComp" presStyleCnt="0"/>
      <dgm:spPr/>
    </dgm:pt>
    <dgm:pt modelId="{6CC7CE95-3B8F-45EB-82B4-03E96F180EC2}" type="pres">
      <dgm:prSet presAssocID="{45DE52DA-B292-498B-AA6F-2215509D8C37}" presName="firstChild" presStyleLbl="bgAccFollowNode1" presStyleIdx="0" presStyleCnt="3"/>
      <dgm:spPr/>
      <dgm:t>
        <a:bodyPr/>
        <a:lstStyle/>
        <a:p>
          <a:endParaRPr lang="zh-CN" altLang="en-US"/>
        </a:p>
      </dgm:t>
    </dgm:pt>
    <dgm:pt modelId="{92389AE7-D3F3-45E2-8B24-21B46B2FF247}" type="pres">
      <dgm:prSet presAssocID="{45DE52DA-B292-498B-AA6F-2215509D8C37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BAAC4-4FF4-4768-ACAF-37553AED83C7}" type="pres">
      <dgm:prSet presAssocID="{45DE52DA-B292-498B-AA6F-2215509D8C37}" presName="negSpace" presStyleCnt="0"/>
      <dgm:spPr/>
    </dgm:pt>
    <dgm:pt modelId="{2D7BFF88-D0B6-4B76-A6A8-72C2C3F0D6BE}" type="pres">
      <dgm:prSet presAssocID="{45DE52DA-B292-498B-AA6F-2215509D8C37}" presName="circle" presStyleLbl="node1" presStyleIdx="0" presStyleCnt="3"/>
      <dgm:spPr/>
      <dgm:t>
        <a:bodyPr/>
        <a:lstStyle/>
        <a:p>
          <a:endParaRPr lang="zh-CN" altLang="en-US"/>
        </a:p>
      </dgm:t>
    </dgm:pt>
    <dgm:pt modelId="{A7930A62-E2FA-4F5E-B487-A98C829B716D}" type="pres">
      <dgm:prSet presAssocID="{F313C5A5-5990-442B-BE9B-B246E93FE5D7}" presName="transSpace" presStyleCnt="0"/>
      <dgm:spPr/>
    </dgm:pt>
    <dgm:pt modelId="{A6F6B066-2892-4CCB-AA3E-E0134ECE96A4}" type="pres">
      <dgm:prSet presAssocID="{ED461348-5515-4655-B102-27EB127FCC0F}" presName="posSpace" presStyleCnt="0"/>
      <dgm:spPr/>
    </dgm:pt>
    <dgm:pt modelId="{23B61F86-ADDB-42E9-8371-DCF32EAF2601}" type="pres">
      <dgm:prSet presAssocID="{ED461348-5515-4655-B102-27EB127FCC0F}" presName="vertFlow" presStyleCnt="0"/>
      <dgm:spPr/>
    </dgm:pt>
    <dgm:pt modelId="{89798936-738E-4D74-9469-02B759A07205}" type="pres">
      <dgm:prSet presAssocID="{ED461348-5515-4655-B102-27EB127FCC0F}" presName="topSpace" presStyleCnt="0"/>
      <dgm:spPr/>
    </dgm:pt>
    <dgm:pt modelId="{58EF38F0-0A5D-4976-959C-EEDFC38CF92A}" type="pres">
      <dgm:prSet presAssocID="{ED461348-5515-4655-B102-27EB127FCC0F}" presName="firstComp" presStyleCnt="0"/>
      <dgm:spPr/>
    </dgm:pt>
    <dgm:pt modelId="{B517207F-84B1-4568-B167-15DF2C84DB20}" type="pres">
      <dgm:prSet presAssocID="{ED461348-5515-4655-B102-27EB127FCC0F}" presName="firstChild" presStyleLbl="bgAccFollowNode1" presStyleIdx="1" presStyleCnt="3"/>
      <dgm:spPr/>
      <dgm:t>
        <a:bodyPr/>
        <a:lstStyle/>
        <a:p>
          <a:endParaRPr lang="zh-CN" altLang="en-US"/>
        </a:p>
      </dgm:t>
    </dgm:pt>
    <dgm:pt modelId="{8B940680-5ECB-4E60-9B63-0D7B815D685B}" type="pres">
      <dgm:prSet presAssocID="{ED461348-5515-4655-B102-27EB127FCC0F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4BCD1-D777-4199-B622-CAC2CD82C5C6}" type="pres">
      <dgm:prSet presAssocID="{ED461348-5515-4655-B102-27EB127FCC0F}" presName="negSpace" presStyleCnt="0"/>
      <dgm:spPr/>
    </dgm:pt>
    <dgm:pt modelId="{8E5DC966-F3A6-4F86-A039-C0EFA599287C}" type="pres">
      <dgm:prSet presAssocID="{ED461348-5515-4655-B102-27EB127FCC0F}" presName="circle" presStyleLbl="node1" presStyleIdx="1" presStyleCnt="3"/>
      <dgm:spPr/>
      <dgm:t>
        <a:bodyPr/>
        <a:lstStyle/>
        <a:p>
          <a:endParaRPr lang="zh-CN" altLang="en-US"/>
        </a:p>
      </dgm:t>
    </dgm:pt>
    <dgm:pt modelId="{8D9C01B8-685C-48A4-99D5-5B11D7079D9B}" type="pres">
      <dgm:prSet presAssocID="{E378C6D5-F709-42F5-BD02-D3439B450F5A}" presName="transSpace" presStyleCnt="0"/>
      <dgm:spPr/>
    </dgm:pt>
    <dgm:pt modelId="{58E21DE7-EB19-4165-A8D1-8E900206A4F9}" type="pres">
      <dgm:prSet presAssocID="{85210564-AC41-47B4-96DB-247B43528AAF}" presName="posSpace" presStyleCnt="0"/>
      <dgm:spPr/>
    </dgm:pt>
    <dgm:pt modelId="{F631412C-030F-4523-8783-D58863AE8ED6}" type="pres">
      <dgm:prSet presAssocID="{85210564-AC41-47B4-96DB-247B43528AAF}" presName="vertFlow" presStyleCnt="0"/>
      <dgm:spPr/>
    </dgm:pt>
    <dgm:pt modelId="{B3986798-C948-4CA2-8DD9-186F2FDB70F6}" type="pres">
      <dgm:prSet presAssocID="{85210564-AC41-47B4-96DB-247B43528AAF}" presName="topSpace" presStyleCnt="0"/>
      <dgm:spPr/>
    </dgm:pt>
    <dgm:pt modelId="{18E06C3C-4467-4FE8-B9C4-7E990B33A68C}" type="pres">
      <dgm:prSet presAssocID="{85210564-AC41-47B4-96DB-247B43528AAF}" presName="firstComp" presStyleCnt="0"/>
      <dgm:spPr/>
    </dgm:pt>
    <dgm:pt modelId="{F21B2E2B-D2EC-4E2C-805A-2D418AE47656}" type="pres">
      <dgm:prSet presAssocID="{85210564-AC41-47B4-96DB-247B43528AAF}" presName="firstChild" presStyleLbl="bgAccFollowNode1" presStyleIdx="2" presStyleCnt="3"/>
      <dgm:spPr/>
      <dgm:t>
        <a:bodyPr/>
        <a:lstStyle/>
        <a:p>
          <a:endParaRPr lang="zh-CN" altLang="en-US"/>
        </a:p>
      </dgm:t>
    </dgm:pt>
    <dgm:pt modelId="{00B2E6F1-DD05-4987-A669-8A5F7E46A824}" type="pres">
      <dgm:prSet presAssocID="{85210564-AC41-47B4-96DB-247B43528AAF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89078F-3DA9-4050-B431-1C5BEF366F0E}" type="pres">
      <dgm:prSet presAssocID="{85210564-AC41-47B4-96DB-247B43528AAF}" presName="negSpace" presStyleCnt="0"/>
      <dgm:spPr/>
    </dgm:pt>
    <dgm:pt modelId="{15097A64-A147-4B7F-98F1-D2E0C7C24DB1}" type="pres">
      <dgm:prSet presAssocID="{85210564-AC41-47B4-96DB-247B43528AAF}" presName="circle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4AD08F04-335F-4F80-8CFF-782671F088BC}" srcId="{10BB4EAF-E055-4F41-91EE-9BFD2FF1B87F}" destId="{ED461348-5515-4655-B102-27EB127FCC0F}" srcOrd="1" destOrd="0" parTransId="{A4487A4E-DAED-487D-831A-5C5DF4128596}" sibTransId="{E378C6D5-F709-42F5-BD02-D3439B450F5A}"/>
    <dgm:cxn modelId="{6220E62D-BD30-4D3C-A024-E080BFCEF0B9}" type="presOf" srcId="{5A8AA8C6-2832-48CE-BE4A-BD3FBE448141}" destId="{92389AE7-D3F3-45E2-8B24-21B46B2FF247}" srcOrd="1" destOrd="0" presId="urn:microsoft.com/office/officeart/2005/8/layout/hList9"/>
    <dgm:cxn modelId="{B00DE818-262A-46D2-827D-EAA75D0B4ACD}" type="presOf" srcId="{FA96FA24-3FBB-47D6-9B9A-D95CD4B2CA52}" destId="{F21B2E2B-D2EC-4E2C-805A-2D418AE47656}" srcOrd="0" destOrd="0" presId="urn:microsoft.com/office/officeart/2005/8/layout/hList9"/>
    <dgm:cxn modelId="{E621A297-4BF5-471F-92F9-F0C5F8AF8D53}" type="presOf" srcId="{45DE52DA-B292-498B-AA6F-2215509D8C37}" destId="{2D7BFF88-D0B6-4B76-A6A8-72C2C3F0D6BE}" srcOrd="0" destOrd="0" presId="urn:microsoft.com/office/officeart/2005/8/layout/hList9"/>
    <dgm:cxn modelId="{3B0CF84A-5C05-4C31-BA78-79DD48D0D19E}" type="presOf" srcId="{85210564-AC41-47B4-96DB-247B43528AAF}" destId="{15097A64-A147-4B7F-98F1-D2E0C7C24DB1}" srcOrd="0" destOrd="0" presId="urn:microsoft.com/office/officeart/2005/8/layout/hList9"/>
    <dgm:cxn modelId="{7E02DB77-CB3E-4237-8E1B-FEA0A6BDA919}" type="presOf" srcId="{8912CA40-D5B5-41F8-A43F-72D51D975C89}" destId="{8B940680-5ECB-4E60-9B63-0D7B815D685B}" srcOrd="1" destOrd="0" presId="urn:microsoft.com/office/officeart/2005/8/layout/hList9"/>
    <dgm:cxn modelId="{E9C8EF8B-0446-4DBC-9AAD-B7F9AF5FD996}" srcId="{10BB4EAF-E055-4F41-91EE-9BFD2FF1B87F}" destId="{45DE52DA-B292-498B-AA6F-2215509D8C37}" srcOrd="0" destOrd="0" parTransId="{5A8CA723-F1CC-444D-BE78-CEB75627674C}" sibTransId="{F313C5A5-5990-442B-BE9B-B246E93FE5D7}"/>
    <dgm:cxn modelId="{59D031FD-528C-4402-B2A2-9749C9C9FDF2}" srcId="{10BB4EAF-E055-4F41-91EE-9BFD2FF1B87F}" destId="{85210564-AC41-47B4-96DB-247B43528AAF}" srcOrd="2" destOrd="0" parTransId="{78E0AB9C-3D0F-4735-9A51-A41A1EFEA5BB}" sibTransId="{D6CFE3E0-1B55-4DCB-B143-40005BDDB09A}"/>
    <dgm:cxn modelId="{E0A2C208-3C81-4B4A-ADF3-22F91A02AEF7}" srcId="{ED461348-5515-4655-B102-27EB127FCC0F}" destId="{8912CA40-D5B5-41F8-A43F-72D51D975C89}" srcOrd="0" destOrd="0" parTransId="{8745A9E2-B65B-4360-AF0F-00F13A0B7280}" sibTransId="{838E9EA1-A4E4-4045-95C5-CAE19A284F80}"/>
    <dgm:cxn modelId="{7B03E9AD-5E6E-4445-9AA5-69C4074F8628}" type="presOf" srcId="{ED461348-5515-4655-B102-27EB127FCC0F}" destId="{8E5DC966-F3A6-4F86-A039-C0EFA599287C}" srcOrd="0" destOrd="0" presId="urn:microsoft.com/office/officeart/2005/8/layout/hList9"/>
    <dgm:cxn modelId="{845E6E41-A4AF-4DD7-8F14-AD8425BFFA86}" type="presOf" srcId="{10BB4EAF-E055-4F41-91EE-9BFD2FF1B87F}" destId="{8D97D75F-4743-461C-A325-46FAA69D517D}" srcOrd="0" destOrd="0" presId="urn:microsoft.com/office/officeart/2005/8/layout/hList9"/>
    <dgm:cxn modelId="{3545E0C4-00B3-4AD4-8E1C-C84AEA333E15}" srcId="{85210564-AC41-47B4-96DB-247B43528AAF}" destId="{FA96FA24-3FBB-47D6-9B9A-D95CD4B2CA52}" srcOrd="0" destOrd="0" parTransId="{FC72D2B5-5015-4B0C-AF95-889BE56364D6}" sibTransId="{6DCE0181-BD6E-4247-AEE1-D92DA1C50770}"/>
    <dgm:cxn modelId="{161F3F26-B9B7-40FD-B8D1-2CE3D6F31510}" type="presOf" srcId="{8912CA40-D5B5-41F8-A43F-72D51D975C89}" destId="{B517207F-84B1-4568-B167-15DF2C84DB20}" srcOrd="0" destOrd="0" presId="urn:microsoft.com/office/officeart/2005/8/layout/hList9"/>
    <dgm:cxn modelId="{80F4AB79-9DBB-433F-9DEE-F5A123315904}" type="presOf" srcId="{5A8AA8C6-2832-48CE-BE4A-BD3FBE448141}" destId="{6CC7CE95-3B8F-45EB-82B4-03E96F180EC2}" srcOrd="0" destOrd="0" presId="urn:microsoft.com/office/officeart/2005/8/layout/hList9"/>
    <dgm:cxn modelId="{6D58F9C3-5978-4710-8A7F-93FB074DAA2A}" type="presOf" srcId="{FA96FA24-3FBB-47D6-9B9A-D95CD4B2CA52}" destId="{00B2E6F1-DD05-4987-A669-8A5F7E46A824}" srcOrd="1" destOrd="0" presId="urn:microsoft.com/office/officeart/2005/8/layout/hList9"/>
    <dgm:cxn modelId="{38DC5E61-39D1-46D5-A9C7-C149698EDA8B}" srcId="{45DE52DA-B292-498B-AA6F-2215509D8C37}" destId="{5A8AA8C6-2832-48CE-BE4A-BD3FBE448141}" srcOrd="0" destOrd="0" parTransId="{5213AAD1-4A59-4B8F-B300-044C34FC1B53}" sibTransId="{29AE0CE1-3507-4E6D-9764-8447FF40DDC5}"/>
    <dgm:cxn modelId="{E6D43F22-F046-467B-A049-9A9626467D14}" type="presParOf" srcId="{8D97D75F-4743-461C-A325-46FAA69D517D}" destId="{01B10334-B1F0-4C8C-81C5-D036B062CEAD}" srcOrd="0" destOrd="0" presId="urn:microsoft.com/office/officeart/2005/8/layout/hList9"/>
    <dgm:cxn modelId="{2E5C4B3C-C270-4F0D-9358-E9F5F8C9D071}" type="presParOf" srcId="{8D97D75F-4743-461C-A325-46FAA69D517D}" destId="{62B0033A-CAFF-4D26-8207-C0797BCCBD35}" srcOrd="1" destOrd="0" presId="urn:microsoft.com/office/officeart/2005/8/layout/hList9"/>
    <dgm:cxn modelId="{2F8318F2-52B4-4889-A9D7-9592B7ED0942}" type="presParOf" srcId="{62B0033A-CAFF-4D26-8207-C0797BCCBD35}" destId="{BEB6883D-7052-4276-80FD-9A29DAB3397F}" srcOrd="0" destOrd="0" presId="urn:microsoft.com/office/officeart/2005/8/layout/hList9"/>
    <dgm:cxn modelId="{B4622567-5BD2-48E3-81EA-B280DDD5BFD3}" type="presParOf" srcId="{62B0033A-CAFF-4D26-8207-C0797BCCBD35}" destId="{D3E2A569-E3FB-40D1-AC17-C5351891A33F}" srcOrd="1" destOrd="0" presId="urn:microsoft.com/office/officeart/2005/8/layout/hList9"/>
    <dgm:cxn modelId="{28E2A6B1-2BDD-4449-9ABA-21C50EA47234}" type="presParOf" srcId="{D3E2A569-E3FB-40D1-AC17-C5351891A33F}" destId="{6CC7CE95-3B8F-45EB-82B4-03E96F180EC2}" srcOrd="0" destOrd="0" presId="urn:microsoft.com/office/officeart/2005/8/layout/hList9"/>
    <dgm:cxn modelId="{ABFF8DD1-A837-42C8-A62B-3339DE9B127C}" type="presParOf" srcId="{D3E2A569-E3FB-40D1-AC17-C5351891A33F}" destId="{92389AE7-D3F3-45E2-8B24-21B46B2FF247}" srcOrd="1" destOrd="0" presId="urn:microsoft.com/office/officeart/2005/8/layout/hList9"/>
    <dgm:cxn modelId="{14A81D46-1851-4E27-88E7-D738299EBA91}" type="presParOf" srcId="{8D97D75F-4743-461C-A325-46FAA69D517D}" destId="{4C7BAAC4-4FF4-4768-ACAF-37553AED83C7}" srcOrd="2" destOrd="0" presId="urn:microsoft.com/office/officeart/2005/8/layout/hList9"/>
    <dgm:cxn modelId="{743D2E9D-3FAF-4C2D-A9A8-CB92E9086285}" type="presParOf" srcId="{8D97D75F-4743-461C-A325-46FAA69D517D}" destId="{2D7BFF88-D0B6-4B76-A6A8-72C2C3F0D6BE}" srcOrd="3" destOrd="0" presId="urn:microsoft.com/office/officeart/2005/8/layout/hList9"/>
    <dgm:cxn modelId="{056C786F-4A83-42F1-BFDA-98829AC1B9D1}" type="presParOf" srcId="{8D97D75F-4743-461C-A325-46FAA69D517D}" destId="{A7930A62-E2FA-4F5E-B487-A98C829B716D}" srcOrd="4" destOrd="0" presId="urn:microsoft.com/office/officeart/2005/8/layout/hList9"/>
    <dgm:cxn modelId="{19E52E2E-FEF0-4DEB-92CD-564772C1D6FC}" type="presParOf" srcId="{8D97D75F-4743-461C-A325-46FAA69D517D}" destId="{A6F6B066-2892-4CCB-AA3E-E0134ECE96A4}" srcOrd="5" destOrd="0" presId="urn:microsoft.com/office/officeart/2005/8/layout/hList9"/>
    <dgm:cxn modelId="{D7AAFC49-699A-4B11-85BA-778FB3A8BE26}" type="presParOf" srcId="{8D97D75F-4743-461C-A325-46FAA69D517D}" destId="{23B61F86-ADDB-42E9-8371-DCF32EAF2601}" srcOrd="6" destOrd="0" presId="urn:microsoft.com/office/officeart/2005/8/layout/hList9"/>
    <dgm:cxn modelId="{CA882CBB-2D13-4B04-97F4-BEEEA3F8D893}" type="presParOf" srcId="{23B61F86-ADDB-42E9-8371-DCF32EAF2601}" destId="{89798936-738E-4D74-9469-02B759A07205}" srcOrd="0" destOrd="0" presId="urn:microsoft.com/office/officeart/2005/8/layout/hList9"/>
    <dgm:cxn modelId="{DA8D10A8-2813-483F-960A-DA6DB7E6D108}" type="presParOf" srcId="{23B61F86-ADDB-42E9-8371-DCF32EAF2601}" destId="{58EF38F0-0A5D-4976-959C-EEDFC38CF92A}" srcOrd="1" destOrd="0" presId="urn:microsoft.com/office/officeart/2005/8/layout/hList9"/>
    <dgm:cxn modelId="{8335342B-D50A-46C3-B4EF-83FEBE02D8DB}" type="presParOf" srcId="{58EF38F0-0A5D-4976-959C-EEDFC38CF92A}" destId="{B517207F-84B1-4568-B167-15DF2C84DB20}" srcOrd="0" destOrd="0" presId="urn:microsoft.com/office/officeart/2005/8/layout/hList9"/>
    <dgm:cxn modelId="{B6C1D92F-04C6-453B-961F-3AE7CCD72087}" type="presParOf" srcId="{58EF38F0-0A5D-4976-959C-EEDFC38CF92A}" destId="{8B940680-5ECB-4E60-9B63-0D7B815D685B}" srcOrd="1" destOrd="0" presId="urn:microsoft.com/office/officeart/2005/8/layout/hList9"/>
    <dgm:cxn modelId="{42168B4B-E6F2-4159-B3D6-90EA6FCB3ACA}" type="presParOf" srcId="{8D97D75F-4743-461C-A325-46FAA69D517D}" destId="{1214BCD1-D777-4199-B622-CAC2CD82C5C6}" srcOrd="7" destOrd="0" presId="urn:microsoft.com/office/officeart/2005/8/layout/hList9"/>
    <dgm:cxn modelId="{346FB48C-2AFB-4322-8EAF-18CF26D7371D}" type="presParOf" srcId="{8D97D75F-4743-461C-A325-46FAA69D517D}" destId="{8E5DC966-F3A6-4F86-A039-C0EFA599287C}" srcOrd="8" destOrd="0" presId="urn:microsoft.com/office/officeart/2005/8/layout/hList9"/>
    <dgm:cxn modelId="{2AC5C883-2337-48A9-B4CD-DE85AA63BADA}" type="presParOf" srcId="{8D97D75F-4743-461C-A325-46FAA69D517D}" destId="{8D9C01B8-685C-48A4-99D5-5B11D7079D9B}" srcOrd="9" destOrd="0" presId="urn:microsoft.com/office/officeart/2005/8/layout/hList9"/>
    <dgm:cxn modelId="{696CD72E-9C77-4821-84F5-C0AB1E650C41}" type="presParOf" srcId="{8D97D75F-4743-461C-A325-46FAA69D517D}" destId="{58E21DE7-EB19-4165-A8D1-8E900206A4F9}" srcOrd="10" destOrd="0" presId="urn:microsoft.com/office/officeart/2005/8/layout/hList9"/>
    <dgm:cxn modelId="{81F2A023-4D7B-4367-BFBE-048A984DE9A2}" type="presParOf" srcId="{8D97D75F-4743-461C-A325-46FAA69D517D}" destId="{F631412C-030F-4523-8783-D58863AE8ED6}" srcOrd="11" destOrd="0" presId="urn:microsoft.com/office/officeart/2005/8/layout/hList9"/>
    <dgm:cxn modelId="{9E410D47-47FA-4314-AAB6-7CC896637E82}" type="presParOf" srcId="{F631412C-030F-4523-8783-D58863AE8ED6}" destId="{B3986798-C948-4CA2-8DD9-186F2FDB70F6}" srcOrd="0" destOrd="0" presId="urn:microsoft.com/office/officeart/2005/8/layout/hList9"/>
    <dgm:cxn modelId="{294671D1-DEB1-4DA2-9C46-A62026BCC5C7}" type="presParOf" srcId="{F631412C-030F-4523-8783-D58863AE8ED6}" destId="{18E06C3C-4467-4FE8-B9C4-7E990B33A68C}" srcOrd="1" destOrd="0" presId="urn:microsoft.com/office/officeart/2005/8/layout/hList9"/>
    <dgm:cxn modelId="{ECD4105E-3A45-478C-B7DA-3134BABF0B34}" type="presParOf" srcId="{18E06C3C-4467-4FE8-B9C4-7E990B33A68C}" destId="{F21B2E2B-D2EC-4E2C-805A-2D418AE47656}" srcOrd="0" destOrd="0" presId="urn:microsoft.com/office/officeart/2005/8/layout/hList9"/>
    <dgm:cxn modelId="{72EF69A7-CBF1-4342-BDFC-9F66C406F43B}" type="presParOf" srcId="{18E06C3C-4467-4FE8-B9C4-7E990B33A68C}" destId="{00B2E6F1-DD05-4987-A669-8A5F7E46A824}" srcOrd="1" destOrd="0" presId="urn:microsoft.com/office/officeart/2005/8/layout/hList9"/>
    <dgm:cxn modelId="{5C6C1C6E-6464-467B-BC6E-7778A9A4C51D}" type="presParOf" srcId="{8D97D75F-4743-461C-A325-46FAA69D517D}" destId="{3C89078F-3DA9-4050-B431-1C5BEF366F0E}" srcOrd="12" destOrd="0" presId="urn:microsoft.com/office/officeart/2005/8/layout/hList9"/>
    <dgm:cxn modelId="{A6F8DF0C-B893-4474-9152-B9EF3CEB5938}" type="presParOf" srcId="{8D97D75F-4743-461C-A325-46FAA69D517D}" destId="{15097A64-A147-4B7F-98F1-D2E0C7C24DB1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60445-487A-42D1-8BB0-82FA9ED3C4D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21299999" lon="0" rev="0"/>
          </a:camera>
          <a:lightRig rig="threePt" dir="t"/>
        </a:scene3d>
      </dgm:spPr>
    </dgm:pt>
    <dgm:pt modelId="{C25B8F58-E4F4-4757-B398-1C6F33525331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商品详情页：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4283-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100.00%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B6AFA4-D6D5-42D9-9956-7B0EE347AE9E}" type="parTrans" cxnId="{5228FDD6-2176-4DEC-AE92-8864F8A7D4E1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0E547C25-527E-465F-B035-60B406FA2FA6}" type="sibTrans" cxnId="{5228FDD6-2176-4DEC-AE92-8864F8A7D4E1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3F1C7468-7420-424F-857E-DB0448D497B9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订单确认页：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123-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2.87%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272912C3-D0E6-4893-A3DA-ECA7A9829F3E}" type="parTrans" cxnId="{DC723415-D824-41FB-B63A-D828DFBDDB1D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D5F1C307-8B0B-4AAA-A3BE-7BFB9883F5F0}" type="sibTrans" cxnId="{DC723415-D824-41FB-B63A-D828DFBDDB1D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8656B5CC-12A9-4C3F-9111-5F263839B75E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订单支付页：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60-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1.40%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BD405195-AC64-462D-8C23-F50622C55A39}" type="parTrans" cxnId="{512ECBF4-D36D-47F1-9D28-ECE0BF1F6B9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CC62C435-8A4D-4D5F-B260-058DC949620B}" type="sibTrans" cxnId="{512ECBF4-D36D-47F1-9D28-ECE0BF1F6B9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F431AB57-53C2-4FBA-8581-1ED2D0C59F6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支付完成页：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6-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0.14%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7FDD15-24F1-48B3-AA34-262A70741514}" type="parTrans" cxnId="{13953327-F6BC-4739-BA21-B3EAD710F27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B0EDD35D-317C-4009-89D8-E55A86545399}" type="sibTrans" cxnId="{13953327-F6BC-4739-BA21-B3EAD710F27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79030C80-1F55-494C-B168-83350568E3EA}" type="pres">
      <dgm:prSet presAssocID="{C4360445-487A-42D1-8BB0-82FA9ED3C4D4}" presName="compositeShape" presStyleCnt="0">
        <dgm:presLayoutVars>
          <dgm:dir/>
          <dgm:resizeHandles/>
        </dgm:presLayoutVars>
      </dgm:prSet>
      <dgm:spPr/>
    </dgm:pt>
    <dgm:pt modelId="{0E14D033-44AE-4749-957C-3DF2F116034F}" type="pres">
      <dgm:prSet presAssocID="{C4360445-487A-42D1-8BB0-82FA9ED3C4D4}" presName="pyramid" presStyleLbl="node1" presStyleIdx="0" presStyleCnt="1" custAng="10800000"/>
      <dgm:spPr/>
    </dgm:pt>
    <dgm:pt modelId="{83125DE3-3069-4D86-9610-8D2CC8CED7D5}" type="pres">
      <dgm:prSet presAssocID="{C4360445-487A-42D1-8BB0-82FA9ED3C4D4}" presName="theList" presStyleCnt="0"/>
      <dgm:spPr/>
    </dgm:pt>
    <dgm:pt modelId="{F7175CA3-0277-47AA-A03B-E5B2BC22C602}" type="pres">
      <dgm:prSet presAssocID="{C25B8F58-E4F4-4757-B398-1C6F33525331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8D19F-4DED-4A79-8D13-6F17EEC061FD}" type="pres">
      <dgm:prSet presAssocID="{C25B8F58-E4F4-4757-B398-1C6F33525331}" presName="aSpace" presStyleCnt="0"/>
      <dgm:spPr/>
    </dgm:pt>
    <dgm:pt modelId="{AA02C99D-9789-41F7-B6C6-BE96241EF9D7}" type="pres">
      <dgm:prSet presAssocID="{3F1C7468-7420-424F-857E-DB0448D497B9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032B3-0E56-4055-8CED-9223537E4345}" type="pres">
      <dgm:prSet presAssocID="{3F1C7468-7420-424F-857E-DB0448D497B9}" presName="aSpace" presStyleCnt="0"/>
      <dgm:spPr/>
    </dgm:pt>
    <dgm:pt modelId="{2466D1DB-0E75-4F93-A113-C8C6E0DC9217}" type="pres">
      <dgm:prSet presAssocID="{8656B5CC-12A9-4C3F-9111-5F263839B75E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3054C-73D7-4544-9553-AD8E48E2A147}" type="pres">
      <dgm:prSet presAssocID="{8656B5CC-12A9-4C3F-9111-5F263839B75E}" presName="aSpace" presStyleCnt="0"/>
      <dgm:spPr/>
    </dgm:pt>
    <dgm:pt modelId="{2B4F8140-C8BE-48A3-9E4B-D2FE526D519D}" type="pres">
      <dgm:prSet presAssocID="{F431AB57-53C2-4FBA-8581-1ED2D0C59F6D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7EAD-8390-4742-A6B6-D4F5BB1E234C}" type="pres">
      <dgm:prSet presAssocID="{F431AB57-53C2-4FBA-8581-1ED2D0C59F6D}" presName="aSpace" presStyleCnt="0"/>
      <dgm:spPr/>
    </dgm:pt>
  </dgm:ptLst>
  <dgm:cxnLst>
    <dgm:cxn modelId="{8E0BA0D4-6D99-46C9-9C7E-F184E3C7E9AA}" type="presOf" srcId="{C25B8F58-E4F4-4757-B398-1C6F33525331}" destId="{F7175CA3-0277-47AA-A03B-E5B2BC22C602}" srcOrd="0" destOrd="0" presId="urn:microsoft.com/office/officeart/2005/8/layout/pyramid2"/>
    <dgm:cxn modelId="{86BC5823-C975-4C4B-9F67-5B1721BA8507}" type="presOf" srcId="{F431AB57-53C2-4FBA-8581-1ED2D0C59F6D}" destId="{2B4F8140-C8BE-48A3-9E4B-D2FE526D519D}" srcOrd="0" destOrd="0" presId="urn:microsoft.com/office/officeart/2005/8/layout/pyramid2"/>
    <dgm:cxn modelId="{512ECBF4-D36D-47F1-9D28-ECE0BF1F6B9F}" srcId="{C4360445-487A-42D1-8BB0-82FA9ED3C4D4}" destId="{8656B5CC-12A9-4C3F-9111-5F263839B75E}" srcOrd="2" destOrd="0" parTransId="{BD405195-AC64-462D-8C23-F50622C55A39}" sibTransId="{CC62C435-8A4D-4D5F-B260-058DC949620B}"/>
    <dgm:cxn modelId="{063F1B01-C65F-4BB9-A4B9-784721D3C338}" type="presOf" srcId="{3F1C7468-7420-424F-857E-DB0448D497B9}" destId="{AA02C99D-9789-41F7-B6C6-BE96241EF9D7}" srcOrd="0" destOrd="0" presId="urn:microsoft.com/office/officeart/2005/8/layout/pyramid2"/>
    <dgm:cxn modelId="{5228FDD6-2176-4DEC-AE92-8864F8A7D4E1}" srcId="{C4360445-487A-42D1-8BB0-82FA9ED3C4D4}" destId="{C25B8F58-E4F4-4757-B398-1C6F33525331}" srcOrd="0" destOrd="0" parTransId="{6CB6AFA4-D6D5-42D9-9956-7B0EE347AE9E}" sibTransId="{0E547C25-527E-465F-B035-60B406FA2FA6}"/>
    <dgm:cxn modelId="{DC723415-D824-41FB-B63A-D828DFBDDB1D}" srcId="{C4360445-487A-42D1-8BB0-82FA9ED3C4D4}" destId="{3F1C7468-7420-424F-857E-DB0448D497B9}" srcOrd="1" destOrd="0" parTransId="{272912C3-D0E6-4893-A3DA-ECA7A9829F3E}" sibTransId="{D5F1C307-8B0B-4AAA-A3BE-7BFB9883F5F0}"/>
    <dgm:cxn modelId="{274B0590-B99B-440C-AD3A-3B19C20CC268}" type="presOf" srcId="{8656B5CC-12A9-4C3F-9111-5F263839B75E}" destId="{2466D1DB-0E75-4F93-A113-C8C6E0DC9217}" srcOrd="0" destOrd="0" presId="urn:microsoft.com/office/officeart/2005/8/layout/pyramid2"/>
    <dgm:cxn modelId="{13953327-F6BC-4739-BA21-B3EAD710F274}" srcId="{C4360445-487A-42D1-8BB0-82FA9ED3C4D4}" destId="{F431AB57-53C2-4FBA-8581-1ED2D0C59F6D}" srcOrd="3" destOrd="0" parTransId="{847FDD15-24F1-48B3-AA34-262A70741514}" sibTransId="{B0EDD35D-317C-4009-89D8-E55A86545399}"/>
    <dgm:cxn modelId="{B0691E8E-20FD-4EC2-A657-70E1EBD2E835}" type="presOf" srcId="{C4360445-487A-42D1-8BB0-82FA9ED3C4D4}" destId="{79030C80-1F55-494C-B168-83350568E3EA}" srcOrd="0" destOrd="0" presId="urn:microsoft.com/office/officeart/2005/8/layout/pyramid2"/>
    <dgm:cxn modelId="{61B9BEA4-0107-4563-9E17-248CCAA49BAA}" type="presParOf" srcId="{79030C80-1F55-494C-B168-83350568E3EA}" destId="{0E14D033-44AE-4749-957C-3DF2F116034F}" srcOrd="0" destOrd="0" presId="urn:microsoft.com/office/officeart/2005/8/layout/pyramid2"/>
    <dgm:cxn modelId="{6EB964E2-2484-476F-8381-2A22970A71F6}" type="presParOf" srcId="{79030C80-1F55-494C-B168-83350568E3EA}" destId="{83125DE3-3069-4D86-9610-8D2CC8CED7D5}" srcOrd="1" destOrd="0" presId="urn:microsoft.com/office/officeart/2005/8/layout/pyramid2"/>
    <dgm:cxn modelId="{F9A8F765-92B5-4075-BBFD-13F212B78201}" type="presParOf" srcId="{83125DE3-3069-4D86-9610-8D2CC8CED7D5}" destId="{F7175CA3-0277-47AA-A03B-E5B2BC22C602}" srcOrd="0" destOrd="0" presId="urn:microsoft.com/office/officeart/2005/8/layout/pyramid2"/>
    <dgm:cxn modelId="{E123524D-2204-4246-A3F0-E066D7511B2F}" type="presParOf" srcId="{83125DE3-3069-4D86-9610-8D2CC8CED7D5}" destId="{40B8D19F-4DED-4A79-8D13-6F17EEC061FD}" srcOrd="1" destOrd="0" presId="urn:microsoft.com/office/officeart/2005/8/layout/pyramid2"/>
    <dgm:cxn modelId="{8D0D527D-656E-4051-B426-DC2DF21272E0}" type="presParOf" srcId="{83125DE3-3069-4D86-9610-8D2CC8CED7D5}" destId="{AA02C99D-9789-41F7-B6C6-BE96241EF9D7}" srcOrd="2" destOrd="0" presId="urn:microsoft.com/office/officeart/2005/8/layout/pyramid2"/>
    <dgm:cxn modelId="{1A2F68B5-FEE2-4E58-BBC1-7DE54244C26E}" type="presParOf" srcId="{83125DE3-3069-4D86-9610-8D2CC8CED7D5}" destId="{90E032B3-0E56-4055-8CED-9223537E4345}" srcOrd="3" destOrd="0" presId="urn:microsoft.com/office/officeart/2005/8/layout/pyramid2"/>
    <dgm:cxn modelId="{222D6B3D-A2AF-4E91-8D78-D635B9B43F91}" type="presParOf" srcId="{83125DE3-3069-4D86-9610-8D2CC8CED7D5}" destId="{2466D1DB-0E75-4F93-A113-C8C6E0DC9217}" srcOrd="4" destOrd="0" presId="urn:microsoft.com/office/officeart/2005/8/layout/pyramid2"/>
    <dgm:cxn modelId="{B4D59AC8-873E-4272-99FF-B24749682C41}" type="presParOf" srcId="{83125DE3-3069-4D86-9610-8D2CC8CED7D5}" destId="{5743054C-73D7-4544-9553-AD8E48E2A147}" srcOrd="5" destOrd="0" presId="urn:microsoft.com/office/officeart/2005/8/layout/pyramid2"/>
    <dgm:cxn modelId="{F17440EE-F581-4B2B-9853-ECF6BA2D6A0E}" type="presParOf" srcId="{83125DE3-3069-4D86-9610-8D2CC8CED7D5}" destId="{2B4F8140-C8BE-48A3-9E4B-D2FE526D519D}" srcOrd="6" destOrd="0" presId="urn:microsoft.com/office/officeart/2005/8/layout/pyramid2"/>
    <dgm:cxn modelId="{C15FBAE4-53D2-43CF-96B5-B3880C7AD611}" type="presParOf" srcId="{83125DE3-3069-4D86-9610-8D2CC8CED7D5}" destId="{FD7B7EAD-8390-4742-A6B6-D4F5BB1E234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60445-487A-42D1-8BB0-82FA9ED3C4D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21299999" lon="0" rev="0"/>
          </a:camera>
          <a:lightRig rig="threePt" dir="t"/>
        </a:scene3d>
      </dgm:spPr>
    </dgm:pt>
    <dgm:pt modelId="{C25B8F58-E4F4-4757-B398-1C6F33525331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商品详情页：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4283-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100.00%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B6AFA4-D6D5-42D9-9956-7B0EE347AE9E}" type="parTrans" cxnId="{5228FDD6-2176-4DEC-AE92-8864F8A7D4E1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0E547C25-527E-465F-B035-60B406FA2FA6}" type="sibTrans" cxnId="{5228FDD6-2176-4DEC-AE92-8864F8A7D4E1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3F1C7468-7420-424F-857E-DB0448D497B9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订单确认页：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123-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2.87%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272912C3-D0E6-4893-A3DA-ECA7A9829F3E}" type="parTrans" cxnId="{DC723415-D824-41FB-B63A-D828DFBDDB1D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D5F1C307-8B0B-4AAA-A3BE-7BFB9883F5F0}" type="sibTrans" cxnId="{DC723415-D824-41FB-B63A-D828DFBDDB1D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8656B5CC-12A9-4C3F-9111-5F263839B75E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订单支付页：</a:t>
          </a:r>
          <a:r>
            <a: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60-1.40%</a:t>
          </a:r>
          <a:endParaRPr lang="zh-CN" altLang="en-US" sz="1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D405195-AC64-462D-8C23-F50622C55A39}" type="parTrans" cxnId="{512ECBF4-D36D-47F1-9D28-ECE0BF1F6B9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CC62C435-8A4D-4D5F-B260-058DC949620B}" type="sibTrans" cxnId="{512ECBF4-D36D-47F1-9D28-ECE0BF1F6B9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F431AB57-53C2-4FBA-8581-1ED2D0C59F6D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支付完成页：</a:t>
          </a:r>
          <a:r>
            <a: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6-0.14%</a:t>
          </a:r>
          <a:endParaRPr lang="zh-CN" altLang="en-US" sz="1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47FDD15-24F1-48B3-AA34-262A70741514}" type="parTrans" cxnId="{13953327-F6BC-4739-BA21-B3EAD710F27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B0EDD35D-317C-4009-89D8-E55A86545399}" type="sibTrans" cxnId="{13953327-F6BC-4739-BA21-B3EAD710F27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79030C80-1F55-494C-B168-83350568E3EA}" type="pres">
      <dgm:prSet presAssocID="{C4360445-487A-42D1-8BB0-82FA9ED3C4D4}" presName="compositeShape" presStyleCnt="0">
        <dgm:presLayoutVars>
          <dgm:dir/>
          <dgm:resizeHandles/>
        </dgm:presLayoutVars>
      </dgm:prSet>
      <dgm:spPr/>
    </dgm:pt>
    <dgm:pt modelId="{0E14D033-44AE-4749-957C-3DF2F116034F}" type="pres">
      <dgm:prSet presAssocID="{C4360445-487A-42D1-8BB0-82FA9ED3C4D4}" presName="pyramid" presStyleLbl="node1" presStyleIdx="0" presStyleCnt="1" custAng="10800000"/>
      <dgm:spPr/>
    </dgm:pt>
    <dgm:pt modelId="{83125DE3-3069-4D86-9610-8D2CC8CED7D5}" type="pres">
      <dgm:prSet presAssocID="{C4360445-487A-42D1-8BB0-82FA9ED3C4D4}" presName="theList" presStyleCnt="0"/>
      <dgm:spPr/>
    </dgm:pt>
    <dgm:pt modelId="{F7175CA3-0277-47AA-A03B-E5B2BC22C602}" type="pres">
      <dgm:prSet presAssocID="{C25B8F58-E4F4-4757-B398-1C6F33525331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8D19F-4DED-4A79-8D13-6F17EEC061FD}" type="pres">
      <dgm:prSet presAssocID="{C25B8F58-E4F4-4757-B398-1C6F33525331}" presName="aSpace" presStyleCnt="0"/>
      <dgm:spPr/>
    </dgm:pt>
    <dgm:pt modelId="{AA02C99D-9789-41F7-B6C6-BE96241EF9D7}" type="pres">
      <dgm:prSet presAssocID="{3F1C7468-7420-424F-857E-DB0448D497B9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032B3-0E56-4055-8CED-9223537E4345}" type="pres">
      <dgm:prSet presAssocID="{3F1C7468-7420-424F-857E-DB0448D497B9}" presName="aSpace" presStyleCnt="0"/>
      <dgm:spPr/>
    </dgm:pt>
    <dgm:pt modelId="{2466D1DB-0E75-4F93-A113-C8C6E0DC9217}" type="pres">
      <dgm:prSet presAssocID="{8656B5CC-12A9-4C3F-9111-5F263839B75E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3054C-73D7-4544-9553-AD8E48E2A147}" type="pres">
      <dgm:prSet presAssocID="{8656B5CC-12A9-4C3F-9111-5F263839B75E}" presName="aSpace" presStyleCnt="0"/>
      <dgm:spPr/>
    </dgm:pt>
    <dgm:pt modelId="{2B4F8140-C8BE-48A3-9E4B-D2FE526D519D}" type="pres">
      <dgm:prSet presAssocID="{F431AB57-53C2-4FBA-8581-1ED2D0C59F6D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7EAD-8390-4742-A6B6-D4F5BB1E234C}" type="pres">
      <dgm:prSet presAssocID="{F431AB57-53C2-4FBA-8581-1ED2D0C59F6D}" presName="aSpace" presStyleCnt="0"/>
      <dgm:spPr/>
    </dgm:pt>
  </dgm:ptLst>
  <dgm:cxnLst>
    <dgm:cxn modelId="{30392F53-BA5F-47CD-9331-FCB0D60F2AD2}" type="presOf" srcId="{F431AB57-53C2-4FBA-8581-1ED2D0C59F6D}" destId="{2B4F8140-C8BE-48A3-9E4B-D2FE526D519D}" srcOrd="0" destOrd="0" presId="urn:microsoft.com/office/officeart/2005/8/layout/pyramid2"/>
    <dgm:cxn modelId="{4917E615-48CF-462D-A8E4-BA66ACB17B66}" type="presOf" srcId="{C4360445-487A-42D1-8BB0-82FA9ED3C4D4}" destId="{79030C80-1F55-494C-B168-83350568E3EA}" srcOrd="0" destOrd="0" presId="urn:microsoft.com/office/officeart/2005/8/layout/pyramid2"/>
    <dgm:cxn modelId="{A3653929-F87D-4F9E-A22B-5A1FE9ABDA7A}" type="presOf" srcId="{3F1C7468-7420-424F-857E-DB0448D497B9}" destId="{AA02C99D-9789-41F7-B6C6-BE96241EF9D7}" srcOrd="0" destOrd="0" presId="urn:microsoft.com/office/officeart/2005/8/layout/pyramid2"/>
    <dgm:cxn modelId="{512ECBF4-D36D-47F1-9D28-ECE0BF1F6B9F}" srcId="{C4360445-487A-42D1-8BB0-82FA9ED3C4D4}" destId="{8656B5CC-12A9-4C3F-9111-5F263839B75E}" srcOrd="2" destOrd="0" parTransId="{BD405195-AC64-462D-8C23-F50622C55A39}" sibTransId="{CC62C435-8A4D-4D5F-B260-058DC949620B}"/>
    <dgm:cxn modelId="{D6B5991B-4DDE-4AF8-B9E6-87747A1D57D4}" type="presOf" srcId="{C25B8F58-E4F4-4757-B398-1C6F33525331}" destId="{F7175CA3-0277-47AA-A03B-E5B2BC22C602}" srcOrd="0" destOrd="0" presId="urn:microsoft.com/office/officeart/2005/8/layout/pyramid2"/>
    <dgm:cxn modelId="{5228FDD6-2176-4DEC-AE92-8864F8A7D4E1}" srcId="{C4360445-487A-42D1-8BB0-82FA9ED3C4D4}" destId="{C25B8F58-E4F4-4757-B398-1C6F33525331}" srcOrd="0" destOrd="0" parTransId="{6CB6AFA4-D6D5-42D9-9956-7B0EE347AE9E}" sibTransId="{0E547C25-527E-465F-B035-60B406FA2FA6}"/>
    <dgm:cxn modelId="{DC723415-D824-41FB-B63A-D828DFBDDB1D}" srcId="{C4360445-487A-42D1-8BB0-82FA9ED3C4D4}" destId="{3F1C7468-7420-424F-857E-DB0448D497B9}" srcOrd="1" destOrd="0" parTransId="{272912C3-D0E6-4893-A3DA-ECA7A9829F3E}" sibTransId="{D5F1C307-8B0B-4AAA-A3BE-7BFB9883F5F0}"/>
    <dgm:cxn modelId="{5B9491CC-A428-4AD1-B798-649B77BAECB6}" type="presOf" srcId="{8656B5CC-12A9-4C3F-9111-5F263839B75E}" destId="{2466D1DB-0E75-4F93-A113-C8C6E0DC9217}" srcOrd="0" destOrd="0" presId="urn:microsoft.com/office/officeart/2005/8/layout/pyramid2"/>
    <dgm:cxn modelId="{13953327-F6BC-4739-BA21-B3EAD710F274}" srcId="{C4360445-487A-42D1-8BB0-82FA9ED3C4D4}" destId="{F431AB57-53C2-4FBA-8581-1ED2D0C59F6D}" srcOrd="3" destOrd="0" parTransId="{847FDD15-24F1-48B3-AA34-262A70741514}" sibTransId="{B0EDD35D-317C-4009-89D8-E55A86545399}"/>
    <dgm:cxn modelId="{66C7E0C5-C686-4F2B-BBFA-94824A734C3E}" type="presParOf" srcId="{79030C80-1F55-494C-B168-83350568E3EA}" destId="{0E14D033-44AE-4749-957C-3DF2F116034F}" srcOrd="0" destOrd="0" presId="urn:microsoft.com/office/officeart/2005/8/layout/pyramid2"/>
    <dgm:cxn modelId="{B8F08EF5-F682-4DA5-850F-FFD587648D79}" type="presParOf" srcId="{79030C80-1F55-494C-B168-83350568E3EA}" destId="{83125DE3-3069-4D86-9610-8D2CC8CED7D5}" srcOrd="1" destOrd="0" presId="urn:microsoft.com/office/officeart/2005/8/layout/pyramid2"/>
    <dgm:cxn modelId="{0112663B-82A8-45D9-975E-531D728E4CB4}" type="presParOf" srcId="{83125DE3-3069-4D86-9610-8D2CC8CED7D5}" destId="{F7175CA3-0277-47AA-A03B-E5B2BC22C602}" srcOrd="0" destOrd="0" presId="urn:microsoft.com/office/officeart/2005/8/layout/pyramid2"/>
    <dgm:cxn modelId="{8B5475F4-0421-48A3-B96C-81F7A4BF30B6}" type="presParOf" srcId="{83125DE3-3069-4D86-9610-8D2CC8CED7D5}" destId="{40B8D19F-4DED-4A79-8D13-6F17EEC061FD}" srcOrd="1" destOrd="0" presId="urn:microsoft.com/office/officeart/2005/8/layout/pyramid2"/>
    <dgm:cxn modelId="{01B66FDB-DE4A-48A8-8F3B-9722B46FD42D}" type="presParOf" srcId="{83125DE3-3069-4D86-9610-8D2CC8CED7D5}" destId="{AA02C99D-9789-41F7-B6C6-BE96241EF9D7}" srcOrd="2" destOrd="0" presId="urn:microsoft.com/office/officeart/2005/8/layout/pyramid2"/>
    <dgm:cxn modelId="{979E5B02-EBCA-4A8B-A165-EC8FD8D396D2}" type="presParOf" srcId="{83125DE3-3069-4D86-9610-8D2CC8CED7D5}" destId="{90E032B3-0E56-4055-8CED-9223537E4345}" srcOrd="3" destOrd="0" presId="urn:microsoft.com/office/officeart/2005/8/layout/pyramid2"/>
    <dgm:cxn modelId="{E9CDBE60-FC22-4E05-B712-1899DB47FB29}" type="presParOf" srcId="{83125DE3-3069-4D86-9610-8D2CC8CED7D5}" destId="{2466D1DB-0E75-4F93-A113-C8C6E0DC9217}" srcOrd="4" destOrd="0" presId="urn:microsoft.com/office/officeart/2005/8/layout/pyramid2"/>
    <dgm:cxn modelId="{2E2DBC5E-28C4-41A7-A2BC-8C401C9B1B64}" type="presParOf" srcId="{83125DE3-3069-4D86-9610-8D2CC8CED7D5}" destId="{5743054C-73D7-4544-9553-AD8E48E2A147}" srcOrd="5" destOrd="0" presId="urn:microsoft.com/office/officeart/2005/8/layout/pyramid2"/>
    <dgm:cxn modelId="{FE2B4A03-1B10-4A75-A069-2932C4E4624D}" type="presParOf" srcId="{83125DE3-3069-4D86-9610-8D2CC8CED7D5}" destId="{2B4F8140-C8BE-48A3-9E4B-D2FE526D519D}" srcOrd="6" destOrd="0" presId="urn:microsoft.com/office/officeart/2005/8/layout/pyramid2"/>
    <dgm:cxn modelId="{0C6B7F56-21D5-47B3-AED2-38EE40CE150C}" type="presParOf" srcId="{83125DE3-3069-4D86-9610-8D2CC8CED7D5}" destId="{FD7B7EAD-8390-4742-A6B6-D4F5BB1E234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360445-487A-42D1-8BB0-82FA9ED3C4D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21299999" lon="0" rev="0"/>
          </a:camera>
          <a:lightRig rig="threePt" dir="t"/>
        </a:scene3d>
      </dgm:spPr>
    </dgm:pt>
    <dgm:pt modelId="{C25B8F58-E4F4-4757-B398-1C6F33525331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商品详情页：</a:t>
          </a:r>
          <a:r>
            <a: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4283-100.0%</a:t>
          </a:r>
          <a:endParaRPr lang="zh-CN" altLang="en-US" sz="1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CB6AFA4-D6D5-42D9-9956-7B0EE347AE9E}" type="parTrans" cxnId="{5228FDD6-2176-4DEC-AE92-8864F8A7D4E1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0E547C25-527E-465F-B035-60B406FA2FA6}" type="sibTrans" cxnId="{5228FDD6-2176-4DEC-AE92-8864F8A7D4E1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3F1C7468-7420-424F-857E-DB0448D497B9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订单确认页：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123-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2.87%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272912C3-D0E6-4893-A3DA-ECA7A9829F3E}" type="parTrans" cxnId="{DC723415-D824-41FB-B63A-D828DFBDDB1D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D5F1C307-8B0B-4AAA-A3BE-7BFB9883F5F0}" type="sibTrans" cxnId="{DC723415-D824-41FB-B63A-D828DFBDDB1D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8656B5CC-12A9-4C3F-9111-5F263839B75E}">
      <dgm:prSet phldrT="[文本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订单支付页：</a:t>
          </a:r>
          <a:r>
            <a: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60-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1.40%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BD405195-AC64-462D-8C23-F50622C55A39}" type="parTrans" cxnId="{512ECBF4-D36D-47F1-9D28-ECE0BF1F6B9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CC62C435-8A4D-4D5F-B260-058DC949620B}" type="sibTrans" cxnId="{512ECBF4-D36D-47F1-9D28-ECE0BF1F6B9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F431AB57-53C2-4FBA-8581-1ED2D0C59F6D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支付完成页：</a:t>
          </a:r>
          <a:r>
            <a: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6-0.14%</a:t>
          </a:r>
          <a:endParaRPr lang="zh-CN" altLang="en-US" sz="1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47FDD15-24F1-48B3-AA34-262A70741514}" type="parTrans" cxnId="{13953327-F6BC-4739-BA21-B3EAD710F27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B0EDD35D-317C-4009-89D8-E55A86545399}" type="sibTrans" cxnId="{13953327-F6BC-4739-BA21-B3EAD710F27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79030C80-1F55-494C-B168-83350568E3EA}" type="pres">
      <dgm:prSet presAssocID="{C4360445-487A-42D1-8BB0-82FA9ED3C4D4}" presName="compositeShape" presStyleCnt="0">
        <dgm:presLayoutVars>
          <dgm:dir/>
          <dgm:resizeHandles/>
        </dgm:presLayoutVars>
      </dgm:prSet>
      <dgm:spPr/>
    </dgm:pt>
    <dgm:pt modelId="{0E14D033-44AE-4749-957C-3DF2F116034F}" type="pres">
      <dgm:prSet presAssocID="{C4360445-487A-42D1-8BB0-82FA9ED3C4D4}" presName="pyramid" presStyleLbl="node1" presStyleIdx="0" presStyleCnt="1" custAng="10800000"/>
      <dgm:spPr/>
    </dgm:pt>
    <dgm:pt modelId="{83125DE3-3069-4D86-9610-8D2CC8CED7D5}" type="pres">
      <dgm:prSet presAssocID="{C4360445-487A-42D1-8BB0-82FA9ED3C4D4}" presName="theList" presStyleCnt="0"/>
      <dgm:spPr/>
    </dgm:pt>
    <dgm:pt modelId="{F7175CA3-0277-47AA-A03B-E5B2BC22C602}" type="pres">
      <dgm:prSet presAssocID="{C25B8F58-E4F4-4757-B398-1C6F33525331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8D19F-4DED-4A79-8D13-6F17EEC061FD}" type="pres">
      <dgm:prSet presAssocID="{C25B8F58-E4F4-4757-B398-1C6F33525331}" presName="aSpace" presStyleCnt="0"/>
      <dgm:spPr/>
    </dgm:pt>
    <dgm:pt modelId="{AA02C99D-9789-41F7-B6C6-BE96241EF9D7}" type="pres">
      <dgm:prSet presAssocID="{3F1C7468-7420-424F-857E-DB0448D497B9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032B3-0E56-4055-8CED-9223537E4345}" type="pres">
      <dgm:prSet presAssocID="{3F1C7468-7420-424F-857E-DB0448D497B9}" presName="aSpace" presStyleCnt="0"/>
      <dgm:spPr/>
    </dgm:pt>
    <dgm:pt modelId="{2466D1DB-0E75-4F93-A113-C8C6E0DC9217}" type="pres">
      <dgm:prSet presAssocID="{8656B5CC-12A9-4C3F-9111-5F263839B75E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3054C-73D7-4544-9553-AD8E48E2A147}" type="pres">
      <dgm:prSet presAssocID="{8656B5CC-12A9-4C3F-9111-5F263839B75E}" presName="aSpace" presStyleCnt="0"/>
      <dgm:spPr/>
    </dgm:pt>
    <dgm:pt modelId="{2B4F8140-C8BE-48A3-9E4B-D2FE526D519D}" type="pres">
      <dgm:prSet presAssocID="{F431AB57-53C2-4FBA-8581-1ED2D0C59F6D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7EAD-8390-4742-A6B6-D4F5BB1E234C}" type="pres">
      <dgm:prSet presAssocID="{F431AB57-53C2-4FBA-8581-1ED2D0C59F6D}" presName="aSpace" presStyleCnt="0"/>
      <dgm:spPr/>
    </dgm:pt>
  </dgm:ptLst>
  <dgm:cxnLst>
    <dgm:cxn modelId="{591DA51C-5784-4668-BFEA-B4C124B666AE}" type="presOf" srcId="{C25B8F58-E4F4-4757-B398-1C6F33525331}" destId="{F7175CA3-0277-47AA-A03B-E5B2BC22C602}" srcOrd="0" destOrd="0" presId="urn:microsoft.com/office/officeart/2005/8/layout/pyramid2"/>
    <dgm:cxn modelId="{3BF2EE22-8FB7-418A-8F19-B2E656B3417B}" type="presOf" srcId="{F431AB57-53C2-4FBA-8581-1ED2D0C59F6D}" destId="{2B4F8140-C8BE-48A3-9E4B-D2FE526D519D}" srcOrd="0" destOrd="0" presId="urn:microsoft.com/office/officeart/2005/8/layout/pyramid2"/>
    <dgm:cxn modelId="{28C65FA2-43CD-46A0-8B3E-028718893DBC}" type="presOf" srcId="{C4360445-487A-42D1-8BB0-82FA9ED3C4D4}" destId="{79030C80-1F55-494C-B168-83350568E3EA}" srcOrd="0" destOrd="0" presId="urn:microsoft.com/office/officeart/2005/8/layout/pyramid2"/>
    <dgm:cxn modelId="{512ECBF4-D36D-47F1-9D28-ECE0BF1F6B9F}" srcId="{C4360445-487A-42D1-8BB0-82FA9ED3C4D4}" destId="{8656B5CC-12A9-4C3F-9111-5F263839B75E}" srcOrd="2" destOrd="0" parTransId="{BD405195-AC64-462D-8C23-F50622C55A39}" sibTransId="{CC62C435-8A4D-4D5F-B260-058DC949620B}"/>
    <dgm:cxn modelId="{5228FDD6-2176-4DEC-AE92-8864F8A7D4E1}" srcId="{C4360445-487A-42D1-8BB0-82FA9ED3C4D4}" destId="{C25B8F58-E4F4-4757-B398-1C6F33525331}" srcOrd="0" destOrd="0" parTransId="{6CB6AFA4-D6D5-42D9-9956-7B0EE347AE9E}" sibTransId="{0E547C25-527E-465F-B035-60B406FA2FA6}"/>
    <dgm:cxn modelId="{DC723415-D824-41FB-B63A-D828DFBDDB1D}" srcId="{C4360445-487A-42D1-8BB0-82FA9ED3C4D4}" destId="{3F1C7468-7420-424F-857E-DB0448D497B9}" srcOrd="1" destOrd="0" parTransId="{272912C3-D0E6-4893-A3DA-ECA7A9829F3E}" sibTransId="{D5F1C307-8B0B-4AAA-A3BE-7BFB9883F5F0}"/>
    <dgm:cxn modelId="{13953327-F6BC-4739-BA21-B3EAD710F274}" srcId="{C4360445-487A-42D1-8BB0-82FA9ED3C4D4}" destId="{F431AB57-53C2-4FBA-8581-1ED2D0C59F6D}" srcOrd="3" destOrd="0" parTransId="{847FDD15-24F1-48B3-AA34-262A70741514}" sibTransId="{B0EDD35D-317C-4009-89D8-E55A86545399}"/>
    <dgm:cxn modelId="{398F2424-F83B-4917-9BF8-26F3CCD1D490}" type="presOf" srcId="{8656B5CC-12A9-4C3F-9111-5F263839B75E}" destId="{2466D1DB-0E75-4F93-A113-C8C6E0DC9217}" srcOrd="0" destOrd="0" presId="urn:microsoft.com/office/officeart/2005/8/layout/pyramid2"/>
    <dgm:cxn modelId="{9FBCF366-0994-4062-B803-0504E14111B5}" type="presOf" srcId="{3F1C7468-7420-424F-857E-DB0448D497B9}" destId="{AA02C99D-9789-41F7-B6C6-BE96241EF9D7}" srcOrd="0" destOrd="0" presId="urn:microsoft.com/office/officeart/2005/8/layout/pyramid2"/>
    <dgm:cxn modelId="{E2C200C3-852E-4084-B435-D869DF6D8815}" type="presParOf" srcId="{79030C80-1F55-494C-B168-83350568E3EA}" destId="{0E14D033-44AE-4749-957C-3DF2F116034F}" srcOrd="0" destOrd="0" presId="urn:microsoft.com/office/officeart/2005/8/layout/pyramid2"/>
    <dgm:cxn modelId="{9F044F1D-0DEA-4896-A0DC-064EB2A58B84}" type="presParOf" srcId="{79030C80-1F55-494C-B168-83350568E3EA}" destId="{83125DE3-3069-4D86-9610-8D2CC8CED7D5}" srcOrd="1" destOrd="0" presId="urn:microsoft.com/office/officeart/2005/8/layout/pyramid2"/>
    <dgm:cxn modelId="{FDC2471E-183D-47EF-8C9A-782A9E64CD91}" type="presParOf" srcId="{83125DE3-3069-4D86-9610-8D2CC8CED7D5}" destId="{F7175CA3-0277-47AA-A03B-E5B2BC22C602}" srcOrd="0" destOrd="0" presId="urn:microsoft.com/office/officeart/2005/8/layout/pyramid2"/>
    <dgm:cxn modelId="{A92F57D8-810E-41F6-BC74-BBC0E230C30A}" type="presParOf" srcId="{83125DE3-3069-4D86-9610-8D2CC8CED7D5}" destId="{40B8D19F-4DED-4A79-8D13-6F17EEC061FD}" srcOrd="1" destOrd="0" presId="urn:microsoft.com/office/officeart/2005/8/layout/pyramid2"/>
    <dgm:cxn modelId="{F2733392-86E7-4AE9-AE67-B13F10C56F06}" type="presParOf" srcId="{83125DE3-3069-4D86-9610-8D2CC8CED7D5}" destId="{AA02C99D-9789-41F7-B6C6-BE96241EF9D7}" srcOrd="2" destOrd="0" presId="urn:microsoft.com/office/officeart/2005/8/layout/pyramid2"/>
    <dgm:cxn modelId="{0AB07CFC-F453-4D20-B435-341BE3B8DB9E}" type="presParOf" srcId="{83125DE3-3069-4D86-9610-8D2CC8CED7D5}" destId="{90E032B3-0E56-4055-8CED-9223537E4345}" srcOrd="3" destOrd="0" presId="urn:microsoft.com/office/officeart/2005/8/layout/pyramid2"/>
    <dgm:cxn modelId="{C286E59C-F248-47B6-8339-81AF66906141}" type="presParOf" srcId="{83125DE3-3069-4D86-9610-8D2CC8CED7D5}" destId="{2466D1DB-0E75-4F93-A113-C8C6E0DC9217}" srcOrd="4" destOrd="0" presId="urn:microsoft.com/office/officeart/2005/8/layout/pyramid2"/>
    <dgm:cxn modelId="{CA298058-FDDC-4FA7-8462-A9642FECEC15}" type="presParOf" srcId="{83125DE3-3069-4D86-9610-8D2CC8CED7D5}" destId="{5743054C-73D7-4544-9553-AD8E48E2A147}" srcOrd="5" destOrd="0" presId="urn:microsoft.com/office/officeart/2005/8/layout/pyramid2"/>
    <dgm:cxn modelId="{3F789BC5-47A2-4F2E-ABAF-847B9F27C9B9}" type="presParOf" srcId="{83125DE3-3069-4D86-9610-8D2CC8CED7D5}" destId="{2B4F8140-C8BE-48A3-9E4B-D2FE526D519D}" srcOrd="6" destOrd="0" presId="urn:microsoft.com/office/officeart/2005/8/layout/pyramid2"/>
    <dgm:cxn modelId="{2C182156-C358-4FB1-A2EB-B795BD484BC4}" type="presParOf" srcId="{83125DE3-3069-4D86-9610-8D2CC8CED7D5}" destId="{FD7B7EAD-8390-4742-A6B6-D4F5BB1E234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360445-487A-42D1-8BB0-82FA9ED3C4D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21299999" lon="0" rev="0"/>
          </a:camera>
          <a:lightRig rig="threePt" dir="t"/>
        </a:scene3d>
      </dgm:spPr>
    </dgm:pt>
    <dgm:pt modelId="{C25B8F58-E4F4-4757-B398-1C6F33525331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商品详情页：</a:t>
          </a:r>
          <a:r>
            <a: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4283-100.0%</a:t>
          </a:r>
          <a:endParaRPr lang="zh-CN" altLang="en-US" sz="1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CB6AFA4-D6D5-42D9-9956-7B0EE347AE9E}" type="parTrans" cxnId="{5228FDD6-2176-4DEC-AE92-8864F8A7D4E1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0E547C25-527E-465F-B035-60B406FA2FA6}" type="sibTrans" cxnId="{5228FDD6-2176-4DEC-AE92-8864F8A7D4E1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3F1C7468-7420-424F-857E-DB0448D497B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订单确认页：</a:t>
          </a:r>
          <a:r>
            <a: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123-2.87%</a:t>
          </a:r>
          <a:endParaRPr lang="zh-CN" altLang="en-US" sz="1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72912C3-D0E6-4893-A3DA-ECA7A9829F3E}" type="parTrans" cxnId="{DC723415-D824-41FB-B63A-D828DFBDDB1D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D5F1C307-8B0B-4AAA-A3BE-7BFB9883F5F0}" type="sibTrans" cxnId="{DC723415-D824-41FB-B63A-D828DFBDDB1D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8656B5CC-12A9-4C3F-9111-5F263839B75E}">
      <dgm:prSet phldrT="[文本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订单支付页：</a:t>
          </a:r>
          <a:r>
            <a: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60-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1.40%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BD405195-AC64-462D-8C23-F50622C55A39}" type="parTrans" cxnId="{512ECBF4-D36D-47F1-9D28-ECE0BF1F6B9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CC62C435-8A4D-4D5F-B260-058DC949620B}" type="sibTrans" cxnId="{512ECBF4-D36D-47F1-9D28-ECE0BF1F6B9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F431AB57-53C2-4FBA-8581-1ED2D0C59F6D}">
      <dgm:prSet phldrT="[文本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支付完成页：</a:t>
          </a:r>
          <a:r>
            <a: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6-</a:t>
          </a:r>
          <a:r>
            <a: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0.14%</a:t>
          </a:r>
          <a:endParaRPr lang="zh-CN" altLang="en-US" sz="10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7FDD15-24F1-48B3-AA34-262A70741514}" type="parTrans" cxnId="{13953327-F6BC-4739-BA21-B3EAD710F27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B0EDD35D-317C-4009-89D8-E55A86545399}" type="sibTrans" cxnId="{13953327-F6BC-4739-BA21-B3EAD710F27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79030C80-1F55-494C-B168-83350568E3EA}" type="pres">
      <dgm:prSet presAssocID="{C4360445-487A-42D1-8BB0-82FA9ED3C4D4}" presName="compositeShape" presStyleCnt="0">
        <dgm:presLayoutVars>
          <dgm:dir/>
          <dgm:resizeHandles/>
        </dgm:presLayoutVars>
      </dgm:prSet>
      <dgm:spPr/>
    </dgm:pt>
    <dgm:pt modelId="{0E14D033-44AE-4749-957C-3DF2F116034F}" type="pres">
      <dgm:prSet presAssocID="{C4360445-487A-42D1-8BB0-82FA9ED3C4D4}" presName="pyramid" presStyleLbl="node1" presStyleIdx="0" presStyleCnt="1" custAng="10800000"/>
      <dgm:spPr/>
    </dgm:pt>
    <dgm:pt modelId="{83125DE3-3069-4D86-9610-8D2CC8CED7D5}" type="pres">
      <dgm:prSet presAssocID="{C4360445-487A-42D1-8BB0-82FA9ED3C4D4}" presName="theList" presStyleCnt="0"/>
      <dgm:spPr/>
    </dgm:pt>
    <dgm:pt modelId="{F7175CA3-0277-47AA-A03B-E5B2BC22C602}" type="pres">
      <dgm:prSet presAssocID="{C25B8F58-E4F4-4757-B398-1C6F33525331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8D19F-4DED-4A79-8D13-6F17EEC061FD}" type="pres">
      <dgm:prSet presAssocID="{C25B8F58-E4F4-4757-B398-1C6F33525331}" presName="aSpace" presStyleCnt="0"/>
      <dgm:spPr/>
    </dgm:pt>
    <dgm:pt modelId="{AA02C99D-9789-41F7-B6C6-BE96241EF9D7}" type="pres">
      <dgm:prSet presAssocID="{3F1C7468-7420-424F-857E-DB0448D497B9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032B3-0E56-4055-8CED-9223537E4345}" type="pres">
      <dgm:prSet presAssocID="{3F1C7468-7420-424F-857E-DB0448D497B9}" presName="aSpace" presStyleCnt="0"/>
      <dgm:spPr/>
    </dgm:pt>
    <dgm:pt modelId="{2466D1DB-0E75-4F93-A113-C8C6E0DC9217}" type="pres">
      <dgm:prSet presAssocID="{8656B5CC-12A9-4C3F-9111-5F263839B75E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3054C-73D7-4544-9553-AD8E48E2A147}" type="pres">
      <dgm:prSet presAssocID="{8656B5CC-12A9-4C3F-9111-5F263839B75E}" presName="aSpace" presStyleCnt="0"/>
      <dgm:spPr/>
    </dgm:pt>
    <dgm:pt modelId="{2B4F8140-C8BE-48A3-9E4B-D2FE526D519D}" type="pres">
      <dgm:prSet presAssocID="{F431AB57-53C2-4FBA-8581-1ED2D0C59F6D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7EAD-8390-4742-A6B6-D4F5BB1E234C}" type="pres">
      <dgm:prSet presAssocID="{F431AB57-53C2-4FBA-8581-1ED2D0C59F6D}" presName="aSpace" presStyleCnt="0"/>
      <dgm:spPr/>
    </dgm:pt>
  </dgm:ptLst>
  <dgm:cxnLst>
    <dgm:cxn modelId="{13953327-F6BC-4739-BA21-B3EAD710F274}" srcId="{C4360445-487A-42D1-8BB0-82FA9ED3C4D4}" destId="{F431AB57-53C2-4FBA-8581-1ED2D0C59F6D}" srcOrd="3" destOrd="0" parTransId="{847FDD15-24F1-48B3-AA34-262A70741514}" sibTransId="{B0EDD35D-317C-4009-89D8-E55A86545399}"/>
    <dgm:cxn modelId="{1566F916-D014-4E83-A1BF-988E8C05B528}" type="presOf" srcId="{C25B8F58-E4F4-4757-B398-1C6F33525331}" destId="{F7175CA3-0277-47AA-A03B-E5B2BC22C602}" srcOrd="0" destOrd="0" presId="urn:microsoft.com/office/officeart/2005/8/layout/pyramid2"/>
    <dgm:cxn modelId="{96A34CFB-0A13-4D77-840C-9F1D379A2DFE}" type="presOf" srcId="{3F1C7468-7420-424F-857E-DB0448D497B9}" destId="{AA02C99D-9789-41F7-B6C6-BE96241EF9D7}" srcOrd="0" destOrd="0" presId="urn:microsoft.com/office/officeart/2005/8/layout/pyramid2"/>
    <dgm:cxn modelId="{DC723415-D824-41FB-B63A-D828DFBDDB1D}" srcId="{C4360445-487A-42D1-8BB0-82FA9ED3C4D4}" destId="{3F1C7468-7420-424F-857E-DB0448D497B9}" srcOrd="1" destOrd="0" parTransId="{272912C3-D0E6-4893-A3DA-ECA7A9829F3E}" sibTransId="{D5F1C307-8B0B-4AAA-A3BE-7BFB9883F5F0}"/>
    <dgm:cxn modelId="{5228FDD6-2176-4DEC-AE92-8864F8A7D4E1}" srcId="{C4360445-487A-42D1-8BB0-82FA9ED3C4D4}" destId="{C25B8F58-E4F4-4757-B398-1C6F33525331}" srcOrd="0" destOrd="0" parTransId="{6CB6AFA4-D6D5-42D9-9956-7B0EE347AE9E}" sibTransId="{0E547C25-527E-465F-B035-60B406FA2FA6}"/>
    <dgm:cxn modelId="{2C6E2332-F494-4A1D-B41C-03F0E357CFB4}" type="presOf" srcId="{C4360445-487A-42D1-8BB0-82FA9ED3C4D4}" destId="{79030C80-1F55-494C-B168-83350568E3EA}" srcOrd="0" destOrd="0" presId="urn:microsoft.com/office/officeart/2005/8/layout/pyramid2"/>
    <dgm:cxn modelId="{AAF606A3-B052-48C3-BFCE-82CAD0093D70}" type="presOf" srcId="{F431AB57-53C2-4FBA-8581-1ED2D0C59F6D}" destId="{2B4F8140-C8BE-48A3-9E4B-D2FE526D519D}" srcOrd="0" destOrd="0" presId="urn:microsoft.com/office/officeart/2005/8/layout/pyramid2"/>
    <dgm:cxn modelId="{512ECBF4-D36D-47F1-9D28-ECE0BF1F6B9F}" srcId="{C4360445-487A-42D1-8BB0-82FA9ED3C4D4}" destId="{8656B5CC-12A9-4C3F-9111-5F263839B75E}" srcOrd="2" destOrd="0" parTransId="{BD405195-AC64-462D-8C23-F50622C55A39}" sibTransId="{CC62C435-8A4D-4D5F-B260-058DC949620B}"/>
    <dgm:cxn modelId="{1DBAB348-7C8C-40D1-84FB-5BB3D0CBDA33}" type="presOf" srcId="{8656B5CC-12A9-4C3F-9111-5F263839B75E}" destId="{2466D1DB-0E75-4F93-A113-C8C6E0DC9217}" srcOrd="0" destOrd="0" presId="urn:microsoft.com/office/officeart/2005/8/layout/pyramid2"/>
    <dgm:cxn modelId="{573814ED-C2D3-4466-B4AF-F22B876DCF2D}" type="presParOf" srcId="{79030C80-1F55-494C-B168-83350568E3EA}" destId="{0E14D033-44AE-4749-957C-3DF2F116034F}" srcOrd="0" destOrd="0" presId="urn:microsoft.com/office/officeart/2005/8/layout/pyramid2"/>
    <dgm:cxn modelId="{90FAD804-A234-43A5-A972-239D453C8694}" type="presParOf" srcId="{79030C80-1F55-494C-B168-83350568E3EA}" destId="{83125DE3-3069-4D86-9610-8D2CC8CED7D5}" srcOrd="1" destOrd="0" presId="urn:microsoft.com/office/officeart/2005/8/layout/pyramid2"/>
    <dgm:cxn modelId="{ECE6702D-DC00-407B-B6BC-B440B4BAC8E5}" type="presParOf" srcId="{83125DE3-3069-4D86-9610-8D2CC8CED7D5}" destId="{F7175CA3-0277-47AA-A03B-E5B2BC22C602}" srcOrd="0" destOrd="0" presId="urn:microsoft.com/office/officeart/2005/8/layout/pyramid2"/>
    <dgm:cxn modelId="{A585F875-1454-420C-A8B1-25F7B0BFA5C6}" type="presParOf" srcId="{83125DE3-3069-4D86-9610-8D2CC8CED7D5}" destId="{40B8D19F-4DED-4A79-8D13-6F17EEC061FD}" srcOrd="1" destOrd="0" presId="urn:microsoft.com/office/officeart/2005/8/layout/pyramid2"/>
    <dgm:cxn modelId="{41548CBA-0E05-4736-9E5D-CA784FAC2CBF}" type="presParOf" srcId="{83125DE3-3069-4D86-9610-8D2CC8CED7D5}" destId="{AA02C99D-9789-41F7-B6C6-BE96241EF9D7}" srcOrd="2" destOrd="0" presId="urn:microsoft.com/office/officeart/2005/8/layout/pyramid2"/>
    <dgm:cxn modelId="{5DBB413F-688C-4D28-9A62-053AF127A1C8}" type="presParOf" srcId="{83125DE3-3069-4D86-9610-8D2CC8CED7D5}" destId="{90E032B3-0E56-4055-8CED-9223537E4345}" srcOrd="3" destOrd="0" presId="urn:microsoft.com/office/officeart/2005/8/layout/pyramid2"/>
    <dgm:cxn modelId="{0292869D-08C4-475E-ACD0-2113791032BC}" type="presParOf" srcId="{83125DE3-3069-4D86-9610-8D2CC8CED7D5}" destId="{2466D1DB-0E75-4F93-A113-C8C6E0DC9217}" srcOrd="4" destOrd="0" presId="urn:microsoft.com/office/officeart/2005/8/layout/pyramid2"/>
    <dgm:cxn modelId="{654606C7-88F0-4A19-B3D1-E0FE27E5FE9E}" type="presParOf" srcId="{83125DE3-3069-4D86-9610-8D2CC8CED7D5}" destId="{5743054C-73D7-4544-9553-AD8E48E2A147}" srcOrd="5" destOrd="0" presId="urn:microsoft.com/office/officeart/2005/8/layout/pyramid2"/>
    <dgm:cxn modelId="{7F8F0B41-998C-4115-880E-2C1DEB85DB8E}" type="presParOf" srcId="{83125DE3-3069-4D86-9610-8D2CC8CED7D5}" destId="{2B4F8140-C8BE-48A3-9E4B-D2FE526D519D}" srcOrd="6" destOrd="0" presId="urn:microsoft.com/office/officeart/2005/8/layout/pyramid2"/>
    <dgm:cxn modelId="{7BCAA5A2-D602-43E3-B603-82EDB554BD79}" type="presParOf" srcId="{83125DE3-3069-4D86-9610-8D2CC8CED7D5}" destId="{FD7B7EAD-8390-4742-A6B6-D4F5BB1E234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7CE95-3B8F-45EB-82B4-03E96F180EC2}">
      <dsp:nvSpPr>
        <dsp:cNvPr id="0" name=""/>
        <dsp:cNvSpPr/>
      </dsp:nvSpPr>
      <dsp:spPr>
        <a:xfrm>
          <a:off x="663271" y="1445171"/>
          <a:ext cx="1242665" cy="828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0.14%</a:t>
          </a: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2098" y="1445171"/>
        <a:ext cx="1043838" cy="828857"/>
      </dsp:txXfrm>
    </dsp:sp>
    <dsp:sp modelId="{2D7BFF88-D0B6-4B76-A6A8-72C2C3F0D6BE}">
      <dsp:nvSpPr>
        <dsp:cNvPr id="0" name=""/>
        <dsp:cNvSpPr/>
      </dsp:nvSpPr>
      <dsp:spPr>
        <a:xfrm>
          <a:off x="516" y="1113794"/>
          <a:ext cx="828443" cy="828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端下单</a:t>
          </a:r>
          <a:endParaRPr lang="en-US" alt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839" y="1235117"/>
        <a:ext cx="585797" cy="585797"/>
      </dsp:txXfrm>
    </dsp:sp>
    <dsp:sp modelId="{B517207F-84B1-4568-B167-15DF2C84DB20}">
      <dsp:nvSpPr>
        <dsp:cNvPr id="0" name=""/>
        <dsp:cNvSpPr/>
      </dsp:nvSpPr>
      <dsp:spPr>
        <a:xfrm>
          <a:off x="2734380" y="1445171"/>
          <a:ext cx="1242665" cy="828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1.45%</a:t>
          </a: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3207" y="1445171"/>
        <a:ext cx="1043838" cy="828857"/>
      </dsp:txXfrm>
    </dsp:sp>
    <dsp:sp modelId="{8E5DC966-F3A6-4F86-A039-C0EFA599287C}">
      <dsp:nvSpPr>
        <dsp:cNvPr id="0" name=""/>
        <dsp:cNvSpPr/>
      </dsp:nvSpPr>
      <dsp:spPr>
        <a:xfrm>
          <a:off x="2071625" y="1113794"/>
          <a:ext cx="828443" cy="828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OMS&amp;B</a:t>
          </a:r>
          <a:r>
            <a:rPr lang="zh-CN" altLang="en-US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端下单</a:t>
          </a:r>
          <a:endParaRPr lang="en-US" altLang="zh-CN" sz="1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2948" y="1235117"/>
        <a:ext cx="585797" cy="585797"/>
      </dsp:txXfrm>
    </dsp:sp>
    <dsp:sp modelId="{F21B2E2B-D2EC-4E2C-805A-2D418AE47656}">
      <dsp:nvSpPr>
        <dsp:cNvPr id="0" name=""/>
        <dsp:cNvSpPr/>
      </dsp:nvSpPr>
      <dsp:spPr>
        <a:xfrm>
          <a:off x="4805489" y="1445171"/>
          <a:ext cx="1242665" cy="828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98.41%</a:t>
          </a: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04316" y="1445171"/>
        <a:ext cx="1043838" cy="828857"/>
      </dsp:txXfrm>
    </dsp:sp>
    <dsp:sp modelId="{15097A64-A147-4B7F-98F1-D2E0C7C24DB1}">
      <dsp:nvSpPr>
        <dsp:cNvPr id="0" name=""/>
        <dsp:cNvSpPr/>
      </dsp:nvSpPr>
      <dsp:spPr>
        <a:xfrm>
          <a:off x="4142734" y="1113794"/>
          <a:ext cx="828443" cy="828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未下单</a:t>
          </a:r>
          <a:endParaRPr lang="en-US" altLang="zh-CN" sz="1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64057" y="1235117"/>
        <a:ext cx="585797" cy="585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4D033-44AE-4749-957C-3DF2F116034F}">
      <dsp:nvSpPr>
        <dsp:cNvPr id="0" name=""/>
        <dsp:cNvSpPr/>
      </dsp:nvSpPr>
      <dsp:spPr>
        <a:xfrm rot="10800000">
          <a:off x="0" y="0"/>
          <a:ext cx="3088744" cy="316835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75CA3-0277-47AA-A03B-E5B2BC22C602}">
      <dsp:nvSpPr>
        <dsp:cNvPr id="0" name=""/>
        <dsp:cNvSpPr/>
      </dsp:nvSpPr>
      <dsp:spPr>
        <a:xfrm>
          <a:off x="1544372" y="317144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商品详情页：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4283-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100.00%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344633"/>
        <a:ext cx="1952705" cy="508147"/>
      </dsp:txXfrm>
    </dsp:sp>
    <dsp:sp modelId="{AA02C99D-9789-41F7-B6C6-BE96241EF9D7}">
      <dsp:nvSpPr>
        <dsp:cNvPr id="0" name=""/>
        <dsp:cNvSpPr/>
      </dsp:nvSpPr>
      <dsp:spPr>
        <a:xfrm>
          <a:off x="1544372" y="950660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订单确认页：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123-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2.87%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978149"/>
        <a:ext cx="1952705" cy="508147"/>
      </dsp:txXfrm>
    </dsp:sp>
    <dsp:sp modelId="{2466D1DB-0E75-4F93-A113-C8C6E0DC9217}">
      <dsp:nvSpPr>
        <dsp:cNvPr id="0" name=""/>
        <dsp:cNvSpPr/>
      </dsp:nvSpPr>
      <dsp:spPr>
        <a:xfrm>
          <a:off x="1544372" y="1584175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订单支付页：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60-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1.40%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1611664"/>
        <a:ext cx="1952705" cy="508147"/>
      </dsp:txXfrm>
    </dsp:sp>
    <dsp:sp modelId="{2B4F8140-C8BE-48A3-9E4B-D2FE526D519D}">
      <dsp:nvSpPr>
        <dsp:cNvPr id="0" name=""/>
        <dsp:cNvSpPr/>
      </dsp:nvSpPr>
      <dsp:spPr>
        <a:xfrm>
          <a:off x="1544372" y="2217691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支付完成页：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6-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0.14%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2245180"/>
        <a:ext cx="1952705" cy="508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4D033-44AE-4749-957C-3DF2F116034F}">
      <dsp:nvSpPr>
        <dsp:cNvPr id="0" name=""/>
        <dsp:cNvSpPr/>
      </dsp:nvSpPr>
      <dsp:spPr>
        <a:xfrm rot="10800000">
          <a:off x="0" y="0"/>
          <a:ext cx="3088744" cy="316835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75CA3-0277-47AA-A03B-E5B2BC22C602}">
      <dsp:nvSpPr>
        <dsp:cNvPr id="0" name=""/>
        <dsp:cNvSpPr/>
      </dsp:nvSpPr>
      <dsp:spPr>
        <a:xfrm>
          <a:off x="1544372" y="317144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商品详情页：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4283-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100.00%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344633"/>
        <a:ext cx="1952705" cy="508147"/>
      </dsp:txXfrm>
    </dsp:sp>
    <dsp:sp modelId="{AA02C99D-9789-41F7-B6C6-BE96241EF9D7}">
      <dsp:nvSpPr>
        <dsp:cNvPr id="0" name=""/>
        <dsp:cNvSpPr/>
      </dsp:nvSpPr>
      <dsp:spPr>
        <a:xfrm>
          <a:off x="1544372" y="950660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订单确认页：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123-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2.87%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978149"/>
        <a:ext cx="1952705" cy="508147"/>
      </dsp:txXfrm>
    </dsp:sp>
    <dsp:sp modelId="{2466D1DB-0E75-4F93-A113-C8C6E0DC9217}">
      <dsp:nvSpPr>
        <dsp:cNvPr id="0" name=""/>
        <dsp:cNvSpPr/>
      </dsp:nvSpPr>
      <dsp:spPr>
        <a:xfrm>
          <a:off x="1544372" y="1584175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订单支付页：</a:t>
          </a:r>
          <a:r>
            <a:rPr lang="en-US" altLang="zh-CN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60-1.40%</a:t>
          </a:r>
          <a:endParaRPr lang="zh-CN" altLang="en-US" sz="1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1611664"/>
        <a:ext cx="1952705" cy="508147"/>
      </dsp:txXfrm>
    </dsp:sp>
    <dsp:sp modelId="{2B4F8140-C8BE-48A3-9E4B-D2FE526D519D}">
      <dsp:nvSpPr>
        <dsp:cNvPr id="0" name=""/>
        <dsp:cNvSpPr/>
      </dsp:nvSpPr>
      <dsp:spPr>
        <a:xfrm>
          <a:off x="1544372" y="2217691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支付完成页：</a:t>
          </a:r>
          <a:r>
            <a:rPr lang="en-US" altLang="zh-CN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6-0.14%</a:t>
          </a:r>
          <a:endParaRPr lang="zh-CN" altLang="en-US" sz="1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2245180"/>
        <a:ext cx="1952705" cy="508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4D033-44AE-4749-957C-3DF2F116034F}">
      <dsp:nvSpPr>
        <dsp:cNvPr id="0" name=""/>
        <dsp:cNvSpPr/>
      </dsp:nvSpPr>
      <dsp:spPr>
        <a:xfrm rot="10800000">
          <a:off x="0" y="0"/>
          <a:ext cx="3088744" cy="316835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75CA3-0277-47AA-A03B-E5B2BC22C602}">
      <dsp:nvSpPr>
        <dsp:cNvPr id="0" name=""/>
        <dsp:cNvSpPr/>
      </dsp:nvSpPr>
      <dsp:spPr>
        <a:xfrm>
          <a:off x="1544372" y="317144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商品详情页：</a:t>
          </a:r>
          <a:r>
            <a:rPr lang="en-US" altLang="zh-CN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4283-100.0%</a:t>
          </a:r>
          <a:endParaRPr lang="zh-CN" altLang="en-US" sz="1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344633"/>
        <a:ext cx="1952705" cy="508147"/>
      </dsp:txXfrm>
    </dsp:sp>
    <dsp:sp modelId="{AA02C99D-9789-41F7-B6C6-BE96241EF9D7}">
      <dsp:nvSpPr>
        <dsp:cNvPr id="0" name=""/>
        <dsp:cNvSpPr/>
      </dsp:nvSpPr>
      <dsp:spPr>
        <a:xfrm>
          <a:off x="1544372" y="950660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订单确认页：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123-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2.87%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978149"/>
        <a:ext cx="1952705" cy="508147"/>
      </dsp:txXfrm>
    </dsp:sp>
    <dsp:sp modelId="{2466D1DB-0E75-4F93-A113-C8C6E0DC9217}">
      <dsp:nvSpPr>
        <dsp:cNvPr id="0" name=""/>
        <dsp:cNvSpPr/>
      </dsp:nvSpPr>
      <dsp:spPr>
        <a:xfrm>
          <a:off x="1544372" y="1584175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订单支付页：</a:t>
          </a:r>
          <a:r>
            <a:rPr lang="en-US" altLang="zh-CN" sz="1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60-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1.40%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1611664"/>
        <a:ext cx="1952705" cy="508147"/>
      </dsp:txXfrm>
    </dsp:sp>
    <dsp:sp modelId="{2B4F8140-C8BE-48A3-9E4B-D2FE526D519D}">
      <dsp:nvSpPr>
        <dsp:cNvPr id="0" name=""/>
        <dsp:cNvSpPr/>
      </dsp:nvSpPr>
      <dsp:spPr>
        <a:xfrm>
          <a:off x="1544372" y="2217691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支付完成页：</a:t>
          </a:r>
          <a:r>
            <a:rPr lang="en-US" altLang="zh-CN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6-0.14%</a:t>
          </a:r>
          <a:endParaRPr lang="zh-CN" altLang="en-US" sz="1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2245180"/>
        <a:ext cx="1952705" cy="5081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4D033-44AE-4749-957C-3DF2F116034F}">
      <dsp:nvSpPr>
        <dsp:cNvPr id="0" name=""/>
        <dsp:cNvSpPr/>
      </dsp:nvSpPr>
      <dsp:spPr>
        <a:xfrm rot="10800000">
          <a:off x="0" y="0"/>
          <a:ext cx="3088744" cy="316835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75CA3-0277-47AA-A03B-E5B2BC22C602}">
      <dsp:nvSpPr>
        <dsp:cNvPr id="0" name=""/>
        <dsp:cNvSpPr/>
      </dsp:nvSpPr>
      <dsp:spPr>
        <a:xfrm>
          <a:off x="1544372" y="317144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商品详情页：</a:t>
          </a:r>
          <a:r>
            <a:rPr lang="en-US" altLang="zh-CN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4283-100.0%</a:t>
          </a:r>
          <a:endParaRPr lang="zh-CN" altLang="en-US" sz="1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344633"/>
        <a:ext cx="1952705" cy="508147"/>
      </dsp:txXfrm>
    </dsp:sp>
    <dsp:sp modelId="{AA02C99D-9789-41F7-B6C6-BE96241EF9D7}">
      <dsp:nvSpPr>
        <dsp:cNvPr id="0" name=""/>
        <dsp:cNvSpPr/>
      </dsp:nvSpPr>
      <dsp:spPr>
        <a:xfrm>
          <a:off x="1544372" y="950660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订单确认页：</a:t>
          </a:r>
          <a:r>
            <a:rPr lang="en-US" altLang="zh-CN" sz="1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123-2.87%</a:t>
          </a:r>
          <a:endParaRPr lang="zh-CN" altLang="en-US" sz="1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978149"/>
        <a:ext cx="1952705" cy="508147"/>
      </dsp:txXfrm>
    </dsp:sp>
    <dsp:sp modelId="{2466D1DB-0E75-4F93-A113-C8C6E0DC9217}">
      <dsp:nvSpPr>
        <dsp:cNvPr id="0" name=""/>
        <dsp:cNvSpPr/>
      </dsp:nvSpPr>
      <dsp:spPr>
        <a:xfrm>
          <a:off x="1544372" y="1584175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订单支付页：</a:t>
          </a:r>
          <a:r>
            <a:rPr lang="en-US" altLang="zh-CN" sz="1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60-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1.40%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1611664"/>
        <a:ext cx="1952705" cy="508147"/>
      </dsp:txXfrm>
    </dsp:sp>
    <dsp:sp modelId="{2B4F8140-C8BE-48A3-9E4B-D2FE526D519D}">
      <dsp:nvSpPr>
        <dsp:cNvPr id="0" name=""/>
        <dsp:cNvSpPr/>
      </dsp:nvSpPr>
      <dsp:spPr>
        <a:xfrm>
          <a:off x="1544372" y="2217691"/>
          <a:ext cx="2007683" cy="5631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>
            <a:rot lat="21299999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支付完成页：</a:t>
          </a:r>
          <a:r>
            <a:rPr lang="en-US" altLang="zh-CN" sz="10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6-</a:t>
          </a:r>
          <a:r>
            <a:rPr lang="en-US" altLang="zh-CN" sz="10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0.14%</a:t>
          </a:r>
          <a:endParaRPr lang="zh-CN" altLang="en-US" sz="10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571861" y="2245180"/>
        <a:ext cx="1952705" cy="508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FF0E9-45DA-4742-B47D-06E7E51CB7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BDCDC-9A34-461B-A37E-3F4767F37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4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15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7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56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07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3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28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23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72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96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6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83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1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1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3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0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2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61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2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5526"/>
            <a:ext cx="9144000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8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5526"/>
            <a:ext cx="9144000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2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30973" y="1995704"/>
            <a:ext cx="46850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意向购买用户行为分析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7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购买路径总览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2792384" y="2685094"/>
            <a:ext cx="3559233" cy="376990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20XX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月，我们的工作简述</a:t>
            </a:r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787294" y="951945"/>
            <a:ext cx="7529122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整体漏斗：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5.16-5.22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期间共有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4283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人进入商品详情页，其中进入订单确认页有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123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人，转化率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2.87%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。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60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人进入订单支付页，最终完成支付有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0640888"/>
              </p:ext>
            </p:extLst>
          </p:nvPr>
        </p:nvGraphicFramePr>
        <p:xfrm>
          <a:off x="899592" y="1491630"/>
          <a:ext cx="3552056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53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0" grpId="0"/>
      <p:bldP spid="2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购买路径总览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2792384" y="2685094"/>
            <a:ext cx="3559233" cy="376990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20XX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月，我们的工作简述</a:t>
            </a:r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787294" y="951945"/>
            <a:ext cx="7529122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详情页转化率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2.9%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，影响详情页转化的因素有很多，比如信息完整度，购买量，评论，评价，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app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信任度，限时购商品，价格占比，品类。猜测限时购促销商品会很多，但是没有埋点，无法得到。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385990524"/>
              </p:ext>
            </p:extLst>
          </p:nvPr>
        </p:nvGraphicFramePr>
        <p:xfrm>
          <a:off x="899592" y="1491630"/>
          <a:ext cx="3552056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75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0" grpId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购买路径总览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4757183" y="2355726"/>
            <a:ext cx="3559233" cy="376990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20XX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月，我们的工作简述</a:t>
            </a:r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787294" y="951945"/>
            <a:ext cx="7529122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限时购商品详情页浏览人数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1533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，下单未支付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28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，最终支付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单测试），非限时购商品详情页浏览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3380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，下单未支付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26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，最终支付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22063016"/>
              </p:ext>
            </p:extLst>
          </p:nvPr>
        </p:nvGraphicFramePr>
        <p:xfrm>
          <a:off x="899592" y="1491630"/>
          <a:ext cx="3552056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5004048" y="2355726"/>
            <a:ext cx="3559233" cy="376990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20XX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X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</a:rPr>
              <a:t>月，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我们的工作简述</a:t>
            </a:r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4757183" y="1736344"/>
            <a:ext cx="4216754" cy="99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限时购：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浏览人数：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1533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     下单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34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</a:rPr>
              <a:t>人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  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转化率：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2.22%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下单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34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 支付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转化率：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17.64%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12" name="TextBox 46"/>
          <p:cNvSpPr txBox="1">
            <a:spLocks noChangeArrowheads="1"/>
          </p:cNvSpPr>
          <p:nvPr/>
        </p:nvSpPr>
        <p:spPr bwMode="auto">
          <a:xfrm>
            <a:off x="4758872" y="2851997"/>
            <a:ext cx="4216754" cy="99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非限时购：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浏览人数：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3380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     下单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26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  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转化率：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0.77%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下单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26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 支付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</a:rPr>
              <a:t>0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转化率：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</a:rPr>
              <a:t>0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%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60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0" grpId="0"/>
      <p:bldP spid="23" grpId="0" autoUpdateAnimBg="0"/>
      <p:bldP spid="8" grpId="0"/>
      <p:bldP spid="11" grpId="0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购买路径总览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2792384" y="2685094"/>
            <a:ext cx="3559233" cy="376990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20XX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</a:rPr>
              <a:t>月，我们的工作简述</a:t>
            </a:r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787294" y="951945"/>
            <a:ext cx="752912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进入订单支付页用户中有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28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人收货地址或收货姓名乱填，内部用户测试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14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人，正常用户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18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人。完成支付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60937730"/>
              </p:ext>
            </p:extLst>
          </p:nvPr>
        </p:nvGraphicFramePr>
        <p:xfrm>
          <a:off x="899592" y="1491630"/>
          <a:ext cx="3552056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46"/>
          <p:cNvSpPr txBox="1">
            <a:spLocks noChangeArrowheads="1"/>
          </p:cNvSpPr>
          <p:nvPr/>
        </p:nvSpPr>
        <p:spPr bwMode="auto">
          <a:xfrm>
            <a:off x="4788024" y="2069541"/>
            <a:ext cx="4216754" cy="99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去除测试以及非认真填写的数据后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下单用户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18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完成支付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人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转化率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33.33%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可以解释一部分支付转化低的问题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8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0" grpId="0"/>
      <p:bldP spid="23" grpId="0" autoUpdateAnimBg="0"/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716016" y="1975247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pitchFamily="34" charset="-122"/>
                <a:ea typeface="微软雅黑" pitchFamily="34" charset="-122"/>
              </a:rPr>
              <a:t>支付率低原因概述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6" name="椭圆 5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33950" y="2183450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en-US" altLang="zh-CN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.1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2469044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传统线下销售低支付原因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电商销售低支付原因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16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V="1">
            <a:off x="6492906" y="4620826"/>
            <a:ext cx="118693" cy="16593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576" y="1141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支付率低原因概述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rot="197558">
            <a:off x="4462428" y="940458"/>
            <a:ext cx="3709076" cy="3755526"/>
          </a:xfrm>
          <a:custGeom>
            <a:avLst/>
            <a:gdLst/>
            <a:ahLst/>
            <a:cxnLst/>
            <a:rect l="l" t="t" r="r" b="b"/>
            <a:pathLst>
              <a:path w="6373853" h="6453678">
                <a:moveTo>
                  <a:pt x="1748789" y="3781"/>
                </a:moveTo>
                <a:cubicBezTo>
                  <a:pt x="1773410" y="1281"/>
                  <a:pt x="1798391" y="0"/>
                  <a:pt x="1823671" y="0"/>
                </a:cubicBezTo>
                <a:cubicBezTo>
                  <a:pt x="2222376" y="0"/>
                  <a:pt x="2546668" y="318599"/>
                  <a:pt x="2555176" y="715114"/>
                </a:cubicBezTo>
                <a:cubicBezTo>
                  <a:pt x="2646063" y="945229"/>
                  <a:pt x="2815509" y="1149545"/>
                  <a:pt x="3050234" y="1286278"/>
                </a:cubicBezTo>
                <a:cubicBezTo>
                  <a:pt x="3277270" y="1418531"/>
                  <a:pt x="3529180" y="1466470"/>
                  <a:pt x="3767051" y="1437382"/>
                </a:cubicBezTo>
                <a:cubicBezTo>
                  <a:pt x="4043009" y="1173698"/>
                  <a:pt x="4417184" y="1012566"/>
                  <a:pt x="4828995" y="1012566"/>
                </a:cubicBezTo>
                <a:cubicBezTo>
                  <a:pt x="5682197" y="1012566"/>
                  <a:pt x="6373853" y="1704222"/>
                  <a:pt x="6373853" y="2557424"/>
                </a:cubicBezTo>
                <a:cubicBezTo>
                  <a:pt x="6373853" y="3315640"/>
                  <a:pt x="5827627" y="3946278"/>
                  <a:pt x="5106977" y="4075988"/>
                </a:cubicBezTo>
                <a:cubicBezTo>
                  <a:pt x="4860269" y="4198053"/>
                  <a:pt x="4655938" y="4415360"/>
                  <a:pt x="4548276" y="4699239"/>
                </a:cubicBezTo>
                <a:cubicBezTo>
                  <a:pt x="4488061" y="4858013"/>
                  <a:pt x="4464290" y="5021251"/>
                  <a:pt x="4473846" y="5178965"/>
                </a:cubicBezTo>
                <a:cubicBezTo>
                  <a:pt x="4624448" y="5311033"/>
                  <a:pt x="4718008" y="5505241"/>
                  <a:pt x="4718008" y="5721301"/>
                </a:cubicBezTo>
                <a:cubicBezTo>
                  <a:pt x="4718008" y="6125782"/>
                  <a:pt x="4390112" y="6453678"/>
                  <a:pt x="3985631" y="6453678"/>
                </a:cubicBezTo>
                <a:cubicBezTo>
                  <a:pt x="3581150" y="6453678"/>
                  <a:pt x="3253254" y="6125782"/>
                  <a:pt x="3253254" y="5721301"/>
                </a:cubicBezTo>
                <a:cubicBezTo>
                  <a:pt x="3253254" y="5342100"/>
                  <a:pt x="3541444" y="5030211"/>
                  <a:pt x="3910750" y="4992705"/>
                </a:cubicBezTo>
                <a:lnTo>
                  <a:pt x="3970068" y="4989710"/>
                </a:lnTo>
                <a:cubicBezTo>
                  <a:pt x="4089426" y="4874941"/>
                  <a:pt x="4186035" y="4731148"/>
                  <a:pt x="4249282" y="4564379"/>
                </a:cubicBezTo>
                <a:cubicBezTo>
                  <a:pt x="4318623" y="4381544"/>
                  <a:pt x="4339635" y="4192787"/>
                  <a:pt x="4317136" y="4013436"/>
                </a:cubicBezTo>
                <a:cubicBezTo>
                  <a:pt x="4256166" y="3992601"/>
                  <a:pt x="4197322" y="3967056"/>
                  <a:pt x="4140584" y="3937908"/>
                </a:cubicBezTo>
                <a:cubicBezTo>
                  <a:pt x="3785942" y="3880704"/>
                  <a:pt x="3361104" y="3968836"/>
                  <a:pt x="2972750" y="4207511"/>
                </a:cubicBezTo>
                <a:cubicBezTo>
                  <a:pt x="2649524" y="4406159"/>
                  <a:pt x="2407922" y="4674458"/>
                  <a:pt x="2273557" y="4956562"/>
                </a:cubicBezTo>
                <a:cubicBezTo>
                  <a:pt x="2243728" y="5333109"/>
                  <a:pt x="1928537" y="5629160"/>
                  <a:pt x="1544199" y="5629160"/>
                </a:cubicBezTo>
                <a:cubicBezTo>
                  <a:pt x="1139718" y="5629161"/>
                  <a:pt x="811822" y="5301265"/>
                  <a:pt x="811822" y="4896783"/>
                </a:cubicBezTo>
                <a:cubicBezTo>
                  <a:pt x="811822" y="4517582"/>
                  <a:pt x="1100012" y="4205693"/>
                  <a:pt x="1469317" y="4168187"/>
                </a:cubicBezTo>
                <a:cubicBezTo>
                  <a:pt x="1493938" y="4165687"/>
                  <a:pt x="1518919" y="4164406"/>
                  <a:pt x="1544199" y="4164406"/>
                </a:cubicBezTo>
                <a:cubicBezTo>
                  <a:pt x="1614188" y="4164406"/>
                  <a:pt x="1681885" y="4174224"/>
                  <a:pt x="1745054" y="4195817"/>
                </a:cubicBezTo>
                <a:cubicBezTo>
                  <a:pt x="2080595" y="4225945"/>
                  <a:pt x="2467608" y="4133688"/>
                  <a:pt x="2823912" y="3914711"/>
                </a:cubicBezTo>
                <a:cubicBezTo>
                  <a:pt x="3105509" y="3741648"/>
                  <a:pt x="3325152" y="3515718"/>
                  <a:pt x="3465145" y="3273270"/>
                </a:cubicBezTo>
                <a:cubicBezTo>
                  <a:pt x="3451578" y="3254462"/>
                  <a:pt x="3441393" y="3233849"/>
                  <a:pt x="3431663" y="3212981"/>
                </a:cubicBezTo>
                <a:cubicBezTo>
                  <a:pt x="3160269" y="2960984"/>
                  <a:pt x="2737001" y="2800878"/>
                  <a:pt x="2261862" y="2800878"/>
                </a:cubicBezTo>
                <a:cubicBezTo>
                  <a:pt x="1915427" y="2800878"/>
                  <a:pt x="1596569" y="2885993"/>
                  <a:pt x="1343736" y="3029603"/>
                </a:cubicBezTo>
                <a:cubicBezTo>
                  <a:pt x="1213416" y="3228799"/>
                  <a:pt x="988216" y="3359981"/>
                  <a:pt x="732377" y="3359981"/>
                </a:cubicBezTo>
                <a:cubicBezTo>
                  <a:pt x="327896" y="3359981"/>
                  <a:pt x="0" y="3032085"/>
                  <a:pt x="0" y="2627604"/>
                </a:cubicBezTo>
                <a:cubicBezTo>
                  <a:pt x="0" y="2248403"/>
                  <a:pt x="288190" y="1936513"/>
                  <a:pt x="657496" y="1899008"/>
                </a:cubicBezTo>
                <a:cubicBezTo>
                  <a:pt x="682116" y="1896508"/>
                  <a:pt x="707097" y="1895227"/>
                  <a:pt x="732377" y="1895227"/>
                </a:cubicBezTo>
                <a:cubicBezTo>
                  <a:pt x="990216" y="1895227"/>
                  <a:pt x="1216935" y="2028468"/>
                  <a:pt x="1346404" y="2230521"/>
                </a:cubicBezTo>
                <a:cubicBezTo>
                  <a:pt x="1602758" y="2382858"/>
                  <a:pt x="1930881" y="2473491"/>
                  <a:pt x="2288367" y="2473491"/>
                </a:cubicBezTo>
                <a:cubicBezTo>
                  <a:pt x="2697774" y="2473492"/>
                  <a:pt x="3068669" y="2354621"/>
                  <a:pt x="3337053" y="2160075"/>
                </a:cubicBezTo>
                <a:cubicBezTo>
                  <a:pt x="3340926" y="2141545"/>
                  <a:pt x="3346143" y="2123420"/>
                  <a:pt x="3351687" y="2105436"/>
                </a:cubicBezTo>
                <a:cubicBezTo>
                  <a:pt x="3259746" y="1885205"/>
                  <a:pt x="3094211" y="1690778"/>
                  <a:pt x="2868101" y="1559064"/>
                </a:cubicBezTo>
                <a:cubicBezTo>
                  <a:pt x="2612420" y="1410124"/>
                  <a:pt x="2325191" y="1368116"/>
                  <a:pt x="2062135" y="1421669"/>
                </a:cubicBezTo>
                <a:cubicBezTo>
                  <a:pt x="2020112" y="1439592"/>
                  <a:pt x="1975220" y="1450584"/>
                  <a:pt x="1928800" y="1456357"/>
                </a:cubicBezTo>
                <a:cubicBezTo>
                  <a:pt x="1920816" y="1457887"/>
                  <a:pt x="1913196" y="1460508"/>
                  <a:pt x="1905608" y="1463212"/>
                </a:cubicBezTo>
                <a:lnTo>
                  <a:pt x="1907728" y="1459572"/>
                </a:lnTo>
                <a:cubicBezTo>
                  <a:pt x="1880177" y="1463133"/>
                  <a:pt x="1852113" y="1464754"/>
                  <a:pt x="1823671" y="1464754"/>
                </a:cubicBezTo>
                <a:cubicBezTo>
                  <a:pt x="1419190" y="1464754"/>
                  <a:pt x="1091294" y="1136858"/>
                  <a:pt x="1091294" y="732377"/>
                </a:cubicBezTo>
                <a:cubicBezTo>
                  <a:pt x="1091294" y="353176"/>
                  <a:pt x="1379484" y="41286"/>
                  <a:pt x="1748789" y="378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innerShdw blurRad="381000">
              <a:schemeClr val="bg1">
                <a:lumMod val="65000"/>
              </a:schemeClr>
            </a:inn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4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TextBox 75"/>
          <p:cNvSpPr txBox="1"/>
          <p:nvPr/>
        </p:nvSpPr>
        <p:spPr>
          <a:xfrm>
            <a:off x="1825713" y="822349"/>
            <a:ext cx="3355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用户方面原因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用户对购买不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感兴趣</a:t>
            </a: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只是浏览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用户无法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决策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经过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长期思想斗争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犹豫无法成交</a:t>
            </a:r>
          </a:p>
          <a:p>
            <a:pPr>
              <a:lnSpc>
                <a:spcPct val="150000"/>
              </a:lnSpc>
              <a:defRPr/>
            </a:pP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831578" y="1619440"/>
            <a:ext cx="3389412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4785" y="2704868"/>
            <a:ext cx="3336793" cy="882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831578" y="3841447"/>
            <a:ext cx="3174061" cy="1643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059832" y="4799400"/>
            <a:ext cx="3414819" cy="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552253" y="1711882"/>
            <a:ext cx="1555950" cy="1517753"/>
            <a:chOff x="2821080" y="1860029"/>
            <a:chExt cx="3903324" cy="3807502"/>
          </a:xfrm>
        </p:grpSpPr>
        <p:grpSp>
          <p:nvGrpSpPr>
            <p:cNvPr id="12" name="组合 11"/>
            <p:cNvGrpSpPr/>
            <p:nvPr/>
          </p:nvGrpSpPr>
          <p:grpSpPr>
            <a:xfrm>
              <a:off x="2848131" y="1860029"/>
              <a:ext cx="3807502" cy="3807502"/>
              <a:chOff x="2848131" y="1860029"/>
              <a:chExt cx="3807502" cy="380750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94"/>
            <p:cNvSpPr txBox="1"/>
            <p:nvPr/>
          </p:nvSpPr>
          <p:spPr>
            <a:xfrm>
              <a:off x="2821080" y="3013431"/>
              <a:ext cx="3903324" cy="162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传统销售支付率低原因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81869" y="991483"/>
            <a:ext cx="642933" cy="642933"/>
            <a:chOff x="6962369" y="1155522"/>
            <a:chExt cx="928602" cy="928602"/>
          </a:xfrm>
        </p:grpSpPr>
        <p:grpSp>
          <p:nvGrpSpPr>
            <p:cNvPr id="17" name="组合 16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2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3030" y="2061934"/>
            <a:ext cx="642933" cy="642933"/>
            <a:chOff x="6962369" y="1155522"/>
            <a:chExt cx="928602" cy="92860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124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90660" y="3408120"/>
            <a:ext cx="642933" cy="642933"/>
            <a:chOff x="6962369" y="1155522"/>
            <a:chExt cx="928602" cy="928602"/>
          </a:xfrm>
        </p:grpSpPr>
        <p:grpSp>
          <p:nvGrpSpPr>
            <p:cNvPr id="27" name="组合 26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130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74208" y="3977893"/>
            <a:ext cx="642933" cy="642933"/>
            <a:chOff x="6962369" y="1155522"/>
            <a:chExt cx="928602" cy="928602"/>
          </a:xfrm>
        </p:grpSpPr>
        <p:grpSp>
          <p:nvGrpSpPr>
            <p:cNvPr id="32" name="组合 31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136"/>
            <p:cNvSpPr txBox="1"/>
            <p:nvPr/>
          </p:nvSpPr>
          <p:spPr>
            <a:xfrm>
              <a:off x="7108091" y="1399149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TextBox 75"/>
          <p:cNvSpPr txBox="1"/>
          <p:nvPr/>
        </p:nvSpPr>
        <p:spPr>
          <a:xfrm>
            <a:off x="1159431" y="1647142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销售原因：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销售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跟进速度不够</a:t>
            </a: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错过时机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销售拓展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新用户能力不足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新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用户无法形成黏性以及信任度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TextBox 75"/>
          <p:cNvSpPr txBox="1"/>
          <p:nvPr/>
        </p:nvSpPr>
        <p:spPr>
          <a:xfrm>
            <a:off x="1758763" y="2725851"/>
            <a:ext cx="2770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产品自身原因：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性价比低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产品无个性，市场竞争激烈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产品非必需品，可有可无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TextBox 75"/>
          <p:cNvSpPr txBox="1"/>
          <p:nvPr/>
        </p:nvSpPr>
        <p:spPr>
          <a:xfrm>
            <a:off x="3040883" y="3777240"/>
            <a:ext cx="2925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购买服务等原因：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购买流程过于繁琐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用户需要沟通时无人协助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用户作出判断需要信息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不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充足（未标产地等）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V="1">
            <a:off x="6492906" y="4620826"/>
            <a:ext cx="118693" cy="16593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支付率低原因概述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rot="197558">
            <a:off x="4462428" y="940458"/>
            <a:ext cx="3709076" cy="3755526"/>
          </a:xfrm>
          <a:custGeom>
            <a:avLst/>
            <a:gdLst/>
            <a:ahLst/>
            <a:cxnLst/>
            <a:rect l="l" t="t" r="r" b="b"/>
            <a:pathLst>
              <a:path w="6373853" h="6453678">
                <a:moveTo>
                  <a:pt x="1748789" y="3781"/>
                </a:moveTo>
                <a:cubicBezTo>
                  <a:pt x="1773410" y="1281"/>
                  <a:pt x="1798391" y="0"/>
                  <a:pt x="1823671" y="0"/>
                </a:cubicBezTo>
                <a:cubicBezTo>
                  <a:pt x="2222376" y="0"/>
                  <a:pt x="2546668" y="318599"/>
                  <a:pt x="2555176" y="715114"/>
                </a:cubicBezTo>
                <a:cubicBezTo>
                  <a:pt x="2646063" y="945229"/>
                  <a:pt x="2815509" y="1149545"/>
                  <a:pt x="3050234" y="1286278"/>
                </a:cubicBezTo>
                <a:cubicBezTo>
                  <a:pt x="3277270" y="1418531"/>
                  <a:pt x="3529180" y="1466470"/>
                  <a:pt x="3767051" y="1437382"/>
                </a:cubicBezTo>
                <a:cubicBezTo>
                  <a:pt x="4043009" y="1173698"/>
                  <a:pt x="4417184" y="1012566"/>
                  <a:pt x="4828995" y="1012566"/>
                </a:cubicBezTo>
                <a:cubicBezTo>
                  <a:pt x="5682197" y="1012566"/>
                  <a:pt x="6373853" y="1704222"/>
                  <a:pt x="6373853" y="2557424"/>
                </a:cubicBezTo>
                <a:cubicBezTo>
                  <a:pt x="6373853" y="3315640"/>
                  <a:pt x="5827627" y="3946278"/>
                  <a:pt x="5106977" y="4075988"/>
                </a:cubicBezTo>
                <a:cubicBezTo>
                  <a:pt x="4860269" y="4198053"/>
                  <a:pt x="4655938" y="4415360"/>
                  <a:pt x="4548276" y="4699239"/>
                </a:cubicBezTo>
                <a:cubicBezTo>
                  <a:pt x="4488061" y="4858013"/>
                  <a:pt x="4464290" y="5021251"/>
                  <a:pt x="4473846" y="5178965"/>
                </a:cubicBezTo>
                <a:cubicBezTo>
                  <a:pt x="4624448" y="5311033"/>
                  <a:pt x="4718008" y="5505241"/>
                  <a:pt x="4718008" y="5721301"/>
                </a:cubicBezTo>
                <a:cubicBezTo>
                  <a:pt x="4718008" y="6125782"/>
                  <a:pt x="4390112" y="6453678"/>
                  <a:pt x="3985631" y="6453678"/>
                </a:cubicBezTo>
                <a:cubicBezTo>
                  <a:pt x="3581150" y="6453678"/>
                  <a:pt x="3253254" y="6125782"/>
                  <a:pt x="3253254" y="5721301"/>
                </a:cubicBezTo>
                <a:cubicBezTo>
                  <a:pt x="3253254" y="5342100"/>
                  <a:pt x="3541444" y="5030211"/>
                  <a:pt x="3910750" y="4992705"/>
                </a:cubicBezTo>
                <a:lnTo>
                  <a:pt x="3970068" y="4989710"/>
                </a:lnTo>
                <a:cubicBezTo>
                  <a:pt x="4089426" y="4874941"/>
                  <a:pt x="4186035" y="4731148"/>
                  <a:pt x="4249282" y="4564379"/>
                </a:cubicBezTo>
                <a:cubicBezTo>
                  <a:pt x="4318623" y="4381544"/>
                  <a:pt x="4339635" y="4192787"/>
                  <a:pt x="4317136" y="4013436"/>
                </a:cubicBezTo>
                <a:cubicBezTo>
                  <a:pt x="4256166" y="3992601"/>
                  <a:pt x="4197322" y="3967056"/>
                  <a:pt x="4140584" y="3937908"/>
                </a:cubicBezTo>
                <a:cubicBezTo>
                  <a:pt x="3785942" y="3880704"/>
                  <a:pt x="3361104" y="3968836"/>
                  <a:pt x="2972750" y="4207511"/>
                </a:cubicBezTo>
                <a:cubicBezTo>
                  <a:pt x="2649524" y="4406159"/>
                  <a:pt x="2407922" y="4674458"/>
                  <a:pt x="2273557" y="4956562"/>
                </a:cubicBezTo>
                <a:cubicBezTo>
                  <a:pt x="2243728" y="5333109"/>
                  <a:pt x="1928537" y="5629160"/>
                  <a:pt x="1544199" y="5629160"/>
                </a:cubicBezTo>
                <a:cubicBezTo>
                  <a:pt x="1139718" y="5629161"/>
                  <a:pt x="811822" y="5301265"/>
                  <a:pt x="811822" y="4896783"/>
                </a:cubicBezTo>
                <a:cubicBezTo>
                  <a:pt x="811822" y="4517582"/>
                  <a:pt x="1100012" y="4205693"/>
                  <a:pt x="1469317" y="4168187"/>
                </a:cubicBezTo>
                <a:cubicBezTo>
                  <a:pt x="1493938" y="4165687"/>
                  <a:pt x="1518919" y="4164406"/>
                  <a:pt x="1544199" y="4164406"/>
                </a:cubicBezTo>
                <a:cubicBezTo>
                  <a:pt x="1614188" y="4164406"/>
                  <a:pt x="1681885" y="4174224"/>
                  <a:pt x="1745054" y="4195817"/>
                </a:cubicBezTo>
                <a:cubicBezTo>
                  <a:pt x="2080595" y="4225945"/>
                  <a:pt x="2467608" y="4133688"/>
                  <a:pt x="2823912" y="3914711"/>
                </a:cubicBezTo>
                <a:cubicBezTo>
                  <a:pt x="3105509" y="3741648"/>
                  <a:pt x="3325152" y="3515718"/>
                  <a:pt x="3465145" y="3273270"/>
                </a:cubicBezTo>
                <a:cubicBezTo>
                  <a:pt x="3451578" y="3254462"/>
                  <a:pt x="3441393" y="3233849"/>
                  <a:pt x="3431663" y="3212981"/>
                </a:cubicBezTo>
                <a:cubicBezTo>
                  <a:pt x="3160269" y="2960984"/>
                  <a:pt x="2737001" y="2800878"/>
                  <a:pt x="2261862" y="2800878"/>
                </a:cubicBezTo>
                <a:cubicBezTo>
                  <a:pt x="1915427" y="2800878"/>
                  <a:pt x="1596569" y="2885993"/>
                  <a:pt x="1343736" y="3029603"/>
                </a:cubicBezTo>
                <a:cubicBezTo>
                  <a:pt x="1213416" y="3228799"/>
                  <a:pt x="988216" y="3359981"/>
                  <a:pt x="732377" y="3359981"/>
                </a:cubicBezTo>
                <a:cubicBezTo>
                  <a:pt x="327896" y="3359981"/>
                  <a:pt x="0" y="3032085"/>
                  <a:pt x="0" y="2627604"/>
                </a:cubicBezTo>
                <a:cubicBezTo>
                  <a:pt x="0" y="2248403"/>
                  <a:pt x="288190" y="1936513"/>
                  <a:pt x="657496" y="1899008"/>
                </a:cubicBezTo>
                <a:cubicBezTo>
                  <a:pt x="682116" y="1896508"/>
                  <a:pt x="707097" y="1895227"/>
                  <a:pt x="732377" y="1895227"/>
                </a:cubicBezTo>
                <a:cubicBezTo>
                  <a:pt x="990216" y="1895227"/>
                  <a:pt x="1216935" y="2028468"/>
                  <a:pt x="1346404" y="2230521"/>
                </a:cubicBezTo>
                <a:cubicBezTo>
                  <a:pt x="1602758" y="2382858"/>
                  <a:pt x="1930881" y="2473491"/>
                  <a:pt x="2288367" y="2473491"/>
                </a:cubicBezTo>
                <a:cubicBezTo>
                  <a:pt x="2697774" y="2473492"/>
                  <a:pt x="3068669" y="2354621"/>
                  <a:pt x="3337053" y="2160075"/>
                </a:cubicBezTo>
                <a:cubicBezTo>
                  <a:pt x="3340926" y="2141545"/>
                  <a:pt x="3346143" y="2123420"/>
                  <a:pt x="3351687" y="2105436"/>
                </a:cubicBezTo>
                <a:cubicBezTo>
                  <a:pt x="3259746" y="1885205"/>
                  <a:pt x="3094211" y="1690778"/>
                  <a:pt x="2868101" y="1559064"/>
                </a:cubicBezTo>
                <a:cubicBezTo>
                  <a:pt x="2612420" y="1410124"/>
                  <a:pt x="2325191" y="1368116"/>
                  <a:pt x="2062135" y="1421669"/>
                </a:cubicBezTo>
                <a:cubicBezTo>
                  <a:pt x="2020112" y="1439592"/>
                  <a:pt x="1975220" y="1450584"/>
                  <a:pt x="1928800" y="1456357"/>
                </a:cubicBezTo>
                <a:cubicBezTo>
                  <a:pt x="1920816" y="1457887"/>
                  <a:pt x="1913196" y="1460508"/>
                  <a:pt x="1905608" y="1463212"/>
                </a:cubicBezTo>
                <a:lnTo>
                  <a:pt x="1907728" y="1459572"/>
                </a:lnTo>
                <a:cubicBezTo>
                  <a:pt x="1880177" y="1463133"/>
                  <a:pt x="1852113" y="1464754"/>
                  <a:pt x="1823671" y="1464754"/>
                </a:cubicBezTo>
                <a:cubicBezTo>
                  <a:pt x="1419190" y="1464754"/>
                  <a:pt x="1091294" y="1136858"/>
                  <a:pt x="1091294" y="732377"/>
                </a:cubicBezTo>
                <a:cubicBezTo>
                  <a:pt x="1091294" y="353176"/>
                  <a:pt x="1379484" y="41286"/>
                  <a:pt x="1748789" y="378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innerShdw blurRad="381000">
              <a:schemeClr val="bg1">
                <a:lumMod val="65000"/>
              </a:schemeClr>
            </a:inn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4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TextBox 75"/>
          <p:cNvSpPr txBox="1"/>
          <p:nvPr/>
        </p:nvSpPr>
        <p:spPr>
          <a:xfrm>
            <a:off x="1821376" y="565476"/>
            <a:ext cx="2958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预期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之外的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成本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----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如：下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单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额外流程费用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会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导致大量用户流失</a:t>
            </a:r>
            <a:endParaRPr lang="zh-CN" altLang="en-US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找到更好其他价格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价格过于昂贵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831578" y="1619440"/>
            <a:ext cx="3389412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4785" y="2704868"/>
            <a:ext cx="3336793" cy="882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831578" y="3841447"/>
            <a:ext cx="3174061" cy="1643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059832" y="4799400"/>
            <a:ext cx="3414819" cy="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552253" y="1711882"/>
            <a:ext cx="1555950" cy="1517753"/>
            <a:chOff x="2821080" y="1860029"/>
            <a:chExt cx="3903324" cy="3807502"/>
          </a:xfrm>
        </p:grpSpPr>
        <p:grpSp>
          <p:nvGrpSpPr>
            <p:cNvPr id="12" name="组合 11"/>
            <p:cNvGrpSpPr/>
            <p:nvPr/>
          </p:nvGrpSpPr>
          <p:grpSpPr>
            <a:xfrm>
              <a:off x="2848131" y="1860029"/>
              <a:ext cx="3807502" cy="3807502"/>
              <a:chOff x="2848131" y="1860029"/>
              <a:chExt cx="3807502" cy="380750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94"/>
            <p:cNvSpPr txBox="1"/>
            <p:nvPr/>
          </p:nvSpPr>
          <p:spPr>
            <a:xfrm>
              <a:off x="2821080" y="3013431"/>
              <a:ext cx="3903324" cy="2316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电商低支付原因（入购物车不下单）</a:t>
              </a:r>
              <a:endPara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80296" y="991483"/>
            <a:ext cx="657909" cy="642933"/>
            <a:chOff x="6962369" y="1155522"/>
            <a:chExt cx="950232" cy="928602"/>
          </a:xfrm>
        </p:grpSpPr>
        <p:grpSp>
          <p:nvGrpSpPr>
            <p:cNvPr id="17" name="组合 16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2"/>
            <p:cNvSpPr txBox="1"/>
            <p:nvPr/>
          </p:nvSpPr>
          <p:spPr>
            <a:xfrm>
              <a:off x="6979091" y="1353105"/>
              <a:ext cx="933510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成本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78945" y="2061934"/>
            <a:ext cx="657017" cy="642933"/>
            <a:chOff x="6942027" y="1155522"/>
            <a:chExt cx="948944" cy="92860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124"/>
            <p:cNvSpPr txBox="1"/>
            <p:nvPr/>
          </p:nvSpPr>
          <p:spPr>
            <a:xfrm>
              <a:off x="6942027" y="1374130"/>
              <a:ext cx="933510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活动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90665" y="3408120"/>
            <a:ext cx="656635" cy="642933"/>
            <a:chOff x="6962369" y="1155522"/>
            <a:chExt cx="948391" cy="928602"/>
          </a:xfrm>
        </p:grpSpPr>
        <p:grpSp>
          <p:nvGrpSpPr>
            <p:cNvPr id="27" name="组合 26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130"/>
            <p:cNvSpPr txBox="1"/>
            <p:nvPr/>
          </p:nvSpPr>
          <p:spPr>
            <a:xfrm>
              <a:off x="6977251" y="1370376"/>
              <a:ext cx="933509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物流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74213" y="3977893"/>
            <a:ext cx="666623" cy="642933"/>
            <a:chOff x="6962369" y="1155522"/>
            <a:chExt cx="962817" cy="928602"/>
          </a:xfrm>
        </p:grpSpPr>
        <p:grpSp>
          <p:nvGrpSpPr>
            <p:cNvPr id="32" name="组合 31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136"/>
            <p:cNvSpPr txBox="1"/>
            <p:nvPr/>
          </p:nvSpPr>
          <p:spPr>
            <a:xfrm>
              <a:off x="6991677" y="1383595"/>
              <a:ext cx="933509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网站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TextBox 75"/>
          <p:cNvSpPr txBox="1"/>
          <p:nvPr/>
        </p:nvSpPr>
        <p:spPr>
          <a:xfrm>
            <a:off x="1187624" y="1851670"/>
            <a:ext cx="259228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大部分人希望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在大减价期购买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大部分人希望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能够买到特价品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很多人需要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价格最低保证（物美价廉）</a:t>
            </a:r>
          </a:p>
        </p:txBody>
      </p:sp>
      <p:sp>
        <p:nvSpPr>
          <p:cNvPr id="38" name="TextBox 75"/>
          <p:cNvSpPr txBox="1"/>
          <p:nvPr/>
        </p:nvSpPr>
        <p:spPr>
          <a:xfrm>
            <a:off x="1720056" y="2788662"/>
            <a:ext cx="2872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大部分人会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因为坏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的物流退换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政策而放弃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很多人会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因为运费过高放弃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很多人会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因为运费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解释很晚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出现而放弃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部分人会因为运的慢而放弃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TextBox 75"/>
          <p:cNvSpPr txBox="1"/>
          <p:nvPr/>
        </p:nvSpPr>
        <p:spPr>
          <a:xfrm>
            <a:off x="3059832" y="3945321"/>
            <a:ext cx="190714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很多人放弃因网络难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浏览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很多人放弃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因网站超时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很多人放弃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因网站瘫痪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5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716016" y="1975247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pitchFamily="34" charset="-122"/>
                <a:ea typeface="微软雅黑" pitchFamily="34" charset="-122"/>
              </a:rPr>
              <a:t>由数据给出推荐解决办法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6" name="椭圆 5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33951" y="2183450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4.2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2469044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用户访问时间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是否有促销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路径长度比对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3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数据解释之服务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440" y="4195453"/>
            <a:ext cx="7448947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从本图看出，有购买意向的线上用户们活动时间集中在中午和晚上，然而这个时间恐怕是客服相当紧缺的时间，想买但是找不到客服的人有很多会放弃购买，这也可能是转化率低的一个原因，可以考虑提升这些时间段的服务，当然，还需要了解用户是否真正询问客服没有得到回应，才能更加证实我们的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想法。 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(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凌晨：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0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点到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7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点，早晨：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7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点到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11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点，中午：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11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点到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3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点，下午：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3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点到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6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点，傍晚：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6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点到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9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点，晚上：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9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点到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12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点</a:t>
            </a:r>
            <a:r>
              <a:rPr lang="en-US" altLang="zh-CN" sz="1200" dirty="0">
                <a:latin typeface="Adobe 黑体 Std R" pitchFamily="34" charset="-122"/>
                <a:ea typeface="Adobe 黑体 Std R" pitchFamily="34" charset="-122"/>
              </a:rPr>
              <a:t>)</a:t>
            </a:r>
            <a:endParaRPr lang="en-US" altLang="zh-CN" sz="1200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608805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7" grpId="0"/>
      <p:bldP spid="4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数据解释之促销活动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440" y="4195453"/>
            <a:ext cx="7448947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从分析图看出，即使在线上，促销活动也对销售有直接影响，五月销售订单中有高达</a:t>
            </a:r>
            <a:r>
              <a:rPr lang="en-US" altLang="zh-CN" sz="1200" dirty="0" smtClean="0">
                <a:latin typeface="Adobe 黑体 Std R" pitchFamily="34" charset="-122"/>
                <a:ea typeface="Adobe 黑体 Std R" pitchFamily="34" charset="-122"/>
              </a:rPr>
              <a:t>69%</a:t>
            </a: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是有促销或打折活动的，所以，想提高支付转化率，对商品采用一定的促销手段会有帮助</a:t>
            </a:r>
            <a:endParaRPr lang="en-US" altLang="zh-CN" sz="1200" dirty="0">
              <a:latin typeface="Adobe 黑体 Std R" pitchFamily="34" charset="-122"/>
              <a:ea typeface="Adobe 黑体 Std R" pitchFamily="34" charset="-122"/>
            </a:endParaRPr>
          </a:p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endParaRPr lang="zh-CN" altLang="en-US" sz="12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771550"/>
            <a:ext cx="33843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7" grpId="0"/>
      <p:bldP spid="4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空心弧 52"/>
          <p:cNvSpPr/>
          <p:nvPr/>
        </p:nvSpPr>
        <p:spPr>
          <a:xfrm rot="5400000">
            <a:off x="969961" y="1162730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02894" y="950407"/>
            <a:ext cx="4137328" cy="632183"/>
            <a:chOff x="736575" y="3188466"/>
            <a:chExt cx="8755768" cy="1338083"/>
          </a:xfrm>
        </p:grpSpPr>
        <p:sp>
          <p:nvSpPr>
            <p:cNvPr id="3" name="圆角矩形 2"/>
            <p:cNvSpPr/>
            <p:nvPr/>
          </p:nvSpPr>
          <p:spPr>
            <a:xfrm flipH="1">
              <a:off x="1020576" y="3307959"/>
              <a:ext cx="8471767" cy="11325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6575" y="3188466"/>
              <a:ext cx="1338085" cy="1338083"/>
              <a:chOff x="3567745" y="3971974"/>
              <a:chExt cx="1338084" cy="1338084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77"/>
            <p:cNvSpPr txBox="1"/>
            <p:nvPr/>
          </p:nvSpPr>
          <p:spPr>
            <a:xfrm>
              <a:off x="972509" y="3466643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7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CN" altLang="en-US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基本介绍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84931" y="1582590"/>
            <a:ext cx="4137328" cy="632183"/>
            <a:chOff x="736575" y="3188469"/>
            <a:chExt cx="8755767" cy="1338084"/>
          </a:xfrm>
        </p:grpSpPr>
        <p:sp>
          <p:nvSpPr>
            <p:cNvPr id="12" name="圆角矩形 11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7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CN" altLang="en-US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线上线下匹配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75032" y="2240933"/>
            <a:ext cx="4137328" cy="632183"/>
            <a:chOff x="736575" y="3188469"/>
            <a:chExt cx="8755767" cy="1338084"/>
          </a:xfrm>
        </p:grpSpPr>
        <p:sp>
          <p:nvSpPr>
            <p:cNvPr id="21" name="圆角矩形 20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椭圆 25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72"/>
            <p:cNvSpPr txBox="1"/>
            <p:nvPr/>
          </p:nvSpPr>
          <p:spPr>
            <a:xfrm>
              <a:off x="3113403" y="3483385"/>
              <a:ext cx="5261340" cy="78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CN" altLang="en-US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购买路径漏斗分析</a:t>
              </a:r>
              <a:endParaRPr lang="en-US" altLang="zh-CN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45413" y="2873067"/>
            <a:ext cx="4137328" cy="632183"/>
            <a:chOff x="736575" y="3188469"/>
            <a:chExt cx="8755767" cy="1338084"/>
          </a:xfrm>
        </p:grpSpPr>
        <p:sp>
          <p:nvSpPr>
            <p:cNvPr id="30" name="圆角矩形 29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72"/>
            <p:cNvSpPr txBox="1"/>
            <p:nvPr/>
          </p:nvSpPr>
          <p:spPr>
            <a:xfrm>
              <a:off x="3113403" y="3483385"/>
              <a:ext cx="6090195" cy="78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CN" altLang="en-US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支付率低原因推测及解决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817688" y="4022815"/>
            <a:ext cx="4137328" cy="632183"/>
            <a:chOff x="736575" y="3188469"/>
            <a:chExt cx="8755767" cy="1338084"/>
          </a:xfrm>
        </p:grpSpPr>
        <p:sp>
          <p:nvSpPr>
            <p:cNvPr id="39" name="圆角矩形 38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CN" altLang="en-US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基本结论总结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374846" y="1636536"/>
            <a:ext cx="1864487" cy="1870428"/>
            <a:chOff x="907313" y="1636536"/>
            <a:chExt cx="1864487" cy="1870428"/>
          </a:xfrm>
        </p:grpSpPr>
        <p:grpSp>
          <p:nvGrpSpPr>
            <p:cNvPr id="48" name="组合 47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187624" y="216776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95636" y="266253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微软雅黑" pitchFamily="34" charset="-122"/>
                </a:rPr>
                <a:t>Contents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214379" y="3469819"/>
            <a:ext cx="4137328" cy="632183"/>
            <a:chOff x="736575" y="3188469"/>
            <a:chExt cx="8755767" cy="1338084"/>
          </a:xfrm>
        </p:grpSpPr>
        <p:sp>
          <p:nvSpPr>
            <p:cNvPr id="59" name="圆角矩形 58"/>
            <p:cNvSpPr/>
            <p:nvPr/>
          </p:nvSpPr>
          <p:spPr>
            <a:xfrm flipH="1">
              <a:off x="1020576" y="3307962"/>
              <a:ext cx="8471766" cy="11325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椭圆 63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72"/>
            <p:cNvSpPr txBox="1"/>
            <p:nvPr/>
          </p:nvSpPr>
          <p:spPr>
            <a:xfrm>
              <a:off x="3113403" y="3483385"/>
              <a:ext cx="6090195" cy="78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2037">
                <a:defRPr/>
              </a:pPr>
              <a:r>
                <a:rPr lang="zh-CN" altLang="en-US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用户调查</a:t>
              </a:r>
              <a:endPara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0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5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5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5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数据解释之用户路径长度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440" y="4195453"/>
            <a:ext cx="7448947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访问路径从某种侧面反映了用户的实际兴趣，从图中比对可以发现，购买用户访问路径尾巴粗大，路径多的人数相对全部用分布要多，所以要提升转化率，我们可以优先考虑那些访问路径长度更长的用户</a:t>
            </a:r>
            <a:endParaRPr lang="zh-CN" altLang="en-US" sz="12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03190"/>
            <a:ext cx="3593354" cy="35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7" grpId="0"/>
      <p:bldP spid="4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716016" y="197524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pitchFamily="34" charset="-122"/>
                <a:ea typeface="微软雅黑" pitchFamily="34" charset="-122"/>
              </a:rPr>
              <a:t>用户电话调查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6" name="椭圆 5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2071" y="2183450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7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用户电话调查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87624" y="4011910"/>
            <a:ext cx="7448947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电话访问</a:t>
            </a:r>
            <a:r>
              <a:rPr lang="en-US" altLang="zh-CN" sz="1200" dirty="0" smtClean="0">
                <a:latin typeface="Adobe 黑体 Std R" pitchFamily="34" charset="-122"/>
                <a:ea typeface="Adobe 黑体 Std R" pitchFamily="34" charset="-122"/>
              </a:rPr>
              <a:t>12</a:t>
            </a: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个下单后未最终付钱的用户，其中只有三个用户号码有效并接了电话</a:t>
            </a:r>
            <a:endParaRPr lang="en-US" altLang="zh-CN" sz="1200" dirty="0" smtClean="0">
              <a:latin typeface="Adobe 黑体 Std R" pitchFamily="34" charset="-122"/>
              <a:ea typeface="Adobe 黑体 Std R" pitchFamily="34" charset="-122"/>
            </a:endParaRPr>
          </a:p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用户们普遍希望去线下店看完再下单</a:t>
            </a:r>
            <a:endParaRPr lang="en-US" altLang="zh-CN" sz="1200" dirty="0" smtClean="0">
              <a:latin typeface="Adobe 黑体 Std R" pitchFamily="34" charset="-122"/>
              <a:ea typeface="Adobe 黑体 Std R" pitchFamily="34" charset="-122"/>
            </a:endParaRPr>
          </a:p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杨先生的回答体现了</a:t>
            </a:r>
            <a:r>
              <a:rPr lang="en-US" altLang="zh-CN" sz="1200" dirty="0" smtClean="0">
                <a:latin typeface="Adobe 黑体 Std R" pitchFamily="34" charset="-122"/>
                <a:ea typeface="Adobe 黑体 Std R" pitchFamily="34" charset="-122"/>
              </a:rPr>
              <a:t>APP</a:t>
            </a: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在引流上的价值</a:t>
            </a:r>
            <a:endParaRPr lang="zh-CN" altLang="en-US" sz="1200" dirty="0">
              <a:latin typeface="Adobe 黑体 Std R" pitchFamily="34" charset="-122"/>
              <a:ea typeface="Adobe 黑体 Std R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93125"/>
              </p:ext>
            </p:extLst>
          </p:nvPr>
        </p:nvGraphicFramePr>
        <p:xfrm>
          <a:off x="1063440" y="1131590"/>
          <a:ext cx="6964944" cy="201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116"/>
                <a:gridCol w="1507986"/>
                <a:gridCol w="2299950"/>
                <a:gridCol w="2375892"/>
              </a:tblGrid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用户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未支付原因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对红星</a:t>
                      </a:r>
                      <a:r>
                        <a:rPr lang="en-US" altLang="zh-CN" sz="1100" u="none" strike="noStrike">
                          <a:effectLst/>
                        </a:rPr>
                        <a:t>APP</a:t>
                      </a:r>
                      <a:r>
                        <a:rPr lang="zh-CN" altLang="en-US" sz="1100" u="none" strike="noStrike">
                          <a:effectLst/>
                        </a:rPr>
                        <a:t>的看法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会选择线下还是线上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王先生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只打算看看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挺好用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倾向于看过商品再做决定，线下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邓先生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只打算看看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没有找到当地商场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都可以，没有倾向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杨先生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看完去实体店下单了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没有找到当地商场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习惯线下购物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62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7" grpId="0"/>
      <p:bldP spid="4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基本结论总结</a:t>
            </a:r>
            <a:endParaRPr lang="zh-CN" altLang="en-US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54"/>
          <p:cNvSpPr/>
          <p:nvPr/>
        </p:nvSpPr>
        <p:spPr>
          <a:xfrm>
            <a:off x="2908055" y="1836751"/>
            <a:ext cx="3477652" cy="1802173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" fmla="*/ 0 w 3487467"/>
              <a:gd name="connsiteY0" fmla="*/ 0 h 1719830"/>
              <a:gd name="connsiteX1" fmla="*/ 3439660 w 3487467"/>
              <a:gd name="connsiteY1" fmla="*/ 0 h 1719830"/>
              <a:gd name="connsiteX2" fmla="*/ 1719830 w 3487467"/>
              <a:gd name="connsiteY2" fmla="*/ 1719830 h 1719830"/>
              <a:gd name="connsiteX3" fmla="*/ 0 w 3487467"/>
              <a:gd name="connsiteY3" fmla="*/ 0 h 1719830"/>
              <a:gd name="connsiteX0" fmla="*/ 6132 w 3493599"/>
              <a:gd name="connsiteY0" fmla="*/ 130018 h 1849848"/>
              <a:gd name="connsiteX1" fmla="*/ 3445792 w 3493599"/>
              <a:gd name="connsiteY1" fmla="*/ 130018 h 1849848"/>
              <a:gd name="connsiteX2" fmla="*/ 1725962 w 3493599"/>
              <a:gd name="connsiteY2" fmla="*/ 1849848 h 1849848"/>
              <a:gd name="connsiteX3" fmla="*/ 6132 w 3493599"/>
              <a:gd name="connsiteY3" fmla="*/ 130018 h 1849848"/>
              <a:gd name="connsiteX0" fmla="*/ 6132 w 3493599"/>
              <a:gd name="connsiteY0" fmla="*/ 35412 h 1755242"/>
              <a:gd name="connsiteX1" fmla="*/ 3445792 w 3493599"/>
              <a:gd name="connsiteY1" fmla="*/ 35412 h 1755242"/>
              <a:gd name="connsiteX2" fmla="*/ 1725962 w 3493599"/>
              <a:gd name="connsiteY2" fmla="*/ 1755242 h 1755242"/>
              <a:gd name="connsiteX3" fmla="*/ 6132 w 3493599"/>
              <a:gd name="connsiteY3" fmla="*/ 35412 h 1755242"/>
              <a:gd name="connsiteX0" fmla="*/ 4377 w 3488420"/>
              <a:gd name="connsiteY0" fmla="*/ 11795 h 1772900"/>
              <a:gd name="connsiteX1" fmla="*/ 3450912 w 3488420"/>
              <a:gd name="connsiteY1" fmla="*/ 53046 h 1772900"/>
              <a:gd name="connsiteX2" fmla="*/ 1731082 w 3488420"/>
              <a:gd name="connsiteY2" fmla="*/ 1772876 h 1772900"/>
              <a:gd name="connsiteX3" fmla="*/ 4377 w 3488420"/>
              <a:gd name="connsiteY3" fmla="*/ 11795 h 1772900"/>
              <a:gd name="connsiteX0" fmla="*/ 39013 w 3522446"/>
              <a:gd name="connsiteY0" fmla="*/ 134148 h 1909003"/>
              <a:gd name="connsiteX1" fmla="*/ 3485548 w 3522446"/>
              <a:gd name="connsiteY1" fmla="*/ 175399 h 1909003"/>
              <a:gd name="connsiteX2" fmla="*/ 1738217 w 3522446"/>
              <a:gd name="connsiteY2" fmla="*/ 1908979 h 1909003"/>
              <a:gd name="connsiteX3" fmla="*/ 39013 w 3522446"/>
              <a:gd name="connsiteY3" fmla="*/ 134148 h 1909003"/>
              <a:gd name="connsiteX0" fmla="*/ 55067 w 3553265"/>
              <a:gd name="connsiteY0" fmla="*/ 134148 h 1909002"/>
              <a:gd name="connsiteX1" fmla="*/ 3501602 w 3553265"/>
              <a:gd name="connsiteY1" fmla="*/ 175399 h 1909002"/>
              <a:gd name="connsiteX2" fmla="*/ 1754271 w 3553265"/>
              <a:gd name="connsiteY2" fmla="*/ 1908979 h 1909002"/>
              <a:gd name="connsiteX3" fmla="*/ 55067 w 3553265"/>
              <a:gd name="connsiteY3" fmla="*/ 134148 h 1909002"/>
              <a:gd name="connsiteX0" fmla="*/ 39426 w 3502160"/>
              <a:gd name="connsiteY0" fmla="*/ 134148 h 1909003"/>
              <a:gd name="connsiteX1" fmla="*/ 3465335 w 3502160"/>
              <a:gd name="connsiteY1" fmla="*/ 175399 h 1909003"/>
              <a:gd name="connsiteX2" fmla="*/ 1718004 w 3502160"/>
              <a:gd name="connsiteY2" fmla="*/ 1908979 h 1909003"/>
              <a:gd name="connsiteX3" fmla="*/ 39426 w 3502160"/>
              <a:gd name="connsiteY3" fmla="*/ 134148 h 1909003"/>
              <a:gd name="connsiteX0" fmla="*/ 8999 w 3471733"/>
              <a:gd name="connsiteY0" fmla="*/ 21578 h 1796433"/>
              <a:gd name="connsiteX1" fmla="*/ 3434908 w 3471733"/>
              <a:gd name="connsiteY1" fmla="*/ 62829 h 1796433"/>
              <a:gd name="connsiteX2" fmla="*/ 1687577 w 3471733"/>
              <a:gd name="connsiteY2" fmla="*/ 1796409 h 1796433"/>
              <a:gd name="connsiteX3" fmla="*/ 8999 w 3471733"/>
              <a:gd name="connsiteY3" fmla="*/ 21578 h 1796433"/>
              <a:gd name="connsiteX0" fmla="*/ 39425 w 3502159"/>
              <a:gd name="connsiteY0" fmla="*/ 135675 h 1931154"/>
              <a:gd name="connsiteX1" fmla="*/ 3465334 w 3502159"/>
              <a:gd name="connsiteY1" fmla="*/ 176926 h 1931154"/>
              <a:gd name="connsiteX2" fmla="*/ 1718003 w 3502159"/>
              <a:gd name="connsiteY2" fmla="*/ 1931131 h 1931154"/>
              <a:gd name="connsiteX3" fmla="*/ 39425 w 3502159"/>
              <a:gd name="connsiteY3" fmla="*/ 135675 h 1931154"/>
              <a:gd name="connsiteX0" fmla="*/ 7276 w 3470010"/>
              <a:gd name="connsiteY0" fmla="*/ 26065 h 1821544"/>
              <a:gd name="connsiteX1" fmla="*/ 3433185 w 3470010"/>
              <a:gd name="connsiteY1" fmla="*/ 67316 h 1821544"/>
              <a:gd name="connsiteX2" fmla="*/ 1685854 w 3470010"/>
              <a:gd name="connsiteY2" fmla="*/ 1821521 h 1821544"/>
              <a:gd name="connsiteX3" fmla="*/ 7276 w 3470010"/>
              <a:gd name="connsiteY3" fmla="*/ 26065 h 1821544"/>
              <a:gd name="connsiteX0" fmla="*/ 12669 w 3492943"/>
              <a:gd name="connsiteY0" fmla="*/ 26065 h 1822469"/>
              <a:gd name="connsiteX1" fmla="*/ 3438578 w 3492943"/>
              <a:gd name="connsiteY1" fmla="*/ 67316 h 1822469"/>
              <a:gd name="connsiteX2" fmla="*/ 1691247 w 3492943"/>
              <a:gd name="connsiteY2" fmla="*/ 1821521 h 1822469"/>
              <a:gd name="connsiteX3" fmla="*/ 12669 w 3492943"/>
              <a:gd name="connsiteY3" fmla="*/ 26065 h 1822469"/>
              <a:gd name="connsiteX0" fmla="*/ 48756 w 3529030"/>
              <a:gd name="connsiteY0" fmla="*/ 3139 h 1799516"/>
              <a:gd name="connsiteX1" fmla="*/ 3474665 w 3529030"/>
              <a:gd name="connsiteY1" fmla="*/ 44390 h 1799516"/>
              <a:gd name="connsiteX2" fmla="*/ 1727334 w 3529030"/>
              <a:gd name="connsiteY2" fmla="*/ 1798595 h 1799516"/>
              <a:gd name="connsiteX3" fmla="*/ 48756 w 3529030"/>
              <a:gd name="connsiteY3" fmla="*/ 3139 h 1799516"/>
              <a:gd name="connsiteX0" fmla="*/ 48756 w 3529030"/>
              <a:gd name="connsiteY0" fmla="*/ 5796 h 1802173"/>
              <a:gd name="connsiteX1" fmla="*/ 3474665 w 3529030"/>
              <a:gd name="connsiteY1" fmla="*/ 47047 h 1802173"/>
              <a:gd name="connsiteX2" fmla="*/ 1727334 w 3529030"/>
              <a:gd name="connsiteY2" fmla="*/ 1801252 h 1802173"/>
              <a:gd name="connsiteX3" fmla="*/ 48756 w 3529030"/>
              <a:gd name="connsiteY3" fmla="*/ 5796 h 1802173"/>
              <a:gd name="connsiteX0" fmla="*/ 48756 w 3477652"/>
              <a:gd name="connsiteY0" fmla="*/ 5796 h 1802173"/>
              <a:gd name="connsiteX1" fmla="*/ 3474665 w 3477652"/>
              <a:gd name="connsiteY1" fmla="*/ 47047 h 1802173"/>
              <a:gd name="connsiteX2" fmla="*/ 1727334 w 3477652"/>
              <a:gd name="connsiteY2" fmla="*/ 1801252 h 1802173"/>
              <a:gd name="connsiteX3" fmla="*/ 48756 w 3477652"/>
              <a:gd name="connsiteY3" fmla="*/ 5796 h 180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7652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6902" y="1656483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引流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711031" y="1832770"/>
            <a:ext cx="1913927" cy="2123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125810" y="1832770"/>
            <a:ext cx="1499148" cy="105434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998646" y="1832771"/>
            <a:ext cx="626312" cy="1779464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24959" y="1832771"/>
            <a:ext cx="670571" cy="171715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4624958" y="1832770"/>
            <a:ext cx="1465240" cy="105434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24958" y="1832769"/>
            <a:ext cx="1861284" cy="13806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926415" y="2489296"/>
            <a:ext cx="660132" cy="6601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7904" y="3219856"/>
            <a:ext cx="660132" cy="6601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60244" y="3186117"/>
            <a:ext cx="660132" cy="6601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713686" y="2392437"/>
            <a:ext cx="660132" cy="6601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12160" y="1524722"/>
            <a:ext cx="660132" cy="6601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45698" y="1513319"/>
            <a:ext cx="660132" cy="6601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935772"/>
            <a:ext cx="255628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浏览过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的用户的线下下单率高，体现了我们的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引流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作用明显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2726" y="28086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限时购优势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3087900"/>
            <a:ext cx="255628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限时购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目前是主要的消费点，其支付转化率也高于其他商品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5092" y="37447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促销活动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316" y="4024004"/>
            <a:ext cx="255628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无论是从互联网</a:t>
            </a:r>
            <a:r>
              <a:rPr lang="zh-CN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整体还是红星自己，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促销打折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都回非常明显提升转化率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8104" y="37643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客服提升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6076" y="4044283"/>
            <a:ext cx="2556284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用户的访问时间集中在中午和晚上，而这段时间客服资源匮乏，如果能够提升用户购买时的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，很有可能避免用户弃单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6196" y="28294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重点推荐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168" y="3109316"/>
            <a:ext cx="2556284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购买用户的路径偏长，针对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访问路径长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用户进行适当推荐，可提升转化率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04248" y="18061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其他因素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2220" y="2086066"/>
            <a:ext cx="2556284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转化率低有可能有一部分是测试用户，同时用户使用期间有可能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遇到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而无法支付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923779" y="1131590"/>
            <a:ext cx="1402358" cy="1402358"/>
            <a:chOff x="3851771" y="1163107"/>
            <a:chExt cx="1402358" cy="1402358"/>
          </a:xfrm>
        </p:grpSpPr>
        <p:grpSp>
          <p:nvGrpSpPr>
            <p:cNvPr id="31" name="组合 30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947658" y="152095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基本结论</a:t>
              </a:r>
              <a:endPara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3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7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81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8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89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97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0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105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1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11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1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2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7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81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8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89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97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0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105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1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11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1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2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18"/>
          <p:cNvSpPr txBox="1"/>
          <p:nvPr/>
        </p:nvSpPr>
        <p:spPr>
          <a:xfrm>
            <a:off x="899592" y="2213959"/>
            <a:ext cx="26554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50" b="1" spc="2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50" b="1" spc="22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0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716016" y="197524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pitchFamily="34" charset="-122"/>
                <a:ea typeface="微软雅黑" pitchFamily="34" charset="-122"/>
              </a:rPr>
              <a:t>基本介绍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6" name="椭圆 5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2071" y="2183450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246904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范围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0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基本介绍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787294" y="951945"/>
            <a:ext cx="7601130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</a:rPr>
              <a:t>本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次分析的主要对象是进入到商品详情页的用户，我们分别从线上、线下探索他们的具体特征，以及在订单确认页、支付页面跳出的原因。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31" name="TextBox 46"/>
          <p:cNvSpPr txBox="1">
            <a:spLocks noChangeArrowheads="1"/>
          </p:cNvSpPr>
          <p:nvPr/>
        </p:nvSpPr>
        <p:spPr bwMode="auto">
          <a:xfrm>
            <a:off x="787294" y="1851670"/>
            <a:ext cx="4216754" cy="8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</a:rPr>
              <a:t>数据</a:t>
            </a: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</a:rPr>
              <a:t>日期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</a:rPr>
              <a:t>5.16-5.22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</a:rPr>
              <a:t>APP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</a:rPr>
              <a:t>版本：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</a:rPr>
              <a:t>2.0.0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</a:rPr>
              <a:t>及以上版本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</a:rPr>
              <a:t>用户范围：浏览过商品详情页的用户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61" y="1491630"/>
            <a:ext cx="2166690" cy="363472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74" y="1491630"/>
            <a:ext cx="2166690" cy="36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3" grpId="0" autoUpdateAnimBg="0"/>
      <p:bldP spid="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716016" y="197524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pitchFamily="34" charset="-122"/>
                <a:ea typeface="微软雅黑" pitchFamily="34" charset="-122"/>
              </a:rPr>
              <a:t>线上线下匹配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6" name="椭圆 5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2071" y="2183450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2502690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浏览者购买渠道分析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购买各品类人数占比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各下单渠道平均销售金额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线上线下匹配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787294" y="951945"/>
            <a:ext cx="752912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浏览商品详情页的人购买渠道：线下购买占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1.45%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，远高于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C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端的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0.14%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，很好地起到了引流的作用。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1475656" y="1275606"/>
          <a:ext cx="6048672" cy="338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23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787294" y="951945"/>
            <a:ext cx="752912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购买各品类人数占比：家具建材的购买人数占比为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87%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，是其余分类占比的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7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倍左右。包括线上线下全体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/>
          </p:nvPr>
        </p:nvGraphicFramePr>
        <p:xfrm>
          <a:off x="1259632" y="1347614"/>
          <a:ext cx="5544616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907976" y="12347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线上线下匹配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8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3" grpId="0" autoUpdateAnimBg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787294" y="951945"/>
            <a:ext cx="752912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各下单渠道平均销售金额：购买者对于线上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</a:rPr>
              <a:t>APP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</a:rPr>
              <a:t>下单还没有十分信任，处于尝试的状态中，下单金额也较低。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699792" y="1923678"/>
          <a:ext cx="25202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0001"/>
                <a:gridCol w="1660279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下单渠道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平均销售金额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315 </a:t>
                      </a: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8077 </a:t>
                      </a: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15397 </a:t>
                      </a: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14170 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907976" y="12347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线上线下匹配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3" grpId="0" autoUpdateAnimBg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716016" y="1975247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pitchFamily="34" charset="-122"/>
                <a:ea typeface="微软雅黑" pitchFamily="34" charset="-122"/>
              </a:rPr>
              <a:t>购买路径漏斗分析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6" name="椭圆 5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2071" y="2183450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2469044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整体转化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限时购转化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去除噪音后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2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416ab3169b4d2b6e219e80d68016f511bed39f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1639</Words>
  <Application>Microsoft Office PowerPoint</Application>
  <PresentationFormat>全屏显示(16:9)</PresentationFormat>
  <Paragraphs>230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Adobe 黑体 Std R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qingye.yuan袁青野</cp:lastModifiedBy>
  <cp:revision>64</cp:revision>
  <dcterms:created xsi:type="dcterms:W3CDTF">2015-11-19T08:09:26Z</dcterms:created>
  <dcterms:modified xsi:type="dcterms:W3CDTF">2017-05-26T01:33:52Z</dcterms:modified>
</cp:coreProperties>
</file>