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A61-55C2-4491-9C18-94E38DC9EC2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s-SNOM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October 10, 2017</a:t>
            </a:r>
          </a:p>
          <a:p>
            <a:r>
              <a:rPr lang="en-US" dirty="0"/>
              <a:t>Leaky wave antenna, design #4 (more asymmetric)</a:t>
            </a:r>
          </a:p>
          <a:p>
            <a:r>
              <a:rPr lang="en-US" dirty="0"/>
              <a:t>Under linear polarization</a:t>
            </a:r>
          </a:p>
          <a:p>
            <a:r>
              <a:rPr lang="en-US" dirty="0"/>
              <a:t>k vector parallel to 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6" y="35676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Illumination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3734" y="1621359"/>
            <a:ext cx="5948916" cy="4716298"/>
            <a:chOff x="2042722" y="400961"/>
            <a:chExt cx="7490128" cy="5938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r="18096" b="20659"/>
            <a:stretch/>
          </p:blipFill>
          <p:spPr>
            <a:xfrm>
              <a:off x="2042722" y="1467879"/>
              <a:ext cx="7315200" cy="447171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066880" y="1869260"/>
              <a:ext cx="1399924" cy="3779790"/>
              <a:chOff x="3066880" y="1869260"/>
              <a:chExt cx="1399924" cy="377979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66881" y="186926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192253" y="4389120"/>
                <a:ext cx="1274551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66880" y="1869260"/>
                <a:ext cx="1274553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41433" y="312919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3066879" y="401770"/>
              <a:ext cx="4689388" cy="14670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56265" y="400961"/>
              <a:ext cx="125378" cy="25340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4800" y="1266092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12" y="5877466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1839" y="2352989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858" y="3120761"/>
            <a:ext cx="3611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wave </a:t>
            </a:r>
            <a:r>
              <a:rPr lang="el-GR" dirty="0"/>
              <a:t>θ</a:t>
            </a:r>
            <a:r>
              <a:rPr lang="en-US" dirty="0"/>
              <a:t> = 60</a:t>
            </a:r>
            <a:r>
              <a:rPr lang="en-US" baseline="30000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Light: linear polarization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Incidence: p-polarization (</a:t>
            </a:r>
            <a:r>
              <a:rPr lang="en-US" b="1" i="1" dirty="0"/>
              <a:t>k</a:t>
            </a:r>
            <a:r>
              <a:rPr lang="en-US" dirty="0"/>
              <a:t> and </a:t>
            </a:r>
            <a:r>
              <a:rPr lang="en-US" b="1" i="1" dirty="0"/>
              <a:t>E</a:t>
            </a:r>
            <a:r>
              <a:rPr lang="en-US" dirty="0"/>
              <a:t> vectors are in the YZ plane)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01691" y="2932879"/>
            <a:ext cx="2174622" cy="2026707"/>
            <a:chOff x="2495157" y="2753436"/>
            <a:chExt cx="2174622" cy="2026707"/>
          </a:xfrm>
        </p:grpSpPr>
        <p:sp>
          <p:nvSpPr>
            <p:cNvPr id="22" name="TextBox 21"/>
            <p:cNvSpPr txBox="1"/>
            <p:nvPr/>
          </p:nvSpPr>
          <p:spPr>
            <a:xfrm rot="1348037">
              <a:off x="2816592" y="4160520"/>
              <a:ext cx="1020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</a:t>
              </a:r>
              <a:r>
                <a:rPr lang="en-US" dirty="0"/>
                <a:t>-vector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95157" y="3315995"/>
              <a:ext cx="2174622" cy="1464148"/>
              <a:chOff x="2495157" y="3315995"/>
              <a:chExt cx="2174622" cy="1464148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495157" y="3804747"/>
                <a:ext cx="1927404" cy="8054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6513348">
                <a:off x="3979036" y="4089400"/>
                <a:ext cx="700769" cy="680717"/>
              </a:xfrm>
              <a:prstGeom prst="arc">
                <a:avLst>
                  <a:gd name="adj1" fmla="val 16200000"/>
                  <a:gd name="adj2" fmla="val 3527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49773" y="374800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495157" y="3315995"/>
                <a:ext cx="509300" cy="12607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772433" y="2753436"/>
              <a:ext cx="58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0070C0"/>
                  </a:solidFill>
                </a:rPr>
                <a:t>E</a:t>
              </a:r>
              <a:r>
                <a:rPr lang="en-US" sz="2400" b="1" i="1" baseline="-25000" dirty="0">
                  <a:solidFill>
                    <a:srgbClr val="0070C0"/>
                  </a:solidFill>
                </a:rPr>
                <a:t>i</a:t>
              </a:r>
              <a:endParaRPr lang="en-US" sz="2000" b="1" i="1" baseline="-2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(A4)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2017-10-23_leaky_A4_PH_X_6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E92359-CE91-43E3-BCBA-5A045C1462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22083" r="52116" b="23865"/>
          <a:stretch/>
        </p:blipFill>
        <p:spPr>
          <a:xfrm>
            <a:off x="438124" y="1638733"/>
            <a:ext cx="2857500" cy="2913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B21E3-ECB4-4E83-BC45-85638E7E60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26992" r="6716" b="27480"/>
          <a:stretch/>
        </p:blipFill>
        <p:spPr>
          <a:xfrm>
            <a:off x="4696212" y="1395946"/>
            <a:ext cx="5720575" cy="2299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95715F-932D-4E49-BF3E-516ACB0D71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26179" r="7675" b="27711"/>
          <a:stretch/>
        </p:blipFill>
        <p:spPr>
          <a:xfrm>
            <a:off x="3692601" y="3695700"/>
            <a:ext cx="7727796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s-SNOM Measurements</vt:lpstr>
      <vt:lpstr>Illumination conditions</vt:lpstr>
      <vt:lpstr>Leaky wave antenna, design #4 (A4)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s-SNOM Measurements</dc:title>
  <dc:creator>Moreno Cleves, Camilo</dc:creator>
  <cp:lastModifiedBy>Camilo Moreno Cleves</cp:lastModifiedBy>
  <cp:revision>6</cp:revision>
  <dcterms:created xsi:type="dcterms:W3CDTF">2017-10-16T14:46:52Z</dcterms:created>
  <dcterms:modified xsi:type="dcterms:W3CDTF">2017-10-24T22:43:40Z</dcterms:modified>
</cp:coreProperties>
</file>