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9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0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2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3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13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6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8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5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6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CDA61-55C2-4491-9C18-94E38DC9EC21}" type="datetimeFigureOut">
              <a:rPr lang="en-US" smtClean="0"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C35F-CFE3-4863-A5F7-0A17D2DAE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s-SNOM Measurements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October 25, 2017</a:t>
            </a:r>
          </a:p>
          <a:p>
            <a:r>
              <a:rPr lang="en-US" dirty="0"/>
              <a:t>Leaky wave antenna, design #4 (more asymmetric)</a:t>
            </a:r>
          </a:p>
          <a:p>
            <a:r>
              <a:rPr lang="en-US" dirty="0"/>
              <a:t>Under linear polarization</a:t>
            </a:r>
          </a:p>
          <a:p>
            <a:r>
              <a:rPr lang="en-US" dirty="0"/>
              <a:t>k vector parallel to TL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42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456" y="356761"/>
            <a:ext cx="10515600" cy="1325563"/>
          </a:xfrm>
        </p:spPr>
        <p:txBody>
          <a:bodyPr/>
          <a:lstStyle/>
          <a:p>
            <a:r>
              <a:rPr lang="en-US" dirty="0">
                <a:latin typeface="+mn-lt"/>
              </a:rPr>
              <a:t>Illumination conditions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543734" y="1621359"/>
            <a:ext cx="5948916" cy="4716298"/>
            <a:chOff x="2042722" y="400961"/>
            <a:chExt cx="7490128" cy="593817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7" r="18096" b="20659"/>
            <a:stretch/>
          </p:blipFill>
          <p:spPr>
            <a:xfrm>
              <a:off x="2042722" y="1467879"/>
              <a:ext cx="7315200" cy="4471715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066880" y="1869260"/>
              <a:ext cx="1399924" cy="3779790"/>
              <a:chOff x="3066880" y="1869260"/>
              <a:chExt cx="1399924" cy="377979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066881" y="186926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 flipV="1">
                <a:off x="3192253" y="4389120"/>
                <a:ext cx="1274551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3066880" y="1869260"/>
                <a:ext cx="1274553" cy="125912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341433" y="3129190"/>
                <a:ext cx="125371" cy="251986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/>
            <p:cNvCxnSpPr/>
            <p:nvPr/>
          </p:nvCxnSpPr>
          <p:spPr>
            <a:xfrm flipH="1">
              <a:off x="3066879" y="401770"/>
              <a:ext cx="4689388" cy="146708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 flipV="1">
              <a:off x="7756265" y="400961"/>
              <a:ext cx="125378" cy="253400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554800" y="1266092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38612" y="5877466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801839" y="2352989"/>
              <a:ext cx="73101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98858" y="3120761"/>
            <a:ext cx="36118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Incident wave </a:t>
            </a:r>
            <a:r>
              <a:rPr lang="el-GR" dirty="0"/>
              <a:t>θ</a:t>
            </a:r>
            <a:r>
              <a:rPr lang="en-US" dirty="0"/>
              <a:t> = 60</a:t>
            </a:r>
            <a:r>
              <a:rPr lang="en-US" baseline="30000" dirty="0"/>
              <a:t>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Light: linear polarization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Incidence: p-polarization (</a:t>
            </a:r>
            <a:r>
              <a:rPr lang="en-US" b="1" i="1" dirty="0"/>
              <a:t>k</a:t>
            </a:r>
            <a:r>
              <a:rPr lang="en-US" dirty="0"/>
              <a:t> and </a:t>
            </a:r>
            <a:r>
              <a:rPr lang="en-US" b="1" i="1" dirty="0"/>
              <a:t>E</a:t>
            </a:r>
            <a:r>
              <a:rPr lang="en-US" dirty="0"/>
              <a:t> vectors are in the YZ plane)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 A4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4501691" y="2932879"/>
            <a:ext cx="2174622" cy="2026707"/>
            <a:chOff x="2495157" y="2753436"/>
            <a:chExt cx="2174622" cy="2026707"/>
          </a:xfrm>
        </p:grpSpPr>
        <p:sp>
          <p:nvSpPr>
            <p:cNvPr id="22" name="TextBox 21"/>
            <p:cNvSpPr txBox="1"/>
            <p:nvPr/>
          </p:nvSpPr>
          <p:spPr>
            <a:xfrm rot="1348037">
              <a:off x="2816592" y="4160520"/>
              <a:ext cx="1020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k</a:t>
              </a:r>
              <a:r>
                <a:rPr lang="en-US" dirty="0"/>
                <a:t>-vector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495157" y="3315995"/>
              <a:ext cx="2174622" cy="1464148"/>
              <a:chOff x="2495157" y="3315995"/>
              <a:chExt cx="2174622" cy="1464148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2495157" y="3804747"/>
                <a:ext cx="1927404" cy="805419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Arc 19"/>
              <p:cNvSpPr/>
              <p:nvPr/>
            </p:nvSpPr>
            <p:spPr>
              <a:xfrm rot="16513348">
                <a:off x="3979036" y="4089400"/>
                <a:ext cx="700769" cy="680717"/>
              </a:xfrm>
              <a:prstGeom prst="arc">
                <a:avLst>
                  <a:gd name="adj1" fmla="val 16200000"/>
                  <a:gd name="adj2" fmla="val 35270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949773" y="3748006"/>
                <a:ext cx="3080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/>
                  <a:t>θ</a:t>
                </a:r>
                <a:endParaRPr lang="en-US" dirty="0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H="1">
                <a:off x="2495157" y="3315995"/>
                <a:ext cx="509300" cy="1260739"/>
              </a:xfrm>
              <a:prstGeom prst="straightConnector1">
                <a:avLst/>
              </a:prstGeom>
              <a:ln w="28575">
                <a:solidFill>
                  <a:srgbClr val="0070C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2772433" y="2753436"/>
              <a:ext cx="581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i="1" dirty="0">
                  <a:solidFill>
                    <a:srgbClr val="0070C0"/>
                  </a:solidFill>
                </a:rPr>
                <a:t>E</a:t>
              </a:r>
              <a:r>
                <a:rPr lang="en-US" sz="2400" b="1" i="1" baseline="-25000" dirty="0">
                  <a:solidFill>
                    <a:srgbClr val="0070C0"/>
                  </a:solidFill>
                </a:rPr>
                <a:t>i</a:t>
              </a:r>
              <a:endParaRPr lang="en-US" sz="2000" b="1" i="1" baseline="-250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02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(A4)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2017-10-25_leaky_A4_PH_X_1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54150" y="4641850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8375" y="5221374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326" y="5918420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2BD1F-B41E-401C-BB1C-B5DB24C6D5C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8" t="12443" r="52805" b="11661"/>
          <a:stretch/>
        </p:blipFill>
        <p:spPr>
          <a:xfrm>
            <a:off x="572986" y="1689753"/>
            <a:ext cx="2532838" cy="2588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BE001E-B52C-440A-A4AF-42A03095D1E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t="15511" r="7530" b="16968"/>
          <a:stretch/>
        </p:blipFill>
        <p:spPr>
          <a:xfrm>
            <a:off x="4696211" y="1387356"/>
            <a:ext cx="5720575" cy="2334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85753C-2242-4DE1-A806-12D2445524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2" t="16678" r="7622" b="16967"/>
          <a:stretch/>
        </p:blipFill>
        <p:spPr>
          <a:xfrm>
            <a:off x="3753158" y="3865319"/>
            <a:ext cx="7606680" cy="308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74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(A4)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2017-10-25_leaky_A4_PH_X_5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54150" y="4641850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8375" y="5221374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326" y="5918420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45BE18-5699-491E-A892-1B286DC315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0" t="12443" r="52713" b="11661"/>
          <a:stretch/>
        </p:blipFill>
        <p:spPr>
          <a:xfrm>
            <a:off x="347880" y="1613425"/>
            <a:ext cx="2900299" cy="296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8F948E-1DC8-49C6-9A16-31E761C9EA4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6" t="15693" r="6826" b="17331"/>
          <a:stretch/>
        </p:blipFill>
        <p:spPr>
          <a:xfrm>
            <a:off x="4623726" y="1393902"/>
            <a:ext cx="6122855" cy="24714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46B2A5-775E-4473-ACE4-49A6730E08B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8" t="16784" r="7165" b="16786"/>
          <a:stretch/>
        </p:blipFill>
        <p:spPr>
          <a:xfrm>
            <a:off x="3966850" y="3865319"/>
            <a:ext cx="7436606" cy="2992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3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85725"/>
            <a:ext cx="10515600" cy="7143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Leaky wave antenna, design #4 (A4)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800100"/>
            <a:ext cx="10515600" cy="7493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Data: 2017-10-25_leaky_A4_PH_X_6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454150" y="4641850"/>
            <a:ext cx="2717" cy="1136217"/>
          </a:xfrm>
          <a:prstGeom prst="straightConnector1">
            <a:avLst/>
          </a:prstGeom>
          <a:ln w="317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98375" y="5221374"/>
            <a:ext cx="1020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k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10326" y="5918420"/>
            <a:ext cx="1932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incident from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C8426-5B20-4C72-A96D-C0CD2ADB193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9" t="12443" r="52804" b="11661"/>
          <a:stretch/>
        </p:blipFill>
        <p:spPr>
          <a:xfrm>
            <a:off x="315953" y="1549400"/>
            <a:ext cx="2921620" cy="3038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C4523A-59E2-4940-A1A5-D0DCC78865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2" t="16603" r="7806" b="16239"/>
          <a:stretch/>
        </p:blipFill>
        <p:spPr>
          <a:xfrm>
            <a:off x="4740815" y="1293720"/>
            <a:ext cx="6103746" cy="25109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DCD6A5-9997-4964-B45F-A95646A8342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1" t="14917" r="6982" b="14719"/>
          <a:stretch/>
        </p:blipFill>
        <p:spPr>
          <a:xfrm>
            <a:off x="4211133" y="3804626"/>
            <a:ext cx="7163111" cy="305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17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142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s-SNOM Measurements</vt:lpstr>
      <vt:lpstr>Illumination conditions</vt:lpstr>
      <vt:lpstr>Leaky wave antenna, design #4 (A4)</vt:lpstr>
      <vt:lpstr>Leaky wave antenna, design #4 (A4)</vt:lpstr>
      <vt:lpstr>Leaky wave antenna, design #4 (A4)</vt:lpstr>
    </vt:vector>
  </TitlesOfParts>
  <Company>UNC Charlotte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s-SNOM Measurements</dc:title>
  <dc:creator>Moreno Cleves, Camilo</dc:creator>
  <cp:lastModifiedBy>Camilo Moreno Cleves</cp:lastModifiedBy>
  <cp:revision>7</cp:revision>
  <dcterms:created xsi:type="dcterms:W3CDTF">2017-10-16T14:46:52Z</dcterms:created>
  <dcterms:modified xsi:type="dcterms:W3CDTF">2017-10-31T23:56:44Z</dcterms:modified>
</cp:coreProperties>
</file>