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0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3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1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5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6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DA61-55C2-4491-9C18-94E38DC9EC2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3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s-SNOM Measurements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November 2, 2017</a:t>
            </a:r>
          </a:p>
          <a:p>
            <a:r>
              <a:rPr lang="en-US" dirty="0"/>
              <a:t>Leaky wave antenna, design #4 (more asymmetric)</a:t>
            </a:r>
          </a:p>
          <a:p>
            <a:r>
              <a:rPr lang="en-US" dirty="0"/>
              <a:t>Under linear polarization</a:t>
            </a:r>
          </a:p>
          <a:p>
            <a:r>
              <a:rPr lang="en-US" dirty="0"/>
              <a:t>k vector parallel to TL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56" y="356761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Illumination conditions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43734" y="1621359"/>
            <a:ext cx="5948916" cy="4716298"/>
            <a:chOff x="2042722" y="400961"/>
            <a:chExt cx="7490128" cy="59381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7" r="18096" b="20659"/>
            <a:stretch/>
          </p:blipFill>
          <p:spPr>
            <a:xfrm>
              <a:off x="2042722" y="1467879"/>
              <a:ext cx="7315200" cy="4471715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3066880" y="1869260"/>
              <a:ext cx="1399924" cy="3779790"/>
              <a:chOff x="3066880" y="1869260"/>
              <a:chExt cx="1399924" cy="377979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066881" y="1869260"/>
                <a:ext cx="125371" cy="25198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3192253" y="4389120"/>
                <a:ext cx="1274551" cy="125912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066880" y="1869260"/>
                <a:ext cx="1274553" cy="125912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341433" y="3129190"/>
                <a:ext cx="125371" cy="25198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flipH="1">
              <a:off x="3066879" y="401770"/>
              <a:ext cx="4689388" cy="14670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7756265" y="400961"/>
              <a:ext cx="125378" cy="253400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54800" y="1266092"/>
              <a:ext cx="731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612" y="5877466"/>
              <a:ext cx="731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01839" y="2352989"/>
              <a:ext cx="731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8858" y="3120761"/>
            <a:ext cx="3611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Incident wave </a:t>
            </a:r>
            <a:r>
              <a:rPr lang="el-GR" dirty="0"/>
              <a:t>θ</a:t>
            </a:r>
            <a:r>
              <a:rPr lang="en-US" dirty="0"/>
              <a:t> = 60</a:t>
            </a:r>
            <a:r>
              <a:rPr lang="en-US" baseline="30000" dirty="0"/>
              <a:t>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Light: linear polarization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Incidence: p-polarization (</a:t>
            </a:r>
            <a:r>
              <a:rPr lang="en-US" b="1" i="1" dirty="0"/>
              <a:t>k</a:t>
            </a:r>
            <a:r>
              <a:rPr lang="en-US" dirty="0"/>
              <a:t> and </a:t>
            </a:r>
            <a:r>
              <a:rPr lang="en-US" b="1" i="1" dirty="0"/>
              <a:t>E</a:t>
            </a:r>
            <a:r>
              <a:rPr lang="en-US" dirty="0"/>
              <a:t> vectors are in the YZ plane)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Structure A4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501691" y="2932879"/>
            <a:ext cx="2174622" cy="2026707"/>
            <a:chOff x="2495157" y="2753436"/>
            <a:chExt cx="2174622" cy="2026707"/>
          </a:xfrm>
        </p:grpSpPr>
        <p:sp>
          <p:nvSpPr>
            <p:cNvPr id="22" name="TextBox 21"/>
            <p:cNvSpPr txBox="1"/>
            <p:nvPr/>
          </p:nvSpPr>
          <p:spPr>
            <a:xfrm rot="1348037">
              <a:off x="2816592" y="4160520"/>
              <a:ext cx="1020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k</a:t>
              </a:r>
              <a:r>
                <a:rPr lang="en-US" dirty="0"/>
                <a:t>-vector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495157" y="3315995"/>
              <a:ext cx="2174622" cy="1464148"/>
              <a:chOff x="2495157" y="3315995"/>
              <a:chExt cx="2174622" cy="1464148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2495157" y="3804747"/>
                <a:ext cx="1927404" cy="80541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Arc 19"/>
              <p:cNvSpPr/>
              <p:nvPr/>
            </p:nvSpPr>
            <p:spPr>
              <a:xfrm rot="16513348">
                <a:off x="3979036" y="4089400"/>
                <a:ext cx="700769" cy="680717"/>
              </a:xfrm>
              <a:prstGeom prst="arc">
                <a:avLst>
                  <a:gd name="adj1" fmla="val 16200000"/>
                  <a:gd name="adj2" fmla="val 3527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949773" y="3748006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θ</a:t>
                </a:r>
                <a:endParaRPr lang="en-US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2495157" y="3315995"/>
                <a:ext cx="509300" cy="12607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2772433" y="2753436"/>
              <a:ext cx="58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0070C0"/>
                  </a:solidFill>
                </a:rPr>
                <a:t>E</a:t>
              </a:r>
              <a:r>
                <a:rPr lang="en-US" sz="2400" b="1" i="1" baseline="-25000" dirty="0">
                  <a:solidFill>
                    <a:srgbClr val="0070C0"/>
                  </a:solidFill>
                </a:rPr>
                <a:t>i</a:t>
              </a:r>
              <a:endParaRPr lang="en-US" sz="2000" b="1" i="1" baseline="-2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02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85725"/>
            <a:ext cx="10515600" cy="7143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Leaky wave antenna, design #4 (E4)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00100"/>
            <a:ext cx="105156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Data: 2017-11-02_leaky_E4_PH_X_4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179830" y="4419306"/>
            <a:ext cx="2717" cy="113621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24055" y="4998830"/>
            <a:ext cx="102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6006" y="5695876"/>
            <a:ext cx="193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incident from below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26667" r="8525" b="28148"/>
          <a:stretch/>
        </p:blipFill>
        <p:spPr>
          <a:xfrm>
            <a:off x="4314533" y="1265609"/>
            <a:ext cx="6242633" cy="25302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E19424D-5A81-414A-96CB-4579FB08D8AE}"/>
              </a:ext>
            </a:extLst>
          </p:cNvPr>
          <p:cNvGrpSpPr/>
          <p:nvPr/>
        </p:nvGrpSpPr>
        <p:grpSpPr>
          <a:xfrm>
            <a:off x="21590" y="1599248"/>
            <a:ext cx="2721610" cy="2770210"/>
            <a:chOff x="101600" y="1514475"/>
            <a:chExt cx="3072509" cy="31273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4" t="23333" r="52456" b="23889"/>
            <a:stretch/>
          </p:blipFill>
          <p:spPr>
            <a:xfrm>
              <a:off x="101600" y="1514475"/>
              <a:ext cx="3072509" cy="312737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193800" y="2451100"/>
              <a:ext cx="1130300" cy="1231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58D3350-8C5F-4EAA-820E-D26F5E9F5ED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2" t="16794" r="7282" b="16421"/>
          <a:stretch/>
        </p:blipFill>
        <p:spPr>
          <a:xfrm>
            <a:off x="2784708" y="4162297"/>
            <a:ext cx="5958964" cy="2411730"/>
          </a:xfrm>
          <a:prstGeom prst="rect">
            <a:avLst/>
          </a:prstGeom>
        </p:spPr>
      </p:pic>
      <p:pic>
        <p:nvPicPr>
          <p:cNvPr id="12" name="phase_evol_E4_4">
            <a:hlinkClick r:id="" action="ppaction://media"/>
            <a:extLst>
              <a:ext uri="{FF2B5EF4-FFF2-40B4-BE49-F238E27FC236}">
                <a16:creationId xmlns:a16="http://schemas.microsoft.com/office/drawing/2014/main" id="{B6BD75E3-97CA-4F93-B0A3-1568BE506A5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76785" y="3795846"/>
            <a:ext cx="2941363" cy="294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7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85725"/>
            <a:ext cx="10515600" cy="7143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Leaky wave antenna, design #4 (E4)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00100"/>
            <a:ext cx="105156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Data: 2017-11-02_leaky_E4_PH_X_5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65036" y="4597245"/>
            <a:ext cx="2717" cy="113621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9261" y="5176769"/>
            <a:ext cx="102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1212" y="5873815"/>
            <a:ext cx="193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incident from below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2" t="25927" r="8526" b="27222"/>
          <a:stretch/>
        </p:blipFill>
        <p:spPr>
          <a:xfrm>
            <a:off x="4851400" y="1346200"/>
            <a:ext cx="5551055" cy="23368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B4E379F-CD05-4825-86EC-F5189C8F05E5}"/>
              </a:ext>
            </a:extLst>
          </p:cNvPr>
          <p:cNvGrpSpPr/>
          <p:nvPr/>
        </p:nvGrpSpPr>
        <p:grpSpPr>
          <a:xfrm>
            <a:off x="101600" y="1689753"/>
            <a:ext cx="2502131" cy="2638611"/>
            <a:chOff x="353756" y="1514475"/>
            <a:chExt cx="2846013" cy="30012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1" t="22778" r="53002" b="23519"/>
            <a:stretch/>
          </p:blipFill>
          <p:spPr>
            <a:xfrm>
              <a:off x="353756" y="1514475"/>
              <a:ext cx="2846013" cy="300125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892300" y="2489200"/>
              <a:ext cx="1168400" cy="1079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E5C2469-A67F-4972-A20E-D859D16D58C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4" t="16007" r="6982" b="16239"/>
          <a:stretch/>
        </p:blipFill>
        <p:spPr>
          <a:xfrm>
            <a:off x="2645239" y="3905580"/>
            <a:ext cx="6513658" cy="2679437"/>
          </a:xfrm>
          <a:prstGeom prst="rect">
            <a:avLst/>
          </a:prstGeom>
        </p:spPr>
      </p:pic>
      <p:pic>
        <p:nvPicPr>
          <p:cNvPr id="9" name="phase_evol_E4_5">
            <a:hlinkClick r:id="" action="ppaction://media"/>
            <a:extLst>
              <a:ext uri="{FF2B5EF4-FFF2-40B4-BE49-F238E27FC236}">
                <a16:creationId xmlns:a16="http://schemas.microsoft.com/office/drawing/2014/main" id="{D549ED25-AD54-4007-8EFC-E6D51B467FF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383050" y="3956117"/>
            <a:ext cx="2628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4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85725"/>
            <a:ext cx="10515600" cy="7143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Leaky wave antenna, design #4 (E4)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00100"/>
            <a:ext cx="105156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Data: 2017-11-02_leaky_E4_PH_X_7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96950" y="4454489"/>
            <a:ext cx="2717" cy="113621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1175" y="5034013"/>
            <a:ext cx="102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3126" y="5731059"/>
            <a:ext cx="193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incident from below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23518" r="52456" b="24074"/>
          <a:stretch/>
        </p:blipFill>
        <p:spPr>
          <a:xfrm>
            <a:off x="101600" y="1689753"/>
            <a:ext cx="2615109" cy="26243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8" t="26111" r="8526" b="26852"/>
          <a:stretch/>
        </p:blipFill>
        <p:spPr>
          <a:xfrm>
            <a:off x="4781550" y="1228888"/>
            <a:ext cx="5765800" cy="2428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50FE41-78A2-40BD-ADC4-2C39D8D7E72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9" t="16422" r="7094" b="16422"/>
          <a:stretch/>
        </p:blipFill>
        <p:spPr>
          <a:xfrm>
            <a:off x="2716709" y="3863539"/>
            <a:ext cx="6612406" cy="2674681"/>
          </a:xfrm>
          <a:prstGeom prst="rect">
            <a:avLst/>
          </a:prstGeom>
        </p:spPr>
      </p:pic>
      <p:pic>
        <p:nvPicPr>
          <p:cNvPr id="6" name="phase_evol_E4_7">
            <a:hlinkClick r:id="" action="ppaction://media"/>
            <a:extLst>
              <a:ext uri="{FF2B5EF4-FFF2-40B4-BE49-F238E27FC236}">
                <a16:creationId xmlns:a16="http://schemas.microsoft.com/office/drawing/2014/main" id="{323014BC-6C56-4037-83ED-12ABCDE5656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553268" y="3954781"/>
            <a:ext cx="2583440" cy="258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9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142</Words>
  <Application>Microsoft Office PowerPoint</Application>
  <PresentationFormat>Widescreen</PresentationFormat>
  <Paragraphs>28</Paragraphs>
  <Slides>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s-SNOM Measurements</vt:lpstr>
      <vt:lpstr>Illumination conditions</vt:lpstr>
      <vt:lpstr>Leaky wave antenna, design #4 (E4)</vt:lpstr>
      <vt:lpstr>Leaky wave antenna, design #4 (E4)</vt:lpstr>
      <vt:lpstr>Leaky wave antenna, design #4 (E4)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s-SNOM Measurements</dc:title>
  <dc:creator>Moreno Cleves, Camilo</dc:creator>
  <cp:lastModifiedBy>Camilo Moreno Cleves</cp:lastModifiedBy>
  <cp:revision>14</cp:revision>
  <dcterms:created xsi:type="dcterms:W3CDTF">2017-10-16T14:46:52Z</dcterms:created>
  <dcterms:modified xsi:type="dcterms:W3CDTF">2017-11-14T06:02:21Z</dcterms:modified>
</cp:coreProperties>
</file>