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DA61-55C2-4491-9C18-94E38DC9EC21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C35F-CFE3-4863-A5F7-0A17D2DAE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304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DA61-55C2-4491-9C18-94E38DC9EC21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C35F-CFE3-4863-A5F7-0A17D2DAE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28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DA61-55C2-4491-9C18-94E38DC9EC21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C35F-CFE3-4863-A5F7-0A17D2DAE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930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DA61-55C2-4491-9C18-94E38DC9EC21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C35F-CFE3-4863-A5F7-0A17D2DAE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4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DA61-55C2-4491-9C18-94E38DC9EC21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C35F-CFE3-4863-A5F7-0A17D2DAE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DA61-55C2-4491-9C18-94E38DC9EC21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C35F-CFE3-4863-A5F7-0A17D2DAE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613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DA61-55C2-4491-9C18-94E38DC9EC21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C35F-CFE3-4863-A5F7-0A17D2DAE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173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DA61-55C2-4491-9C18-94E38DC9EC21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C35F-CFE3-4863-A5F7-0A17D2DAE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41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DA61-55C2-4491-9C18-94E38DC9EC21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C35F-CFE3-4863-A5F7-0A17D2DAE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84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DA61-55C2-4491-9C18-94E38DC9EC21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C35F-CFE3-4863-A5F7-0A17D2DAE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258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DA61-55C2-4491-9C18-94E38DC9EC21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C35F-CFE3-4863-A5F7-0A17D2DAE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363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CDA61-55C2-4491-9C18-94E38DC9EC21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6C35F-CFE3-4863-A5F7-0A17D2DAE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34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s-SNOM Measurements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November 2, </a:t>
            </a:r>
            <a:r>
              <a:rPr lang="en-US" dirty="0"/>
              <a:t>2017</a:t>
            </a:r>
          </a:p>
          <a:p>
            <a:r>
              <a:rPr lang="en-US" dirty="0"/>
              <a:t>Leaky wave antenna, design #4 (more asymmetric)</a:t>
            </a:r>
          </a:p>
          <a:p>
            <a:r>
              <a:rPr lang="en-US" dirty="0"/>
              <a:t>Under linear polarization</a:t>
            </a:r>
          </a:p>
          <a:p>
            <a:r>
              <a:rPr lang="en-US" dirty="0"/>
              <a:t>k vector parallel to TL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426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456" y="356761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Illumination conditions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543734" y="1621359"/>
            <a:ext cx="5948916" cy="4716298"/>
            <a:chOff x="2042722" y="400961"/>
            <a:chExt cx="7490128" cy="593817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7" r="18096" b="20659"/>
            <a:stretch/>
          </p:blipFill>
          <p:spPr>
            <a:xfrm>
              <a:off x="2042722" y="1467879"/>
              <a:ext cx="7315200" cy="4471715"/>
            </a:xfrm>
            <a:prstGeom prst="rect">
              <a:avLst/>
            </a:prstGeom>
          </p:spPr>
        </p:pic>
        <p:grpSp>
          <p:nvGrpSpPr>
            <p:cNvPr id="6" name="Group 5"/>
            <p:cNvGrpSpPr/>
            <p:nvPr/>
          </p:nvGrpSpPr>
          <p:grpSpPr>
            <a:xfrm>
              <a:off x="3066880" y="1869260"/>
              <a:ext cx="1399924" cy="3779790"/>
              <a:chOff x="3066880" y="1869260"/>
              <a:chExt cx="1399924" cy="3779790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3066881" y="1869260"/>
                <a:ext cx="125371" cy="251986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H="1" flipV="1">
                <a:off x="3192253" y="4389120"/>
                <a:ext cx="1274551" cy="1259121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3066880" y="1869260"/>
                <a:ext cx="1274553" cy="1259121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341433" y="3129190"/>
                <a:ext cx="125371" cy="251986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/>
            <p:cNvCxnSpPr/>
            <p:nvPr/>
          </p:nvCxnSpPr>
          <p:spPr>
            <a:xfrm flipH="1">
              <a:off x="3066879" y="401770"/>
              <a:ext cx="4689388" cy="146708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 flipV="1">
              <a:off x="7756265" y="400961"/>
              <a:ext cx="125378" cy="253400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554800" y="1266092"/>
              <a:ext cx="73101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0000"/>
                  </a:solidFill>
                </a:rPr>
                <a:t>Z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38612" y="5877466"/>
              <a:ext cx="73101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801839" y="2352989"/>
              <a:ext cx="73101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0000"/>
                  </a:solidFill>
                </a:rPr>
                <a:t>Y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98858" y="3120761"/>
            <a:ext cx="36118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Incident wave </a:t>
            </a:r>
            <a:r>
              <a:rPr lang="el-GR" dirty="0"/>
              <a:t>θ</a:t>
            </a:r>
            <a:r>
              <a:rPr lang="en-US" dirty="0"/>
              <a:t> = 60</a:t>
            </a:r>
            <a:r>
              <a:rPr lang="en-US" baseline="30000" dirty="0"/>
              <a:t>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Light: linear polarization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Incidence: p-polarization (</a:t>
            </a:r>
            <a:r>
              <a:rPr lang="en-US" b="1" i="1" dirty="0"/>
              <a:t>k</a:t>
            </a:r>
            <a:r>
              <a:rPr lang="en-US" dirty="0"/>
              <a:t> and </a:t>
            </a:r>
            <a:r>
              <a:rPr lang="en-US" b="1" i="1" dirty="0"/>
              <a:t>E</a:t>
            </a:r>
            <a:r>
              <a:rPr lang="en-US" dirty="0"/>
              <a:t> vectors are in the YZ plane)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Structure A4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4501691" y="2932879"/>
            <a:ext cx="2174622" cy="2026707"/>
            <a:chOff x="2495157" y="2753436"/>
            <a:chExt cx="2174622" cy="2026707"/>
          </a:xfrm>
        </p:grpSpPr>
        <p:sp>
          <p:nvSpPr>
            <p:cNvPr id="22" name="TextBox 21"/>
            <p:cNvSpPr txBox="1"/>
            <p:nvPr/>
          </p:nvSpPr>
          <p:spPr>
            <a:xfrm rot="1348037">
              <a:off x="2816592" y="4160520"/>
              <a:ext cx="10206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/>
                <a:t>k</a:t>
              </a:r>
              <a:r>
                <a:rPr lang="en-US" dirty="0"/>
                <a:t>-vector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495157" y="3315995"/>
              <a:ext cx="2174622" cy="1464148"/>
              <a:chOff x="2495157" y="3315995"/>
              <a:chExt cx="2174622" cy="1464148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2495157" y="3804747"/>
                <a:ext cx="1927404" cy="80541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Arc 19"/>
              <p:cNvSpPr/>
              <p:nvPr/>
            </p:nvSpPr>
            <p:spPr>
              <a:xfrm rot="16513348">
                <a:off x="3979036" y="4089400"/>
                <a:ext cx="700769" cy="680717"/>
              </a:xfrm>
              <a:prstGeom prst="arc">
                <a:avLst>
                  <a:gd name="adj1" fmla="val 16200000"/>
                  <a:gd name="adj2" fmla="val 352705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3949773" y="3748006"/>
                <a:ext cx="3080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l-GR" dirty="0"/>
                  <a:t>θ</a:t>
                </a:r>
                <a:endParaRPr lang="en-US" dirty="0"/>
              </a:p>
            </p:txBody>
          </p:sp>
          <p:cxnSp>
            <p:nvCxnSpPr>
              <p:cNvPr id="23" name="Straight Arrow Connector 22"/>
              <p:cNvCxnSpPr/>
              <p:nvPr/>
            </p:nvCxnSpPr>
            <p:spPr>
              <a:xfrm flipH="1">
                <a:off x="2495157" y="3315995"/>
                <a:ext cx="509300" cy="1260739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/>
            <p:cNvSpPr txBox="1"/>
            <p:nvPr/>
          </p:nvSpPr>
          <p:spPr>
            <a:xfrm>
              <a:off x="2772433" y="2753436"/>
              <a:ext cx="5813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i="1" dirty="0">
                  <a:solidFill>
                    <a:srgbClr val="0070C0"/>
                  </a:solidFill>
                </a:rPr>
                <a:t>E</a:t>
              </a:r>
              <a:r>
                <a:rPr lang="en-US" sz="2400" b="1" i="1" baseline="-25000" dirty="0">
                  <a:solidFill>
                    <a:srgbClr val="0070C0"/>
                  </a:solidFill>
                </a:rPr>
                <a:t>i</a:t>
              </a:r>
              <a:endParaRPr lang="en-US" sz="2000" b="1" i="1" baseline="-250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8029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85725"/>
            <a:ext cx="10515600" cy="71437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Leaky wave antenna, design #4 </a:t>
            </a:r>
            <a:r>
              <a:rPr lang="en-US" sz="2800" dirty="0" smtClean="0">
                <a:latin typeface="+mn-lt"/>
              </a:rPr>
              <a:t>(E4</a:t>
            </a:r>
            <a:r>
              <a:rPr lang="en-US" sz="2800" dirty="0">
                <a:latin typeface="+mn-lt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" y="800100"/>
            <a:ext cx="10515600" cy="7493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Data: </a:t>
            </a:r>
            <a:r>
              <a:rPr lang="en-US" dirty="0" smtClean="0"/>
              <a:t>2017-11-02_leaky_E4_PH_X_5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1454150" y="4641850"/>
            <a:ext cx="2717" cy="1136217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498375" y="5221374"/>
            <a:ext cx="102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k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10326" y="5918420"/>
            <a:ext cx="1932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Light incident from below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1" t="22778" r="53002" b="23519"/>
          <a:stretch/>
        </p:blipFill>
        <p:spPr>
          <a:xfrm>
            <a:off x="353756" y="1514475"/>
            <a:ext cx="2846013" cy="3001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2" t="25927" r="52750" b="27222"/>
          <a:stretch/>
        </p:blipFill>
        <p:spPr>
          <a:xfrm rot="5400000">
            <a:off x="6348458" y="510932"/>
            <a:ext cx="2556937" cy="2336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61" t="26297" r="7299" b="27407"/>
          <a:stretch/>
        </p:blipFill>
        <p:spPr>
          <a:xfrm rot="5400000">
            <a:off x="8303740" y="3216704"/>
            <a:ext cx="3550508" cy="3175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892300" y="2489200"/>
            <a:ext cx="1168400" cy="1079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28" t="25927" r="8526" b="27222"/>
          <a:stretch/>
        </p:blipFill>
        <p:spPr>
          <a:xfrm rot="5400000">
            <a:off x="9061883" y="531956"/>
            <a:ext cx="2514888" cy="23368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55" t="26297" r="52491" b="27407"/>
          <a:stretch/>
        </p:blipFill>
        <p:spPr>
          <a:xfrm rot="5400000">
            <a:off x="5146724" y="3127570"/>
            <a:ext cx="3514539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240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61" t="26297" r="7299" b="27407"/>
          <a:stretch/>
        </p:blipFill>
        <p:spPr>
          <a:xfrm rot="5400000">
            <a:off x="1914109" y="3486495"/>
            <a:ext cx="3550508" cy="3175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55" t="26297" r="52491" b="27407"/>
          <a:stretch/>
        </p:blipFill>
        <p:spPr>
          <a:xfrm rot="5400000">
            <a:off x="1932093" y="169770"/>
            <a:ext cx="3514539" cy="3175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64757" y="782595"/>
            <a:ext cx="1696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Mag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z</a:t>
            </a:r>
            <a:endParaRPr 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267730" y="4279557"/>
            <a:ext cx="1696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Phase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z</a:t>
            </a:r>
            <a:endParaRPr lang="en-US" baseline="-250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211" y="350539"/>
            <a:ext cx="2733346" cy="28134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446" y="3514540"/>
            <a:ext cx="2730111" cy="280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411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80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s-SNOM Measurements</vt:lpstr>
      <vt:lpstr>Illumination conditions</vt:lpstr>
      <vt:lpstr>Leaky wave antenna, design #4 (E4)</vt:lpstr>
      <vt:lpstr>PowerPoint Presentation</vt:lpstr>
    </vt:vector>
  </TitlesOfParts>
  <Company>UNC Charlotte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s-SNOM Measurements</dc:title>
  <dc:creator>Moreno Cleves, Camilo</dc:creator>
  <cp:lastModifiedBy>Navaneeth  Premkumar</cp:lastModifiedBy>
  <cp:revision>17</cp:revision>
  <dcterms:created xsi:type="dcterms:W3CDTF">2017-10-16T14:46:52Z</dcterms:created>
  <dcterms:modified xsi:type="dcterms:W3CDTF">2017-11-07T19:55:55Z</dcterms:modified>
</cp:coreProperties>
</file>