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B342D-E727-4569-8C42-F4455AF21075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F7A24-8203-4AFF-90E2-ABB69B821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7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F7A24-8203-4AFF-90E2-ABB69B8219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6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1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0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9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6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A769-C004-45C9-89B6-FE1F8541236A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BB69-000D-4A4D-9681-D3A0FCCE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327277" y="-1874587"/>
            <a:ext cx="3484625" cy="798361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880360" y="969264"/>
            <a:ext cx="0" cy="283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9936480" y="969264"/>
            <a:ext cx="0" cy="283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80360" y="1110996"/>
            <a:ext cx="25603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376160" y="1112520"/>
            <a:ext cx="256032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60364" y="883396"/>
            <a:ext cx="65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8um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196181" y="3359026"/>
            <a:ext cx="0" cy="283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869339" y="3359026"/>
            <a:ext cx="0" cy="283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16611" y="3376399"/>
            <a:ext cx="63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2um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48909" y="3500758"/>
            <a:ext cx="5204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96181" y="3500758"/>
            <a:ext cx="5204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848255" y="1692613"/>
            <a:ext cx="3479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53605" y="3359026"/>
            <a:ext cx="3479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34516" y="2263173"/>
            <a:ext cx="461665" cy="5252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2um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965348" y="1692613"/>
            <a:ext cx="0" cy="424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65348" y="2934421"/>
            <a:ext cx="0" cy="42460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936480" y="1252728"/>
            <a:ext cx="3479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936480" y="1601821"/>
            <a:ext cx="3479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0061395" y="828123"/>
            <a:ext cx="0" cy="42460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061395" y="1601821"/>
            <a:ext cx="0" cy="424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49843" y="1232489"/>
            <a:ext cx="8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0.4um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032760" y="1121555"/>
            <a:ext cx="0" cy="22832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871605" y="1692613"/>
            <a:ext cx="0" cy="283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204616" y="1692613"/>
            <a:ext cx="0" cy="2834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59930" y="1834345"/>
            <a:ext cx="5204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04616" y="1834345"/>
            <a:ext cx="52043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50703" y="1862277"/>
            <a:ext cx="8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0.4um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204616" y="1689371"/>
            <a:ext cx="955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04616" y="1575881"/>
            <a:ext cx="955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793175" y="1252728"/>
            <a:ext cx="0" cy="3231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793175" y="1703272"/>
            <a:ext cx="0" cy="32315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03322" y="1465013"/>
            <a:ext cx="8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0.1um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48255" y="4474723"/>
            <a:ext cx="753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Metal Thickness: 0.11um</a:t>
            </a:r>
          </a:p>
          <a:p>
            <a:endParaRPr lang="en-US" dirty="0"/>
          </a:p>
          <a:p>
            <a:r>
              <a:rPr lang="en-US" dirty="0" err="1" smtClean="0"/>
              <a:t>ZnS</a:t>
            </a:r>
            <a:r>
              <a:rPr lang="en-US" dirty="0" smtClean="0"/>
              <a:t> Substrate Thickness: 0.2um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7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265" t="39931" r="41878"/>
          <a:stretch/>
        </p:blipFill>
        <p:spPr>
          <a:xfrm>
            <a:off x="371906" y="668019"/>
            <a:ext cx="4764024" cy="3164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-787" t="56274" r="787" b="229"/>
          <a:stretch/>
        </p:blipFill>
        <p:spPr>
          <a:xfrm rot="5400000">
            <a:off x="6927697" y="279872"/>
            <a:ext cx="3223803" cy="3212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806835" y="1005779"/>
            <a:ext cx="0" cy="2222876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69794" y="671870"/>
                <a:ext cx="474083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94" y="671870"/>
                <a:ext cx="474083" cy="4029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8626" r="9507"/>
          <a:stretch/>
        </p:blipFill>
        <p:spPr>
          <a:xfrm>
            <a:off x="6933249" y="3859531"/>
            <a:ext cx="3212700" cy="14192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031303" y="2117218"/>
            <a:ext cx="0" cy="299611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03942" y="2117217"/>
            <a:ext cx="0" cy="299611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88382" y="3895674"/>
            <a:ext cx="762824" cy="4692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51206" y="3859531"/>
            <a:ext cx="0" cy="616783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75043" y="3832033"/>
            <a:ext cx="5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</a:t>
            </a:r>
            <a:r>
              <a:rPr lang="en-US" baseline="30000" dirty="0"/>
              <a:t>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3467" y="3895674"/>
            <a:ext cx="308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Incident </a:t>
            </a:r>
            <a:r>
              <a:rPr lang="en-US" dirty="0" smtClean="0"/>
              <a:t>wave polarization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71561" y="2117217"/>
                <a:ext cx="887897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baseline="-250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baseline="-2500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61" y="2117217"/>
                <a:ext cx="887897" cy="513282"/>
              </a:xfrm>
              <a:prstGeom prst="rect">
                <a:avLst/>
              </a:prstGeom>
              <a:blipFill rotWithShape="0">
                <a:blip r:embed="rId7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17299" y="1829230"/>
                <a:ext cx="97276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299" y="1829230"/>
                <a:ext cx="972766" cy="4029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701998" y="3557084"/>
                <a:ext cx="97276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998" y="3557084"/>
                <a:ext cx="972766" cy="402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4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Florida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Shenjie Miao</dc:creator>
  <cp:lastModifiedBy>Shenjie Miao</cp:lastModifiedBy>
  <cp:revision>9</cp:revision>
  <dcterms:created xsi:type="dcterms:W3CDTF">2018-01-19T02:57:52Z</dcterms:created>
  <dcterms:modified xsi:type="dcterms:W3CDTF">2018-01-19T19:13:38Z</dcterms:modified>
</cp:coreProperties>
</file>