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4660"/>
  </p:normalViewPr>
  <p:slideViewPr>
    <p:cSldViewPr snapToGrid="0">
      <p:cViewPr>
        <p:scale>
          <a:sx n="120" d="100"/>
          <a:sy n="120" d="100"/>
        </p:scale>
        <p:origin x="-14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DCB-0562-44B8-AF9D-B69380A01C0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C01-04ED-43A6-A46E-111DFC51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1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DCB-0562-44B8-AF9D-B69380A01C0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C01-04ED-43A6-A46E-111DFC51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3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DCB-0562-44B8-AF9D-B69380A01C0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C01-04ED-43A6-A46E-111DFC51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0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DCB-0562-44B8-AF9D-B69380A01C0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C01-04ED-43A6-A46E-111DFC51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5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DCB-0562-44B8-AF9D-B69380A01C0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C01-04ED-43A6-A46E-111DFC51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5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DCB-0562-44B8-AF9D-B69380A01C0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C01-04ED-43A6-A46E-111DFC51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5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DCB-0562-44B8-AF9D-B69380A01C0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C01-04ED-43A6-A46E-111DFC51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0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DCB-0562-44B8-AF9D-B69380A01C0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C01-04ED-43A6-A46E-111DFC51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DCB-0562-44B8-AF9D-B69380A01C0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C01-04ED-43A6-A46E-111DFC51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3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DCB-0562-44B8-AF9D-B69380A01C0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C01-04ED-43A6-A46E-111DFC51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DCB-0562-44B8-AF9D-B69380A01C0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C01-04ED-43A6-A46E-111DFC51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1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CDCB-0562-44B8-AF9D-B69380A01C0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59C01-04ED-43A6-A46E-111DFC51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5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3511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Classical Bowtie (BT) – Vertical Pol (2018-04-24_bowtie_1_VLP_PH_X_7)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4" t="26320" r="8574" b="27100"/>
          <a:stretch/>
        </p:blipFill>
        <p:spPr>
          <a:xfrm>
            <a:off x="4435558" y="1391463"/>
            <a:ext cx="7756442" cy="31234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463"/>
            <a:ext cx="4435558" cy="376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0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3511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Classical Bowtie (BT) – Pol at 45 (2018-04-27_bowtie_1_LP_150_PH_X_3)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4722"/>
            <a:ext cx="4435558" cy="37641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4" t="25628" r="8574" b="27099"/>
          <a:stretch/>
        </p:blipFill>
        <p:spPr>
          <a:xfrm>
            <a:off x="4433628" y="1543792"/>
            <a:ext cx="7758372" cy="317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8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3511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Discrete Bowtie (BT) – Vertical Pol (2018-04-27_discrete_bowtie_LP_90_PH_X_3)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37"/>
            <a:ext cx="4429496" cy="373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5" t="25801" r="8451" b="27273"/>
          <a:stretch/>
        </p:blipFill>
        <p:spPr>
          <a:xfrm>
            <a:off x="4429496" y="1582909"/>
            <a:ext cx="7762504" cy="31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3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3511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Discrete Bowtie (BT) – Pol at 45 (2018-04-27_discrete_bowtie_LP_90_PH_X_3)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37"/>
            <a:ext cx="4429496" cy="37312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4" t="26147" r="8328" b="26753"/>
          <a:stretch/>
        </p:blipFill>
        <p:spPr>
          <a:xfrm>
            <a:off x="4429496" y="1626920"/>
            <a:ext cx="7762504" cy="315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21" y="736783"/>
            <a:ext cx="1298766" cy="1102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4" t="26320" r="8574" b="27100"/>
          <a:stretch/>
        </p:blipFill>
        <p:spPr>
          <a:xfrm>
            <a:off x="4708687" y="0"/>
            <a:ext cx="3235905" cy="1303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4" t="25628" r="8574" b="27099"/>
          <a:stretch/>
        </p:blipFill>
        <p:spPr>
          <a:xfrm>
            <a:off x="4708687" y="1303082"/>
            <a:ext cx="3235905" cy="1322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22" y="3586614"/>
            <a:ext cx="1298766" cy="10940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5" t="25801" r="8451" b="27273"/>
          <a:stretch/>
        </p:blipFill>
        <p:spPr>
          <a:xfrm>
            <a:off x="4708688" y="2841475"/>
            <a:ext cx="3235904" cy="13127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4" t="26147" r="8328" b="26753"/>
          <a:stretch/>
        </p:blipFill>
        <p:spPr>
          <a:xfrm>
            <a:off x="4708687" y="4154244"/>
            <a:ext cx="3235905" cy="13136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61173" y="698364"/>
            <a:ext cx="276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a)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4738" y="32604"/>
            <a:ext cx="334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b</a:t>
            </a:r>
            <a:r>
              <a:rPr lang="en-US" sz="900" dirty="0" smtClean="0">
                <a:solidFill>
                  <a:schemeClr val="bg1"/>
                </a:solidFill>
              </a:rPr>
              <a:t>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4730" y="24734"/>
            <a:ext cx="334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c)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4794738" y="1345373"/>
            <a:ext cx="334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4730" y="1337503"/>
            <a:ext cx="334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3349631" y="3586614"/>
            <a:ext cx="276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f</a:t>
            </a:r>
            <a:r>
              <a:rPr lang="en-US" sz="900" dirty="0" smtClean="0">
                <a:solidFill>
                  <a:schemeClr val="bg1"/>
                </a:solidFill>
              </a:rPr>
              <a:t>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5330" y="2936132"/>
            <a:ext cx="334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</a:t>
            </a:r>
            <a:r>
              <a:rPr lang="en-US" sz="900" dirty="0" smtClean="0">
                <a:solidFill>
                  <a:schemeClr val="bg1"/>
                </a:solidFill>
              </a:rPr>
              <a:t>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84051" y="4258949"/>
            <a:ext cx="334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i</a:t>
            </a:r>
            <a:r>
              <a:rPr lang="en-US" sz="900" dirty="0" smtClean="0">
                <a:solidFill>
                  <a:schemeClr val="bg1"/>
                </a:solidFill>
              </a:rPr>
              <a:t>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4730" y="2936132"/>
            <a:ext cx="334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h)</a:t>
            </a:r>
            <a:endParaRPr 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6524730" y="4258949"/>
            <a:ext cx="334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j</a:t>
            </a:r>
            <a:r>
              <a:rPr lang="en-US" sz="900" dirty="0" smtClean="0"/>
              <a:t>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7593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66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Moreno Cleves, Camilo</dc:creator>
  <cp:lastModifiedBy>Moreno Cleves, Camilo</cp:lastModifiedBy>
  <cp:revision>12</cp:revision>
  <dcterms:created xsi:type="dcterms:W3CDTF">2018-09-10T14:48:48Z</dcterms:created>
  <dcterms:modified xsi:type="dcterms:W3CDTF">2018-09-11T15:31:29Z</dcterms:modified>
</cp:coreProperties>
</file>