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f6d0108058berId000002.png"/>
<Relationship Id="rId3" Type="http://schemas.openxmlformats.org/officeDocument/2006/relationships/image" Target="../media/8f6d0108058berId000003.png"/>
<Relationship Id="rId4" Type="http://schemas.openxmlformats.org/officeDocument/2006/relationships/image" Target="../media/8f6d0108058berId000004.png"/>
<Relationship Id="rId5" Type="http://schemas.openxmlformats.org/officeDocument/2006/relationships/image" Target="../media/8f6d0108058berId00000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897949" y="1201343"/>
              <a:ext cx="166291" cy="16629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898599" y="1553894"/>
              <a:ext cx="164993" cy="164993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896814" y="1376159"/>
              <a:ext cx="168562" cy="16856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95922" y="1023365"/>
              <a:ext cx="170346" cy="17034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00266" y="1002967"/>
              <a:ext cx="0" cy="738994"/>
            </a:xfrm>
            <a:custGeom>
              <a:avLst/>
              <a:pathLst>
                <a:path w="0" h="738994">
                  <a:moveTo>
                    <a:pt x="0" y="73899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1002967" y="157667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002967" y="140072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002967" y="122477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002967" y="104882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255982" y="1636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55982" y="14604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55982" y="12844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55982" y="11085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00266" y="1741962"/>
              <a:ext cx="3361659" cy="0"/>
            </a:xfrm>
            <a:custGeom>
              <a:avLst/>
              <a:pathLst>
                <a:path w="3361659" h="0">
                  <a:moveTo>
                    <a:pt x="0" y="0"/>
                  </a:moveTo>
                  <a:lnTo>
                    <a:pt x="3361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81095" y="174196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591463" y="1788261"/>
              <a:ext cx="779264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MITF_Expr</a:t>
              </a:r>
            </a:p>
          </p:txBody>
        </p:sp>
        <p:pic>
          <p:nvPicPr>
            <p:cNvPr id="21" name="pic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9061" y="299075"/>
              <a:ext cx="194849" cy="974246"/>
            </a:xfrm>
            <a:prstGeom prst="rect">
              <a:avLst/>
            </a:prstGeom>
          </p:spPr>
        </p:pic>
        <p:sp>
          <p:nvSpPr>
            <p:cNvPr id="22" name="tx21"/>
            <p:cNvSpPr/>
            <p:nvPr/>
          </p:nvSpPr>
          <p:spPr>
            <a:xfrm>
              <a:off x="5116364" y="12119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116364" y="89248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116364" y="56680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116364" y="2409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4839061" y="1271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839061" y="948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994940" y="1271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994940" y="948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929010" y="1618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895133" y="1779372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881101" y="1960189"/>
              <a:ext cx="131918" cy="1319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870334" y="2144271"/>
              <a:ext cx="153453" cy="1534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61257" y="234061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143628" y="157673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43628" y="1771582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43628" y="1966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143628" y="2163290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143628" y="23667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2905089" y="2351482"/>
              <a:ext cx="152013" cy="152013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05783" y="2176226"/>
              <a:ext cx="150624" cy="150624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01082" y="2523427"/>
              <a:ext cx="160025" cy="16002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902883" y="2701179"/>
              <a:ext cx="156424" cy="156424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300266" y="2145967"/>
              <a:ext cx="0" cy="738994"/>
            </a:xfrm>
            <a:custGeom>
              <a:avLst/>
              <a:pathLst>
                <a:path w="0" h="738994">
                  <a:moveTo>
                    <a:pt x="0" y="73899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002967" y="271967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02967" y="254372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2967" y="236777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02967" y="219182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1255982" y="2779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255982" y="26034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255982" y="24274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255982" y="22515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300266" y="2884962"/>
              <a:ext cx="3361659" cy="0"/>
            </a:xfrm>
            <a:custGeom>
              <a:avLst/>
              <a:pathLst>
                <a:path w="3361659" h="0">
                  <a:moveTo>
                    <a:pt x="0" y="0"/>
                  </a:moveTo>
                  <a:lnTo>
                    <a:pt x="3361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81095" y="288496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591463" y="2931261"/>
              <a:ext cx="779264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MITF_Expr</a:t>
              </a:r>
            </a:p>
          </p:txBody>
        </p:sp>
        <p:pic>
          <p:nvPicPr>
            <p:cNvPr id="56" name="pic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9061" y="1442075"/>
              <a:ext cx="194849" cy="974246"/>
            </a:xfrm>
            <a:prstGeom prst="rect">
              <a:avLst/>
            </a:prstGeom>
          </p:spPr>
        </p:pic>
        <p:sp>
          <p:nvSpPr>
            <p:cNvPr id="57" name="tx56"/>
            <p:cNvSpPr/>
            <p:nvPr/>
          </p:nvSpPr>
          <p:spPr>
            <a:xfrm>
              <a:off x="5116364" y="23549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16364" y="203548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116364" y="170980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116364" y="13839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4839061" y="2414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839061" y="2091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39061" y="1767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39061" y="1443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994940" y="2414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994940" y="2091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994940" y="1767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994940" y="1443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29010" y="2761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895133" y="2922372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1101" y="3103189"/>
              <a:ext cx="131918" cy="1319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870334" y="3287271"/>
              <a:ext cx="153453" cy="1534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861257" y="348361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5143628" y="271973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143628" y="2914582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43628" y="3109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43628" y="3306290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43628" y="35097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79" name="pt78"/>
            <p:cNvSpPr/>
            <p:nvPr/>
          </p:nvSpPr>
          <p:spPr>
            <a:xfrm>
              <a:off x="2899094" y="3664439"/>
              <a:ext cx="164002" cy="164002"/>
            </a:xfrm>
            <a:prstGeom prst="ellipse">
              <a:avLst/>
            </a:prstGeom>
            <a:solidFill>
              <a:srgbClr val="C4A1FF">
                <a:alpha val="100000"/>
              </a:srgbClr>
            </a:solidFill>
            <a:ln w="9000" cap="rnd">
              <a:solidFill>
                <a:srgbClr val="C4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2036" y="3843332"/>
              <a:ext cx="158117" cy="158117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08457" y="3321900"/>
              <a:ext cx="145276" cy="14527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01692" y="3491085"/>
              <a:ext cx="158807" cy="15880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300266" y="3288967"/>
              <a:ext cx="0" cy="738994"/>
            </a:xfrm>
            <a:custGeom>
              <a:avLst/>
              <a:pathLst>
                <a:path w="0" h="738994">
                  <a:moveTo>
                    <a:pt x="0" y="73899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1002967" y="386267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002967" y="368672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002967" y="351077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002967" y="333482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255982" y="3922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55982" y="37464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255982" y="35704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255982" y="33945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300266" y="4027962"/>
              <a:ext cx="3361659" cy="0"/>
            </a:xfrm>
            <a:custGeom>
              <a:avLst/>
              <a:pathLst>
                <a:path w="3361659" h="0">
                  <a:moveTo>
                    <a:pt x="0" y="0"/>
                  </a:moveTo>
                  <a:lnTo>
                    <a:pt x="3361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81095" y="402796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2591463" y="4074261"/>
              <a:ext cx="779264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MITF_Expr</a:t>
              </a:r>
            </a:p>
          </p:txBody>
        </p:sp>
        <p:pic>
          <p:nvPicPr>
            <p:cNvPr id="95" name="pic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9061" y="2585075"/>
              <a:ext cx="194849" cy="974246"/>
            </a:xfrm>
            <a:prstGeom prst="rect">
              <a:avLst/>
            </a:prstGeom>
          </p:spPr>
        </p:pic>
        <p:sp>
          <p:nvSpPr>
            <p:cNvPr id="96" name="tx95"/>
            <p:cNvSpPr/>
            <p:nvPr/>
          </p:nvSpPr>
          <p:spPr>
            <a:xfrm>
              <a:off x="5116364" y="34979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16364" y="317848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116364" y="285280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116364" y="25269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4839061" y="3557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839061" y="3234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839061" y="2910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839061" y="2586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994940" y="3557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94940" y="3234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994940" y="2910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994940" y="2586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929010" y="3904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95133" y="4065372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881101" y="4246189"/>
              <a:ext cx="131918" cy="1319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870334" y="4430271"/>
              <a:ext cx="153453" cy="1534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61257" y="462661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5143628" y="386273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143628" y="4057582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143628" y="4252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143628" y="4449290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143628" y="46527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8" name="pt117"/>
            <p:cNvSpPr/>
            <p:nvPr/>
          </p:nvSpPr>
          <p:spPr>
            <a:xfrm>
              <a:off x="2900948" y="4985244"/>
              <a:ext cx="160294" cy="160294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99970" y="4632364"/>
              <a:ext cx="162250" cy="1622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97314" y="4453757"/>
              <a:ext cx="167561" cy="167561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01760" y="4810105"/>
              <a:ext cx="158671" cy="158671"/>
            </a:xfrm>
            <a:prstGeom prst="ellipse">
              <a:avLst/>
            </a:prstGeom>
            <a:solidFill>
              <a:srgbClr val="D3B6FF">
                <a:alpha val="100000"/>
              </a:srgbClr>
            </a:solidFill>
            <a:ln w="9000" cap="rnd">
              <a:solidFill>
                <a:srgbClr val="D3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00266" y="4431967"/>
              <a:ext cx="0" cy="738994"/>
            </a:xfrm>
            <a:custGeom>
              <a:avLst/>
              <a:pathLst>
                <a:path w="0" h="738994">
                  <a:moveTo>
                    <a:pt x="0" y="73899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1002967" y="500567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002967" y="482972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02967" y="465377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002967" y="447782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27" name="pl126"/>
            <p:cNvSpPr/>
            <p:nvPr/>
          </p:nvSpPr>
          <p:spPr>
            <a:xfrm>
              <a:off x="1255982" y="5065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55982" y="48894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55982" y="47134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55982" y="45375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300266" y="5170962"/>
              <a:ext cx="3361659" cy="0"/>
            </a:xfrm>
            <a:custGeom>
              <a:avLst/>
              <a:pathLst>
                <a:path w="3361659" h="0">
                  <a:moveTo>
                    <a:pt x="0" y="0"/>
                  </a:moveTo>
                  <a:lnTo>
                    <a:pt x="3361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981095" y="5170962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2591463" y="5217261"/>
              <a:ext cx="779264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MITF_Expr</a:t>
              </a:r>
            </a:p>
          </p:txBody>
        </p:sp>
        <p:pic>
          <p:nvPicPr>
            <p:cNvPr id="134" name="pic1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9061" y="3728075"/>
              <a:ext cx="194849" cy="974246"/>
            </a:xfrm>
            <a:prstGeom prst="rect">
              <a:avLst/>
            </a:prstGeom>
          </p:spPr>
        </p:pic>
        <p:sp>
          <p:nvSpPr>
            <p:cNvPr id="135" name="tx134"/>
            <p:cNvSpPr/>
            <p:nvPr/>
          </p:nvSpPr>
          <p:spPr>
            <a:xfrm>
              <a:off x="5116364" y="46409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116364" y="432148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116364" y="399580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116364" y="366998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39" name="pl138"/>
            <p:cNvSpPr/>
            <p:nvPr/>
          </p:nvSpPr>
          <p:spPr>
            <a:xfrm>
              <a:off x="4839061" y="4700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839061" y="4377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839061" y="4053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4839061" y="3729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4994940" y="4700698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4994940" y="437703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4994940" y="4053365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994940" y="3729699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929010" y="5047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95133" y="5208372"/>
              <a:ext cx="103854" cy="103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101" y="5389189"/>
              <a:ext cx="131918" cy="1319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870334" y="5573271"/>
              <a:ext cx="153453" cy="1534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861257" y="576961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5143628" y="500573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5143628" y="5200582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143628" y="5395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143628" y="5592290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143628" y="57957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2022-04-18T17:01:35Z</dcterms:modified>
  <cp:category/>
</cp:coreProperties>
</file>