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3bd2cf1adde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7315200" cy="4572000"/>
            <a:chOff x="914400" y="9144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735033" y="4454968"/>
              <a:ext cx="361074" cy="434517"/>
            </a:xfrm>
            <a:prstGeom prst="rect">
              <a:avLst/>
            </a:prstGeom>
            <a:solidFill>
              <a:srgbClr val="EA8D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735033" y="3972170"/>
              <a:ext cx="393688" cy="434517"/>
            </a:xfrm>
            <a:prstGeom prst="rect">
              <a:avLst/>
            </a:prstGeom>
            <a:solidFill>
              <a:srgbClr val="EE9B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735033" y="3489373"/>
              <a:ext cx="667986" cy="434517"/>
            </a:xfrm>
            <a:prstGeom prst="rect">
              <a:avLst/>
            </a:prstGeom>
            <a:solidFill>
              <a:srgbClr val="EB91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735033" y="3006576"/>
              <a:ext cx="670671" cy="434517"/>
            </a:xfrm>
            <a:prstGeom prst="rect">
              <a:avLst/>
            </a:prstGeom>
            <a:solidFill>
              <a:srgbClr val="E786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735033" y="2523779"/>
              <a:ext cx="1183188" cy="434517"/>
            </a:xfrm>
            <a:prstGeom prst="rect">
              <a:avLst/>
            </a:prstGeom>
            <a:solidFill>
              <a:srgbClr val="D95D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735033" y="2040981"/>
              <a:ext cx="1674831" cy="434517"/>
            </a:xfrm>
            <a:prstGeom prst="rect">
              <a:avLst/>
            </a:prstGeom>
            <a:solidFill>
              <a:srgbClr val="E47B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735033" y="1558184"/>
              <a:ext cx="2578068" cy="434517"/>
            </a:xfrm>
            <a:prstGeom prst="rect">
              <a:avLst/>
            </a:prstGeom>
            <a:solidFill>
              <a:srgbClr val="D248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735033" y="1075387"/>
              <a:ext cx="2578068" cy="434517"/>
            </a:xfrm>
            <a:prstGeom prst="rect">
              <a:avLst/>
            </a:prstGeom>
            <a:solidFill>
              <a:srgbClr val="D146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06129" y="1002967"/>
              <a:ext cx="0" cy="3958937"/>
            </a:xfrm>
            <a:custGeom>
              <a:avLst/>
              <a:pathLst>
                <a:path w="0" h="3958937">
                  <a:moveTo>
                    <a:pt x="0" y="39589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213852" y="4578725"/>
              <a:ext cx="2310035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CHOLESTEROL_HOMEOSTASIS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820550" y="4095928"/>
              <a:ext cx="1703337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IL2_STAT5_SIGNALING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953900" y="3613131"/>
              <a:ext cx="1569987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MTORC1_SIGNALING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334775" y="3130333"/>
              <a:ext cx="2189112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ESTROGEN_RESPONSE_LATE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21170" y="2681320"/>
              <a:ext cx="150271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SPERMATOGENESIS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167617" y="2164739"/>
              <a:ext cx="1356270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MITOTIC_SPINDLE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59320" y="1681942"/>
              <a:ext cx="1064567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E2F_TARGETS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113592" y="1199144"/>
              <a:ext cx="1410295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G2M_CHECKPOINT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3561845" y="46722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561845" y="4189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61845" y="37066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561845" y="32238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61845" y="27410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561845" y="22582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561845" y="1775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561845" y="1292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606129" y="4961905"/>
              <a:ext cx="2835874" cy="0"/>
            </a:xfrm>
            <a:custGeom>
              <a:avLst/>
              <a:pathLst>
                <a:path w="2835874" h="0">
                  <a:moveTo>
                    <a:pt x="0" y="0"/>
                  </a:moveTo>
                  <a:lnTo>
                    <a:pt x="283587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35033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379550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24067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68584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313101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613849" y="50399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258366" y="50399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902884" y="50399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547401" y="504198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143437" y="50399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47662" y="5183829"/>
              <a:ext cx="952810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log_Pvalue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40236" y="2896401"/>
              <a:ext cx="1012626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Description</a:t>
              </a:r>
            </a:p>
          </p:txBody>
        </p:sp>
        <p:pic>
          <p:nvPicPr>
            <p:cNvPr id="43" name="pic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9140" y="2622897"/>
              <a:ext cx="194849" cy="974246"/>
            </a:xfrm>
            <a:prstGeom prst="rect">
              <a:avLst/>
            </a:prstGeom>
          </p:spPr>
        </p:pic>
        <p:sp>
          <p:nvSpPr>
            <p:cNvPr id="44" name="tx43"/>
            <p:cNvSpPr/>
            <p:nvPr/>
          </p:nvSpPr>
          <p:spPr>
            <a:xfrm>
              <a:off x="6902557" y="3535803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902557" y="3293053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902557" y="305030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902557" y="28075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902557" y="256480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19140" y="2378233"/>
              <a:ext cx="1521891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enrichmentScore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6619140" y="35955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619140" y="335277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619140" y="31100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19140" y="286727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619140" y="262452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775019" y="35955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775019" y="335277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775019" y="31100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775019" y="286727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775019" y="262452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2022-04-10T14:32:05Z</dcterms:modified>
  <cp:category/>
</cp:coreProperties>
</file>