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3bd7ebabf82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7315200" cy="4572000"/>
            <a:chOff x="914400" y="9144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497699" y="4688426"/>
              <a:ext cx="575169" cy="234410"/>
            </a:xfrm>
            <a:prstGeom prst="rect">
              <a:avLst/>
            </a:prstGeom>
            <a:solidFill>
              <a:srgbClr val="92A0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818108" y="4427969"/>
              <a:ext cx="254760" cy="234410"/>
            </a:xfrm>
            <a:prstGeom prst="rect">
              <a:avLst/>
            </a:prstGeom>
            <a:solidFill>
              <a:srgbClr val="9EAB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851474" y="4167513"/>
              <a:ext cx="221394" cy="234410"/>
            </a:xfrm>
            <a:prstGeom prst="rect">
              <a:avLst/>
            </a:prstGeom>
            <a:solidFill>
              <a:srgbClr val="92A1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882595" y="3907056"/>
              <a:ext cx="190273" cy="234410"/>
            </a:xfrm>
            <a:prstGeom prst="rect">
              <a:avLst/>
            </a:prstGeom>
            <a:solidFill>
              <a:srgbClr val="92A0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887285" y="3646600"/>
              <a:ext cx="185583" cy="234410"/>
            </a:xfrm>
            <a:prstGeom prst="rect">
              <a:avLst/>
            </a:prstGeom>
            <a:solidFill>
              <a:srgbClr val="A4B0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72869" y="3386144"/>
              <a:ext cx="166605" cy="234410"/>
            </a:xfrm>
            <a:prstGeom prst="rect">
              <a:avLst/>
            </a:prstGeom>
            <a:solidFill>
              <a:srgbClr val="F5B5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072869" y="3125687"/>
              <a:ext cx="178317" cy="234410"/>
            </a:xfrm>
            <a:prstGeom prst="rect">
              <a:avLst/>
            </a:prstGeom>
            <a:solidFill>
              <a:srgbClr val="F5B8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072869" y="2865231"/>
              <a:ext cx="188167" cy="234410"/>
            </a:xfrm>
            <a:prstGeom prst="rect">
              <a:avLst/>
            </a:prstGeom>
            <a:solidFill>
              <a:srgbClr val="F5B6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072869" y="2604774"/>
              <a:ext cx="226378" cy="234410"/>
            </a:xfrm>
            <a:prstGeom prst="rect">
              <a:avLst/>
            </a:prstGeom>
            <a:solidFill>
              <a:srgbClr val="F1A5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072869" y="2344318"/>
              <a:ext cx="260941" cy="234410"/>
            </a:xfrm>
            <a:prstGeom prst="rect">
              <a:avLst/>
            </a:prstGeom>
            <a:solidFill>
              <a:srgbClr val="ED999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072869" y="2083861"/>
              <a:ext cx="277273" cy="234410"/>
            </a:xfrm>
            <a:prstGeom prst="rect">
              <a:avLst/>
            </a:prstGeom>
            <a:solidFill>
              <a:srgbClr val="EF9D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072869" y="1823405"/>
              <a:ext cx="337155" cy="234410"/>
            </a:xfrm>
            <a:prstGeom prst="rect">
              <a:avLst/>
            </a:prstGeom>
            <a:solidFill>
              <a:srgbClr val="F2A9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072869" y="1562949"/>
              <a:ext cx="817980" cy="234410"/>
            </a:xfrm>
            <a:prstGeom prst="rect">
              <a:avLst/>
            </a:prstGeom>
            <a:solidFill>
              <a:srgbClr val="E888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072869" y="1302492"/>
              <a:ext cx="1276549" cy="234410"/>
            </a:xfrm>
            <a:prstGeom prst="rect">
              <a:avLst/>
            </a:prstGeom>
            <a:solidFill>
              <a:srgbClr val="D146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072869" y="1042036"/>
              <a:ext cx="1276549" cy="234410"/>
            </a:xfrm>
            <a:prstGeom prst="rect">
              <a:avLst/>
            </a:prstGeom>
            <a:solidFill>
              <a:srgbClr val="DD67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05113" y="1002967"/>
              <a:ext cx="0" cy="3958937"/>
            </a:xfrm>
            <a:custGeom>
              <a:avLst/>
              <a:pathLst>
                <a:path w="0" h="3958937">
                  <a:moveTo>
                    <a:pt x="0" y="3958937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258304" y="4712130"/>
              <a:ext cx="1064567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E2F_TARGETS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213852" y="4451673"/>
              <a:ext cx="3109019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EPITHELIAL_MESENCHYMAL_TRANSITION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459097" y="4191217"/>
              <a:ext cx="1863774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BILE_ACID_METABOLISM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012836" y="3930760"/>
              <a:ext cx="2310035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CHOLESTEROL_HOMEOSTASIS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361888" y="3672313"/>
              <a:ext cx="960983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DNA_REPAIR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720216" y="3409848"/>
              <a:ext cx="1602655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KRAS_SIGNALING_UP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383989" y="3183175"/>
              <a:ext cx="93888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GLYCOLYSIS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257039" y="2922719"/>
              <a:ext cx="106583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COMPLEMENT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213828" y="2628478"/>
              <a:ext cx="2109043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INFLAMMATORY_RESPONSE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201452" y="2401806"/>
              <a:ext cx="112141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COAGULATION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21828" y="2107566"/>
              <a:ext cx="1801043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ALLOGRAFT_REJECTION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649722" y="1880893"/>
              <a:ext cx="6731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HYPOXIA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95671" y="1586653"/>
              <a:ext cx="2127200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TNFA_SIGNALING_VIA_NFKB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874723" y="1326196"/>
              <a:ext cx="2448148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INTERFERON_ALPHA_RESPONSE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785054" y="1065740"/>
              <a:ext cx="2537817" cy="149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INTERFERON_GAMMA_RESPONSE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4360829" y="48056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360829" y="45451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360829" y="4284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360829" y="40242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360829" y="3763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360829" y="35033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360829" y="32428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360829" y="29824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360829" y="27219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360829" y="24615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360829" y="22010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360829" y="19406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360829" y="16801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360829" y="14196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60829" y="11592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405113" y="4961905"/>
              <a:ext cx="2036891" cy="0"/>
            </a:xfrm>
            <a:custGeom>
              <a:avLst/>
              <a:pathLst>
                <a:path w="2036891" h="0">
                  <a:moveTo>
                    <a:pt x="0" y="0"/>
                  </a:moveTo>
                  <a:lnTo>
                    <a:pt x="203689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434594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072869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11143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349418" y="496190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4358617" y="5041988"/>
              <a:ext cx="15195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024388" y="503997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662663" y="5041988"/>
              <a:ext cx="96961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252457" y="5039979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947154" y="5183829"/>
              <a:ext cx="952810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log_Pvalue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40236" y="2896401"/>
              <a:ext cx="1012626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Description</a:t>
              </a:r>
            </a:p>
          </p:txBody>
        </p:sp>
        <p:pic>
          <p:nvPicPr>
            <p:cNvPr id="62" name="pic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9140" y="2622897"/>
              <a:ext cx="194849" cy="974246"/>
            </a:xfrm>
            <a:prstGeom prst="rect">
              <a:avLst/>
            </a:prstGeom>
          </p:spPr>
        </p:pic>
        <p:sp>
          <p:nvSpPr>
            <p:cNvPr id="63" name="tx62"/>
            <p:cNvSpPr/>
            <p:nvPr/>
          </p:nvSpPr>
          <p:spPr>
            <a:xfrm>
              <a:off x="6902557" y="3535803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-0.8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902557" y="3293053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902557" y="305030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902557" y="280755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902557" y="256480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619140" y="2378233"/>
              <a:ext cx="1521891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enrichmentScore</a:t>
              </a:r>
            </a:p>
          </p:txBody>
        </p:sp>
        <p:sp>
          <p:nvSpPr>
            <p:cNvPr id="69" name="pl68"/>
            <p:cNvSpPr/>
            <p:nvPr/>
          </p:nvSpPr>
          <p:spPr>
            <a:xfrm>
              <a:off x="6619140" y="35955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619140" y="335277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619140" y="31100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619140" y="286727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619140" y="262452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775019" y="35955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775019" y="335277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775019" y="3110020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775019" y="286727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775019" y="2624521"/>
              <a:ext cx="38969" cy="0"/>
            </a:xfrm>
            <a:custGeom>
              <a:avLst/>
              <a:pathLst>
                <a:path w="38969" h="0">
                  <a:moveTo>
                    <a:pt x="0" y="0"/>
                  </a:moveTo>
                  <a:lnTo>
                    <a:pt x="38969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2022-04-10T14:29:29Z</dcterms:modified>
  <cp:category/>
</cp:coreProperties>
</file>