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6858000" cy="2743200"/>
            <a:chOff x="914400" y="914400"/>
            <a:chExt cx="6858000" cy="27432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6858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623954" y="1109377"/>
              <a:ext cx="1196503" cy="2598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23954" y="1369216"/>
              <a:ext cx="1196503" cy="556797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23954" y="1926013"/>
              <a:ext cx="1196503" cy="643409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623954" y="2569423"/>
              <a:ext cx="1196503" cy="668156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53403" y="1109377"/>
              <a:ext cx="1196503" cy="7139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53403" y="1823355"/>
              <a:ext cx="1196503" cy="755168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53403" y="2578523"/>
              <a:ext cx="1196503" cy="562943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953403" y="3141467"/>
              <a:ext cx="1196503" cy="9611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282852" y="1109377"/>
              <a:ext cx="1196503" cy="39569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282852" y="1505073"/>
              <a:ext cx="1196503" cy="588196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282852" y="2093270"/>
              <a:ext cx="1196503" cy="534724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282852" y="2627994"/>
              <a:ext cx="1196503" cy="609585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612301" y="1109377"/>
              <a:ext cx="1196503" cy="35949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5612301" y="1468871"/>
              <a:ext cx="1196503" cy="632708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5612301" y="2101580"/>
              <a:ext cx="1196503" cy="647088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612301" y="2748668"/>
              <a:ext cx="1196503" cy="488911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24537" y="1002967"/>
              <a:ext cx="0" cy="2341022"/>
            </a:xfrm>
            <a:custGeom>
              <a:avLst/>
              <a:pathLst>
                <a:path w="0" h="2341022">
                  <a:moveTo>
                    <a:pt x="0" y="234102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1002967" y="317786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02967" y="264581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02967" y="211376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02967" y="158171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02967" y="104966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380253" y="32375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380253" y="27055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380253" y="217347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380253" y="16414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380253" y="11093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24537" y="3343989"/>
              <a:ext cx="5583684" cy="0"/>
            </a:xfrm>
            <a:custGeom>
              <a:avLst/>
              <a:pathLst>
                <a:path w="5583684" h="0">
                  <a:moveTo>
                    <a:pt x="0" y="0"/>
                  </a:moveTo>
                  <a:lnTo>
                    <a:pt x="558368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22206" y="33439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551655" y="33439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881104" y="33439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210553" y="33439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2127180" y="3422064"/>
              <a:ext cx="19005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456628" y="3426231"/>
              <a:ext cx="1900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T4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4737596" y="3422064"/>
              <a:ext cx="28701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T28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6067045" y="3422064"/>
              <a:ext cx="28701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T56</a:t>
              </a:r>
            </a:p>
          </p:txBody>
        </p:sp>
        <p:sp>
          <p:nvSpPr>
            <p:cNvPr id="41" name="rc40"/>
            <p:cNvSpPr/>
            <p:nvPr/>
          </p:nvSpPr>
          <p:spPr>
            <a:xfrm>
              <a:off x="7194358" y="1837064"/>
              <a:ext cx="176849" cy="1768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194358" y="2031913"/>
              <a:ext cx="176849" cy="176849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7194358" y="2226762"/>
              <a:ext cx="176849" cy="176849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7194358" y="2421612"/>
              <a:ext cx="176849" cy="176849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7468775" y="1865771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G1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7468775" y="2060620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G2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7468775" y="2255470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G3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7468775" y="2450319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G4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2022-04-10T14:26:32Z</dcterms:modified>
  <cp:category/>
</cp:coreProperties>
</file>