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3657600" cy="3657600"/>
            <a:chOff x="914400" y="914400"/>
            <a:chExt cx="36576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3657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969451" y="2692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114664" y="28823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855685" y="2565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259878" y="11165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902085" y="3225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47299" y="3011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788319" y="31876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259878" y="27827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902085" y="31806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114664" y="3448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855685" y="3124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327243" y="2803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1699989" y="35769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047299" y="31570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788319" y="26526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259878" y="2530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724815" y="2156235"/>
              <a:ext cx="2627254" cy="1752881"/>
            </a:xfrm>
            <a:custGeom>
              <a:avLst/>
              <a:pathLst>
                <a:path w="2627254" h="1752881">
                  <a:moveTo>
                    <a:pt x="0" y="707350"/>
                  </a:moveTo>
                  <a:lnTo>
                    <a:pt x="33256" y="705184"/>
                  </a:lnTo>
                  <a:lnTo>
                    <a:pt x="66512" y="702971"/>
                  </a:lnTo>
                  <a:lnTo>
                    <a:pt x="99769" y="700709"/>
                  </a:lnTo>
                  <a:lnTo>
                    <a:pt x="133025" y="698395"/>
                  </a:lnTo>
                  <a:lnTo>
                    <a:pt x="166281" y="696026"/>
                  </a:lnTo>
                  <a:lnTo>
                    <a:pt x="199538" y="693600"/>
                  </a:lnTo>
                  <a:lnTo>
                    <a:pt x="232794" y="691113"/>
                  </a:lnTo>
                  <a:lnTo>
                    <a:pt x="266051" y="688563"/>
                  </a:lnTo>
                  <a:lnTo>
                    <a:pt x="299307" y="685946"/>
                  </a:lnTo>
                  <a:lnTo>
                    <a:pt x="332563" y="683258"/>
                  </a:lnTo>
                  <a:lnTo>
                    <a:pt x="365820" y="680497"/>
                  </a:lnTo>
                  <a:lnTo>
                    <a:pt x="399076" y="677657"/>
                  </a:lnTo>
                  <a:lnTo>
                    <a:pt x="432332" y="674735"/>
                  </a:lnTo>
                  <a:lnTo>
                    <a:pt x="465589" y="671726"/>
                  </a:lnTo>
                  <a:lnTo>
                    <a:pt x="498845" y="668625"/>
                  </a:lnTo>
                  <a:lnTo>
                    <a:pt x="532102" y="665427"/>
                  </a:lnTo>
                  <a:lnTo>
                    <a:pt x="565358" y="662127"/>
                  </a:lnTo>
                  <a:lnTo>
                    <a:pt x="598614" y="658720"/>
                  </a:lnTo>
                  <a:lnTo>
                    <a:pt x="631871" y="655198"/>
                  </a:lnTo>
                  <a:lnTo>
                    <a:pt x="665127" y="651556"/>
                  </a:lnTo>
                  <a:lnTo>
                    <a:pt x="698383" y="647787"/>
                  </a:lnTo>
                  <a:lnTo>
                    <a:pt x="731640" y="643884"/>
                  </a:lnTo>
                  <a:lnTo>
                    <a:pt x="764896" y="639839"/>
                  </a:lnTo>
                  <a:lnTo>
                    <a:pt x="798153" y="635644"/>
                  </a:lnTo>
                  <a:lnTo>
                    <a:pt x="831409" y="631292"/>
                  </a:lnTo>
                  <a:lnTo>
                    <a:pt x="864665" y="626773"/>
                  </a:lnTo>
                  <a:lnTo>
                    <a:pt x="897922" y="622078"/>
                  </a:lnTo>
                  <a:lnTo>
                    <a:pt x="931178" y="617198"/>
                  </a:lnTo>
                  <a:lnTo>
                    <a:pt x="964435" y="612123"/>
                  </a:lnTo>
                  <a:lnTo>
                    <a:pt x="997691" y="606843"/>
                  </a:lnTo>
                  <a:lnTo>
                    <a:pt x="1030947" y="601347"/>
                  </a:lnTo>
                  <a:lnTo>
                    <a:pt x="1064204" y="595626"/>
                  </a:lnTo>
                  <a:lnTo>
                    <a:pt x="1097460" y="589667"/>
                  </a:lnTo>
                  <a:lnTo>
                    <a:pt x="1130716" y="583461"/>
                  </a:lnTo>
                  <a:lnTo>
                    <a:pt x="1163973" y="576995"/>
                  </a:lnTo>
                  <a:lnTo>
                    <a:pt x="1197229" y="570260"/>
                  </a:lnTo>
                  <a:lnTo>
                    <a:pt x="1230486" y="563245"/>
                  </a:lnTo>
                  <a:lnTo>
                    <a:pt x="1263742" y="555939"/>
                  </a:lnTo>
                  <a:lnTo>
                    <a:pt x="1296998" y="548333"/>
                  </a:lnTo>
                  <a:lnTo>
                    <a:pt x="1330255" y="540416"/>
                  </a:lnTo>
                  <a:lnTo>
                    <a:pt x="1363511" y="532180"/>
                  </a:lnTo>
                  <a:lnTo>
                    <a:pt x="1396767" y="523618"/>
                  </a:lnTo>
                  <a:lnTo>
                    <a:pt x="1430024" y="514723"/>
                  </a:lnTo>
                  <a:lnTo>
                    <a:pt x="1463280" y="505487"/>
                  </a:lnTo>
                  <a:lnTo>
                    <a:pt x="1496537" y="495908"/>
                  </a:lnTo>
                  <a:lnTo>
                    <a:pt x="1529793" y="485982"/>
                  </a:lnTo>
                  <a:lnTo>
                    <a:pt x="1563049" y="475706"/>
                  </a:lnTo>
                  <a:lnTo>
                    <a:pt x="1596306" y="465080"/>
                  </a:lnTo>
                  <a:lnTo>
                    <a:pt x="1629562" y="454104"/>
                  </a:lnTo>
                  <a:lnTo>
                    <a:pt x="1662819" y="442782"/>
                  </a:lnTo>
                  <a:lnTo>
                    <a:pt x="1696075" y="431115"/>
                  </a:lnTo>
                  <a:lnTo>
                    <a:pt x="1729331" y="419110"/>
                  </a:lnTo>
                  <a:lnTo>
                    <a:pt x="1762588" y="406771"/>
                  </a:lnTo>
                  <a:lnTo>
                    <a:pt x="1795844" y="394107"/>
                  </a:lnTo>
                  <a:lnTo>
                    <a:pt x="1829100" y="381124"/>
                  </a:lnTo>
                  <a:lnTo>
                    <a:pt x="1862357" y="367831"/>
                  </a:lnTo>
                  <a:lnTo>
                    <a:pt x="1895613" y="354238"/>
                  </a:lnTo>
                  <a:lnTo>
                    <a:pt x="1928870" y="340356"/>
                  </a:lnTo>
                  <a:lnTo>
                    <a:pt x="1962126" y="326193"/>
                  </a:lnTo>
                  <a:lnTo>
                    <a:pt x="1995382" y="311762"/>
                  </a:lnTo>
                  <a:lnTo>
                    <a:pt x="2028639" y="297072"/>
                  </a:lnTo>
                  <a:lnTo>
                    <a:pt x="2061895" y="282135"/>
                  </a:lnTo>
                  <a:lnTo>
                    <a:pt x="2095151" y="266962"/>
                  </a:lnTo>
                  <a:lnTo>
                    <a:pt x="2128408" y="251563"/>
                  </a:lnTo>
                  <a:lnTo>
                    <a:pt x="2161664" y="235950"/>
                  </a:lnTo>
                  <a:lnTo>
                    <a:pt x="2194921" y="220132"/>
                  </a:lnTo>
                  <a:lnTo>
                    <a:pt x="2228177" y="204120"/>
                  </a:lnTo>
                  <a:lnTo>
                    <a:pt x="2261433" y="187923"/>
                  </a:lnTo>
                  <a:lnTo>
                    <a:pt x="2294690" y="171551"/>
                  </a:lnTo>
                  <a:lnTo>
                    <a:pt x="2327946" y="155013"/>
                  </a:lnTo>
                  <a:lnTo>
                    <a:pt x="2361203" y="138318"/>
                  </a:lnTo>
                  <a:lnTo>
                    <a:pt x="2394459" y="121473"/>
                  </a:lnTo>
                  <a:lnTo>
                    <a:pt x="2427715" y="104488"/>
                  </a:lnTo>
                  <a:lnTo>
                    <a:pt x="2460972" y="87368"/>
                  </a:lnTo>
                  <a:lnTo>
                    <a:pt x="2494228" y="70122"/>
                  </a:lnTo>
                  <a:lnTo>
                    <a:pt x="2527484" y="52756"/>
                  </a:lnTo>
                  <a:lnTo>
                    <a:pt x="2560741" y="35276"/>
                  </a:lnTo>
                  <a:lnTo>
                    <a:pt x="2593997" y="17689"/>
                  </a:lnTo>
                  <a:lnTo>
                    <a:pt x="2627254" y="0"/>
                  </a:lnTo>
                  <a:lnTo>
                    <a:pt x="2627254" y="810660"/>
                  </a:lnTo>
                  <a:lnTo>
                    <a:pt x="2593997" y="813851"/>
                  </a:lnTo>
                  <a:lnTo>
                    <a:pt x="2560741" y="817145"/>
                  </a:lnTo>
                  <a:lnTo>
                    <a:pt x="2527484" y="820546"/>
                  </a:lnTo>
                  <a:lnTo>
                    <a:pt x="2494228" y="824060"/>
                  </a:lnTo>
                  <a:lnTo>
                    <a:pt x="2460972" y="827695"/>
                  </a:lnTo>
                  <a:lnTo>
                    <a:pt x="2427715" y="831456"/>
                  </a:lnTo>
                  <a:lnTo>
                    <a:pt x="2394459" y="835351"/>
                  </a:lnTo>
                  <a:lnTo>
                    <a:pt x="2361203" y="839387"/>
                  </a:lnTo>
                  <a:lnTo>
                    <a:pt x="2327946" y="843572"/>
                  </a:lnTo>
                  <a:lnTo>
                    <a:pt x="2294690" y="847915"/>
                  </a:lnTo>
                  <a:lnTo>
                    <a:pt x="2261433" y="852423"/>
                  </a:lnTo>
                  <a:lnTo>
                    <a:pt x="2228177" y="857107"/>
                  </a:lnTo>
                  <a:lnTo>
                    <a:pt x="2194921" y="861976"/>
                  </a:lnTo>
                  <a:lnTo>
                    <a:pt x="2161664" y="867038"/>
                  </a:lnTo>
                  <a:lnTo>
                    <a:pt x="2128408" y="872306"/>
                  </a:lnTo>
                  <a:lnTo>
                    <a:pt x="2095151" y="877788"/>
                  </a:lnTo>
                  <a:lnTo>
                    <a:pt x="2061895" y="883495"/>
                  </a:lnTo>
                  <a:lnTo>
                    <a:pt x="2028639" y="889439"/>
                  </a:lnTo>
                  <a:lnTo>
                    <a:pt x="1995382" y="895630"/>
                  </a:lnTo>
                  <a:lnTo>
                    <a:pt x="1962126" y="902079"/>
                  </a:lnTo>
                  <a:lnTo>
                    <a:pt x="1928870" y="908798"/>
                  </a:lnTo>
                  <a:lnTo>
                    <a:pt x="1895613" y="915795"/>
                  </a:lnTo>
                  <a:lnTo>
                    <a:pt x="1862357" y="923083"/>
                  </a:lnTo>
                  <a:lnTo>
                    <a:pt x="1829100" y="930671"/>
                  </a:lnTo>
                  <a:lnTo>
                    <a:pt x="1795844" y="938569"/>
                  </a:lnTo>
                  <a:lnTo>
                    <a:pt x="1762588" y="946785"/>
                  </a:lnTo>
                  <a:lnTo>
                    <a:pt x="1729331" y="955327"/>
                  </a:lnTo>
                  <a:lnTo>
                    <a:pt x="1696075" y="964202"/>
                  </a:lnTo>
                  <a:lnTo>
                    <a:pt x="1662819" y="973416"/>
                  </a:lnTo>
                  <a:lnTo>
                    <a:pt x="1629562" y="982975"/>
                  </a:lnTo>
                  <a:lnTo>
                    <a:pt x="1596306" y="992880"/>
                  </a:lnTo>
                  <a:lnTo>
                    <a:pt x="1563049" y="1003134"/>
                  </a:lnTo>
                  <a:lnTo>
                    <a:pt x="1529793" y="1013739"/>
                  </a:lnTo>
                  <a:lnTo>
                    <a:pt x="1496537" y="1024693"/>
                  </a:lnTo>
                  <a:lnTo>
                    <a:pt x="1463280" y="1035995"/>
                  </a:lnTo>
                  <a:lnTo>
                    <a:pt x="1430024" y="1047640"/>
                  </a:lnTo>
                  <a:lnTo>
                    <a:pt x="1396767" y="1059625"/>
                  </a:lnTo>
                  <a:lnTo>
                    <a:pt x="1363511" y="1071944"/>
                  </a:lnTo>
                  <a:lnTo>
                    <a:pt x="1330255" y="1084589"/>
                  </a:lnTo>
                  <a:lnTo>
                    <a:pt x="1296998" y="1097553"/>
                  </a:lnTo>
                  <a:lnTo>
                    <a:pt x="1263742" y="1110827"/>
                  </a:lnTo>
                  <a:lnTo>
                    <a:pt x="1230486" y="1124402"/>
                  </a:lnTo>
                  <a:lnTo>
                    <a:pt x="1197229" y="1138267"/>
                  </a:lnTo>
                  <a:lnTo>
                    <a:pt x="1163973" y="1152413"/>
                  </a:lnTo>
                  <a:lnTo>
                    <a:pt x="1130716" y="1166828"/>
                  </a:lnTo>
                  <a:lnTo>
                    <a:pt x="1097460" y="1181502"/>
                  </a:lnTo>
                  <a:lnTo>
                    <a:pt x="1064204" y="1196425"/>
                  </a:lnTo>
                  <a:lnTo>
                    <a:pt x="1030947" y="1211584"/>
                  </a:lnTo>
                  <a:lnTo>
                    <a:pt x="997691" y="1226969"/>
                  </a:lnTo>
                  <a:lnTo>
                    <a:pt x="964435" y="1242569"/>
                  </a:lnTo>
                  <a:lnTo>
                    <a:pt x="931178" y="1258375"/>
                  </a:lnTo>
                  <a:lnTo>
                    <a:pt x="897922" y="1274376"/>
                  </a:lnTo>
                  <a:lnTo>
                    <a:pt x="864665" y="1290561"/>
                  </a:lnTo>
                  <a:lnTo>
                    <a:pt x="831409" y="1306923"/>
                  </a:lnTo>
                  <a:lnTo>
                    <a:pt x="798153" y="1323451"/>
                  </a:lnTo>
                  <a:lnTo>
                    <a:pt x="764896" y="1340137"/>
                  </a:lnTo>
                  <a:lnTo>
                    <a:pt x="731640" y="1356973"/>
                  </a:lnTo>
                  <a:lnTo>
                    <a:pt x="698383" y="1373950"/>
                  </a:lnTo>
                  <a:lnTo>
                    <a:pt x="665127" y="1391062"/>
                  </a:lnTo>
                  <a:lnTo>
                    <a:pt x="631871" y="1408301"/>
                  </a:lnTo>
                  <a:lnTo>
                    <a:pt x="598614" y="1425660"/>
                  </a:lnTo>
                  <a:lnTo>
                    <a:pt x="565358" y="1443133"/>
                  </a:lnTo>
                  <a:lnTo>
                    <a:pt x="532102" y="1460713"/>
                  </a:lnTo>
                  <a:lnTo>
                    <a:pt x="498845" y="1478397"/>
                  </a:lnTo>
                  <a:lnTo>
                    <a:pt x="465589" y="1496176"/>
                  </a:lnTo>
                  <a:lnTo>
                    <a:pt x="432332" y="1514048"/>
                  </a:lnTo>
                  <a:lnTo>
                    <a:pt x="399076" y="1532006"/>
                  </a:lnTo>
                  <a:lnTo>
                    <a:pt x="365820" y="1550047"/>
                  </a:lnTo>
                  <a:lnTo>
                    <a:pt x="332563" y="1568166"/>
                  </a:lnTo>
                  <a:lnTo>
                    <a:pt x="299307" y="1586359"/>
                  </a:lnTo>
                  <a:lnTo>
                    <a:pt x="266051" y="1604623"/>
                  </a:lnTo>
                  <a:lnTo>
                    <a:pt x="232794" y="1622954"/>
                  </a:lnTo>
                  <a:lnTo>
                    <a:pt x="199538" y="1641348"/>
                  </a:lnTo>
                  <a:lnTo>
                    <a:pt x="166281" y="1659802"/>
                  </a:lnTo>
                  <a:lnTo>
                    <a:pt x="133025" y="1678314"/>
                  </a:lnTo>
                  <a:lnTo>
                    <a:pt x="99769" y="1696880"/>
                  </a:lnTo>
                  <a:lnTo>
                    <a:pt x="66512" y="1715498"/>
                  </a:lnTo>
                  <a:lnTo>
                    <a:pt x="33256" y="1734166"/>
                  </a:lnTo>
                  <a:lnTo>
                    <a:pt x="0" y="175288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24815" y="2156235"/>
              <a:ext cx="2627254" cy="707350"/>
            </a:xfrm>
            <a:custGeom>
              <a:avLst/>
              <a:pathLst>
                <a:path w="2627254" h="707350">
                  <a:moveTo>
                    <a:pt x="0" y="707350"/>
                  </a:moveTo>
                  <a:lnTo>
                    <a:pt x="33256" y="705184"/>
                  </a:lnTo>
                  <a:lnTo>
                    <a:pt x="66512" y="702971"/>
                  </a:lnTo>
                  <a:lnTo>
                    <a:pt x="99769" y="700709"/>
                  </a:lnTo>
                  <a:lnTo>
                    <a:pt x="133025" y="698395"/>
                  </a:lnTo>
                  <a:lnTo>
                    <a:pt x="166281" y="696026"/>
                  </a:lnTo>
                  <a:lnTo>
                    <a:pt x="199538" y="693600"/>
                  </a:lnTo>
                  <a:lnTo>
                    <a:pt x="232794" y="691113"/>
                  </a:lnTo>
                  <a:lnTo>
                    <a:pt x="266051" y="688563"/>
                  </a:lnTo>
                  <a:lnTo>
                    <a:pt x="299307" y="685946"/>
                  </a:lnTo>
                  <a:lnTo>
                    <a:pt x="332563" y="683258"/>
                  </a:lnTo>
                  <a:lnTo>
                    <a:pt x="365820" y="680497"/>
                  </a:lnTo>
                  <a:lnTo>
                    <a:pt x="399076" y="677657"/>
                  </a:lnTo>
                  <a:lnTo>
                    <a:pt x="432332" y="674735"/>
                  </a:lnTo>
                  <a:lnTo>
                    <a:pt x="465589" y="671726"/>
                  </a:lnTo>
                  <a:lnTo>
                    <a:pt x="498845" y="668625"/>
                  </a:lnTo>
                  <a:lnTo>
                    <a:pt x="532102" y="665427"/>
                  </a:lnTo>
                  <a:lnTo>
                    <a:pt x="565358" y="662127"/>
                  </a:lnTo>
                  <a:lnTo>
                    <a:pt x="598614" y="658720"/>
                  </a:lnTo>
                  <a:lnTo>
                    <a:pt x="631871" y="655198"/>
                  </a:lnTo>
                  <a:lnTo>
                    <a:pt x="665127" y="651556"/>
                  </a:lnTo>
                  <a:lnTo>
                    <a:pt x="698383" y="647787"/>
                  </a:lnTo>
                  <a:lnTo>
                    <a:pt x="731640" y="643884"/>
                  </a:lnTo>
                  <a:lnTo>
                    <a:pt x="764896" y="639839"/>
                  </a:lnTo>
                  <a:lnTo>
                    <a:pt x="798153" y="635644"/>
                  </a:lnTo>
                  <a:lnTo>
                    <a:pt x="831409" y="631292"/>
                  </a:lnTo>
                  <a:lnTo>
                    <a:pt x="864665" y="626773"/>
                  </a:lnTo>
                  <a:lnTo>
                    <a:pt x="897922" y="622078"/>
                  </a:lnTo>
                  <a:lnTo>
                    <a:pt x="931178" y="617198"/>
                  </a:lnTo>
                  <a:lnTo>
                    <a:pt x="964435" y="612123"/>
                  </a:lnTo>
                  <a:lnTo>
                    <a:pt x="997691" y="606843"/>
                  </a:lnTo>
                  <a:lnTo>
                    <a:pt x="1030947" y="601347"/>
                  </a:lnTo>
                  <a:lnTo>
                    <a:pt x="1064204" y="595626"/>
                  </a:lnTo>
                  <a:lnTo>
                    <a:pt x="1097460" y="589667"/>
                  </a:lnTo>
                  <a:lnTo>
                    <a:pt x="1130716" y="583461"/>
                  </a:lnTo>
                  <a:lnTo>
                    <a:pt x="1163973" y="576995"/>
                  </a:lnTo>
                  <a:lnTo>
                    <a:pt x="1197229" y="570260"/>
                  </a:lnTo>
                  <a:lnTo>
                    <a:pt x="1230486" y="563245"/>
                  </a:lnTo>
                  <a:lnTo>
                    <a:pt x="1263742" y="555939"/>
                  </a:lnTo>
                  <a:lnTo>
                    <a:pt x="1296998" y="548333"/>
                  </a:lnTo>
                  <a:lnTo>
                    <a:pt x="1330255" y="540416"/>
                  </a:lnTo>
                  <a:lnTo>
                    <a:pt x="1363511" y="532180"/>
                  </a:lnTo>
                  <a:lnTo>
                    <a:pt x="1396767" y="523618"/>
                  </a:lnTo>
                  <a:lnTo>
                    <a:pt x="1430024" y="514723"/>
                  </a:lnTo>
                  <a:lnTo>
                    <a:pt x="1463280" y="505487"/>
                  </a:lnTo>
                  <a:lnTo>
                    <a:pt x="1496537" y="495908"/>
                  </a:lnTo>
                  <a:lnTo>
                    <a:pt x="1529793" y="485982"/>
                  </a:lnTo>
                  <a:lnTo>
                    <a:pt x="1563049" y="475706"/>
                  </a:lnTo>
                  <a:lnTo>
                    <a:pt x="1596306" y="465080"/>
                  </a:lnTo>
                  <a:lnTo>
                    <a:pt x="1629562" y="454104"/>
                  </a:lnTo>
                  <a:lnTo>
                    <a:pt x="1662819" y="442782"/>
                  </a:lnTo>
                  <a:lnTo>
                    <a:pt x="1696075" y="431115"/>
                  </a:lnTo>
                  <a:lnTo>
                    <a:pt x="1729331" y="419110"/>
                  </a:lnTo>
                  <a:lnTo>
                    <a:pt x="1762588" y="406771"/>
                  </a:lnTo>
                  <a:lnTo>
                    <a:pt x="1795844" y="394107"/>
                  </a:lnTo>
                  <a:lnTo>
                    <a:pt x="1829100" y="381124"/>
                  </a:lnTo>
                  <a:lnTo>
                    <a:pt x="1862357" y="367831"/>
                  </a:lnTo>
                  <a:lnTo>
                    <a:pt x="1895613" y="354238"/>
                  </a:lnTo>
                  <a:lnTo>
                    <a:pt x="1928870" y="340356"/>
                  </a:lnTo>
                  <a:lnTo>
                    <a:pt x="1962126" y="326193"/>
                  </a:lnTo>
                  <a:lnTo>
                    <a:pt x="1995382" y="311762"/>
                  </a:lnTo>
                  <a:lnTo>
                    <a:pt x="2028639" y="297072"/>
                  </a:lnTo>
                  <a:lnTo>
                    <a:pt x="2061895" y="282135"/>
                  </a:lnTo>
                  <a:lnTo>
                    <a:pt x="2095151" y="266962"/>
                  </a:lnTo>
                  <a:lnTo>
                    <a:pt x="2128408" y="251563"/>
                  </a:lnTo>
                  <a:lnTo>
                    <a:pt x="2161664" y="235950"/>
                  </a:lnTo>
                  <a:lnTo>
                    <a:pt x="2194921" y="220132"/>
                  </a:lnTo>
                  <a:lnTo>
                    <a:pt x="2228177" y="204120"/>
                  </a:lnTo>
                  <a:lnTo>
                    <a:pt x="2261433" y="187923"/>
                  </a:lnTo>
                  <a:lnTo>
                    <a:pt x="2294690" y="171551"/>
                  </a:lnTo>
                  <a:lnTo>
                    <a:pt x="2327946" y="155013"/>
                  </a:lnTo>
                  <a:lnTo>
                    <a:pt x="2361203" y="138318"/>
                  </a:lnTo>
                  <a:lnTo>
                    <a:pt x="2394459" y="121473"/>
                  </a:lnTo>
                  <a:lnTo>
                    <a:pt x="2427715" y="104488"/>
                  </a:lnTo>
                  <a:lnTo>
                    <a:pt x="2460972" y="87368"/>
                  </a:lnTo>
                  <a:lnTo>
                    <a:pt x="2494228" y="70122"/>
                  </a:lnTo>
                  <a:lnTo>
                    <a:pt x="2527484" y="52756"/>
                  </a:lnTo>
                  <a:lnTo>
                    <a:pt x="2560741" y="35276"/>
                  </a:lnTo>
                  <a:lnTo>
                    <a:pt x="2593997" y="17689"/>
                  </a:lnTo>
                  <a:lnTo>
                    <a:pt x="262725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24815" y="2966895"/>
              <a:ext cx="2627254" cy="942221"/>
            </a:xfrm>
            <a:custGeom>
              <a:avLst/>
              <a:pathLst>
                <a:path w="2627254" h="942221">
                  <a:moveTo>
                    <a:pt x="2627254" y="0"/>
                  </a:moveTo>
                  <a:lnTo>
                    <a:pt x="2593997" y="3191"/>
                  </a:lnTo>
                  <a:lnTo>
                    <a:pt x="2560741" y="6484"/>
                  </a:lnTo>
                  <a:lnTo>
                    <a:pt x="2527484" y="9885"/>
                  </a:lnTo>
                  <a:lnTo>
                    <a:pt x="2494228" y="13400"/>
                  </a:lnTo>
                  <a:lnTo>
                    <a:pt x="2460972" y="17034"/>
                  </a:lnTo>
                  <a:lnTo>
                    <a:pt x="2427715" y="20795"/>
                  </a:lnTo>
                  <a:lnTo>
                    <a:pt x="2394459" y="24690"/>
                  </a:lnTo>
                  <a:lnTo>
                    <a:pt x="2361203" y="28726"/>
                  </a:lnTo>
                  <a:lnTo>
                    <a:pt x="2327946" y="32912"/>
                  </a:lnTo>
                  <a:lnTo>
                    <a:pt x="2294690" y="37254"/>
                  </a:lnTo>
                  <a:lnTo>
                    <a:pt x="2261433" y="41763"/>
                  </a:lnTo>
                  <a:lnTo>
                    <a:pt x="2228177" y="46447"/>
                  </a:lnTo>
                  <a:lnTo>
                    <a:pt x="2194921" y="51315"/>
                  </a:lnTo>
                  <a:lnTo>
                    <a:pt x="2161664" y="56378"/>
                  </a:lnTo>
                  <a:lnTo>
                    <a:pt x="2128408" y="61645"/>
                  </a:lnTo>
                  <a:lnTo>
                    <a:pt x="2095151" y="67128"/>
                  </a:lnTo>
                  <a:lnTo>
                    <a:pt x="2061895" y="72835"/>
                  </a:lnTo>
                  <a:lnTo>
                    <a:pt x="2028639" y="78779"/>
                  </a:lnTo>
                  <a:lnTo>
                    <a:pt x="1995382" y="84970"/>
                  </a:lnTo>
                  <a:lnTo>
                    <a:pt x="1962126" y="91419"/>
                  </a:lnTo>
                  <a:lnTo>
                    <a:pt x="1928870" y="98137"/>
                  </a:lnTo>
                  <a:lnTo>
                    <a:pt x="1895613" y="105135"/>
                  </a:lnTo>
                  <a:lnTo>
                    <a:pt x="1862357" y="112423"/>
                  </a:lnTo>
                  <a:lnTo>
                    <a:pt x="1829100" y="120011"/>
                  </a:lnTo>
                  <a:lnTo>
                    <a:pt x="1795844" y="127909"/>
                  </a:lnTo>
                  <a:lnTo>
                    <a:pt x="1762588" y="136125"/>
                  </a:lnTo>
                  <a:lnTo>
                    <a:pt x="1729331" y="144667"/>
                  </a:lnTo>
                  <a:lnTo>
                    <a:pt x="1696075" y="153542"/>
                  </a:lnTo>
                  <a:lnTo>
                    <a:pt x="1662819" y="162756"/>
                  </a:lnTo>
                  <a:lnTo>
                    <a:pt x="1629562" y="172314"/>
                  </a:lnTo>
                  <a:lnTo>
                    <a:pt x="1596306" y="182219"/>
                  </a:lnTo>
                  <a:lnTo>
                    <a:pt x="1563049" y="192474"/>
                  </a:lnTo>
                  <a:lnTo>
                    <a:pt x="1529793" y="203079"/>
                  </a:lnTo>
                  <a:lnTo>
                    <a:pt x="1496537" y="214033"/>
                  </a:lnTo>
                  <a:lnTo>
                    <a:pt x="1463280" y="225334"/>
                  </a:lnTo>
                  <a:lnTo>
                    <a:pt x="1430024" y="236980"/>
                  </a:lnTo>
                  <a:lnTo>
                    <a:pt x="1396767" y="248965"/>
                  </a:lnTo>
                  <a:lnTo>
                    <a:pt x="1363511" y="261283"/>
                  </a:lnTo>
                  <a:lnTo>
                    <a:pt x="1330255" y="273929"/>
                  </a:lnTo>
                  <a:lnTo>
                    <a:pt x="1296998" y="286893"/>
                  </a:lnTo>
                  <a:lnTo>
                    <a:pt x="1263742" y="300167"/>
                  </a:lnTo>
                  <a:lnTo>
                    <a:pt x="1230486" y="313741"/>
                  </a:lnTo>
                  <a:lnTo>
                    <a:pt x="1197229" y="327607"/>
                  </a:lnTo>
                  <a:lnTo>
                    <a:pt x="1163973" y="341752"/>
                  </a:lnTo>
                  <a:lnTo>
                    <a:pt x="1130716" y="356168"/>
                  </a:lnTo>
                  <a:lnTo>
                    <a:pt x="1097460" y="370842"/>
                  </a:lnTo>
                  <a:lnTo>
                    <a:pt x="1064204" y="385764"/>
                  </a:lnTo>
                  <a:lnTo>
                    <a:pt x="1030947" y="400923"/>
                  </a:lnTo>
                  <a:lnTo>
                    <a:pt x="997691" y="416308"/>
                  </a:lnTo>
                  <a:lnTo>
                    <a:pt x="964435" y="431909"/>
                  </a:lnTo>
                  <a:lnTo>
                    <a:pt x="931178" y="447715"/>
                  </a:lnTo>
                  <a:lnTo>
                    <a:pt x="897922" y="463715"/>
                  </a:lnTo>
                  <a:lnTo>
                    <a:pt x="864665" y="479901"/>
                  </a:lnTo>
                  <a:lnTo>
                    <a:pt x="831409" y="496263"/>
                  </a:lnTo>
                  <a:lnTo>
                    <a:pt x="798153" y="512791"/>
                  </a:lnTo>
                  <a:lnTo>
                    <a:pt x="764896" y="529477"/>
                  </a:lnTo>
                  <a:lnTo>
                    <a:pt x="731640" y="546312"/>
                  </a:lnTo>
                  <a:lnTo>
                    <a:pt x="698383" y="563290"/>
                  </a:lnTo>
                  <a:lnTo>
                    <a:pt x="665127" y="580402"/>
                  </a:lnTo>
                  <a:lnTo>
                    <a:pt x="631871" y="597640"/>
                  </a:lnTo>
                  <a:lnTo>
                    <a:pt x="598614" y="614999"/>
                  </a:lnTo>
                  <a:lnTo>
                    <a:pt x="565358" y="632472"/>
                  </a:lnTo>
                  <a:lnTo>
                    <a:pt x="532102" y="650053"/>
                  </a:lnTo>
                  <a:lnTo>
                    <a:pt x="498845" y="667736"/>
                  </a:lnTo>
                  <a:lnTo>
                    <a:pt x="465589" y="685516"/>
                  </a:lnTo>
                  <a:lnTo>
                    <a:pt x="432332" y="703388"/>
                  </a:lnTo>
                  <a:lnTo>
                    <a:pt x="399076" y="721346"/>
                  </a:lnTo>
                  <a:lnTo>
                    <a:pt x="365820" y="739387"/>
                  </a:lnTo>
                  <a:lnTo>
                    <a:pt x="332563" y="757506"/>
                  </a:lnTo>
                  <a:lnTo>
                    <a:pt x="299307" y="775699"/>
                  </a:lnTo>
                  <a:lnTo>
                    <a:pt x="266051" y="793963"/>
                  </a:lnTo>
                  <a:lnTo>
                    <a:pt x="232794" y="812293"/>
                  </a:lnTo>
                  <a:lnTo>
                    <a:pt x="199538" y="830687"/>
                  </a:lnTo>
                  <a:lnTo>
                    <a:pt x="166281" y="849142"/>
                  </a:lnTo>
                  <a:lnTo>
                    <a:pt x="133025" y="867653"/>
                  </a:lnTo>
                  <a:lnTo>
                    <a:pt x="99769" y="886220"/>
                  </a:lnTo>
                  <a:lnTo>
                    <a:pt x="66512" y="904838"/>
                  </a:lnTo>
                  <a:lnTo>
                    <a:pt x="33256" y="923506"/>
                  </a:lnTo>
                  <a:lnTo>
                    <a:pt x="0" y="9422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24815" y="2561565"/>
              <a:ext cx="2627254" cy="824785"/>
            </a:xfrm>
            <a:custGeom>
              <a:avLst/>
              <a:pathLst>
                <a:path w="2627254" h="824785">
                  <a:moveTo>
                    <a:pt x="0" y="824785"/>
                  </a:moveTo>
                  <a:lnTo>
                    <a:pt x="33256" y="814345"/>
                  </a:lnTo>
                  <a:lnTo>
                    <a:pt x="66512" y="803905"/>
                  </a:lnTo>
                  <a:lnTo>
                    <a:pt x="99769" y="793464"/>
                  </a:lnTo>
                  <a:lnTo>
                    <a:pt x="133025" y="783024"/>
                  </a:lnTo>
                  <a:lnTo>
                    <a:pt x="166281" y="772584"/>
                  </a:lnTo>
                  <a:lnTo>
                    <a:pt x="199538" y="762143"/>
                  </a:lnTo>
                  <a:lnTo>
                    <a:pt x="232794" y="751703"/>
                  </a:lnTo>
                  <a:lnTo>
                    <a:pt x="266051" y="741263"/>
                  </a:lnTo>
                  <a:lnTo>
                    <a:pt x="299307" y="730822"/>
                  </a:lnTo>
                  <a:lnTo>
                    <a:pt x="332563" y="720382"/>
                  </a:lnTo>
                  <a:lnTo>
                    <a:pt x="365820" y="709942"/>
                  </a:lnTo>
                  <a:lnTo>
                    <a:pt x="399076" y="699501"/>
                  </a:lnTo>
                  <a:lnTo>
                    <a:pt x="432332" y="689061"/>
                  </a:lnTo>
                  <a:lnTo>
                    <a:pt x="465589" y="678621"/>
                  </a:lnTo>
                  <a:lnTo>
                    <a:pt x="498845" y="668180"/>
                  </a:lnTo>
                  <a:lnTo>
                    <a:pt x="532102" y="657740"/>
                  </a:lnTo>
                  <a:lnTo>
                    <a:pt x="565358" y="647300"/>
                  </a:lnTo>
                  <a:lnTo>
                    <a:pt x="598614" y="636859"/>
                  </a:lnTo>
                  <a:lnTo>
                    <a:pt x="631871" y="626419"/>
                  </a:lnTo>
                  <a:lnTo>
                    <a:pt x="665127" y="615979"/>
                  </a:lnTo>
                  <a:lnTo>
                    <a:pt x="698383" y="605538"/>
                  </a:lnTo>
                  <a:lnTo>
                    <a:pt x="731640" y="595098"/>
                  </a:lnTo>
                  <a:lnTo>
                    <a:pt x="764896" y="584658"/>
                  </a:lnTo>
                  <a:lnTo>
                    <a:pt x="798153" y="574217"/>
                  </a:lnTo>
                  <a:lnTo>
                    <a:pt x="831409" y="563777"/>
                  </a:lnTo>
                  <a:lnTo>
                    <a:pt x="864665" y="553337"/>
                  </a:lnTo>
                  <a:lnTo>
                    <a:pt x="897922" y="542897"/>
                  </a:lnTo>
                  <a:lnTo>
                    <a:pt x="931178" y="532456"/>
                  </a:lnTo>
                  <a:lnTo>
                    <a:pt x="964435" y="522016"/>
                  </a:lnTo>
                  <a:lnTo>
                    <a:pt x="997691" y="511576"/>
                  </a:lnTo>
                  <a:lnTo>
                    <a:pt x="1030947" y="501135"/>
                  </a:lnTo>
                  <a:lnTo>
                    <a:pt x="1064204" y="490695"/>
                  </a:lnTo>
                  <a:lnTo>
                    <a:pt x="1097460" y="480255"/>
                  </a:lnTo>
                  <a:lnTo>
                    <a:pt x="1130716" y="469814"/>
                  </a:lnTo>
                  <a:lnTo>
                    <a:pt x="1163973" y="459374"/>
                  </a:lnTo>
                  <a:lnTo>
                    <a:pt x="1197229" y="448934"/>
                  </a:lnTo>
                  <a:lnTo>
                    <a:pt x="1230486" y="438493"/>
                  </a:lnTo>
                  <a:lnTo>
                    <a:pt x="1263742" y="428053"/>
                  </a:lnTo>
                  <a:lnTo>
                    <a:pt x="1296998" y="417613"/>
                  </a:lnTo>
                  <a:lnTo>
                    <a:pt x="1330255" y="407172"/>
                  </a:lnTo>
                  <a:lnTo>
                    <a:pt x="1363511" y="396732"/>
                  </a:lnTo>
                  <a:lnTo>
                    <a:pt x="1396767" y="386292"/>
                  </a:lnTo>
                  <a:lnTo>
                    <a:pt x="1430024" y="375851"/>
                  </a:lnTo>
                  <a:lnTo>
                    <a:pt x="1463280" y="365411"/>
                  </a:lnTo>
                  <a:lnTo>
                    <a:pt x="1496537" y="354971"/>
                  </a:lnTo>
                  <a:lnTo>
                    <a:pt x="1529793" y="344530"/>
                  </a:lnTo>
                  <a:lnTo>
                    <a:pt x="1563049" y="334090"/>
                  </a:lnTo>
                  <a:lnTo>
                    <a:pt x="1596306" y="323650"/>
                  </a:lnTo>
                  <a:lnTo>
                    <a:pt x="1629562" y="313209"/>
                  </a:lnTo>
                  <a:lnTo>
                    <a:pt x="1662819" y="302769"/>
                  </a:lnTo>
                  <a:lnTo>
                    <a:pt x="1696075" y="292329"/>
                  </a:lnTo>
                  <a:lnTo>
                    <a:pt x="1729331" y="281888"/>
                  </a:lnTo>
                  <a:lnTo>
                    <a:pt x="1762588" y="271448"/>
                  </a:lnTo>
                  <a:lnTo>
                    <a:pt x="1795844" y="261008"/>
                  </a:lnTo>
                  <a:lnTo>
                    <a:pt x="1829100" y="250567"/>
                  </a:lnTo>
                  <a:lnTo>
                    <a:pt x="1862357" y="240127"/>
                  </a:lnTo>
                  <a:lnTo>
                    <a:pt x="1895613" y="229687"/>
                  </a:lnTo>
                  <a:lnTo>
                    <a:pt x="1928870" y="219246"/>
                  </a:lnTo>
                  <a:lnTo>
                    <a:pt x="1962126" y="208806"/>
                  </a:lnTo>
                  <a:lnTo>
                    <a:pt x="1995382" y="198366"/>
                  </a:lnTo>
                  <a:lnTo>
                    <a:pt x="2028639" y="187925"/>
                  </a:lnTo>
                  <a:lnTo>
                    <a:pt x="2061895" y="177485"/>
                  </a:lnTo>
                  <a:lnTo>
                    <a:pt x="2095151" y="167045"/>
                  </a:lnTo>
                  <a:lnTo>
                    <a:pt x="2128408" y="156604"/>
                  </a:lnTo>
                  <a:lnTo>
                    <a:pt x="2161664" y="146164"/>
                  </a:lnTo>
                  <a:lnTo>
                    <a:pt x="2194921" y="135724"/>
                  </a:lnTo>
                  <a:lnTo>
                    <a:pt x="2228177" y="125283"/>
                  </a:lnTo>
                  <a:lnTo>
                    <a:pt x="2261433" y="114843"/>
                  </a:lnTo>
                  <a:lnTo>
                    <a:pt x="2294690" y="104403"/>
                  </a:lnTo>
                  <a:lnTo>
                    <a:pt x="2327946" y="93962"/>
                  </a:lnTo>
                  <a:lnTo>
                    <a:pt x="2361203" y="83522"/>
                  </a:lnTo>
                  <a:lnTo>
                    <a:pt x="2394459" y="73082"/>
                  </a:lnTo>
                  <a:lnTo>
                    <a:pt x="2427715" y="62641"/>
                  </a:lnTo>
                  <a:lnTo>
                    <a:pt x="2460972" y="52201"/>
                  </a:lnTo>
                  <a:lnTo>
                    <a:pt x="2494228" y="41761"/>
                  </a:lnTo>
                  <a:lnTo>
                    <a:pt x="2527484" y="31320"/>
                  </a:lnTo>
                  <a:lnTo>
                    <a:pt x="2560741" y="20880"/>
                  </a:lnTo>
                  <a:lnTo>
                    <a:pt x="2593997" y="10440"/>
                  </a:lnTo>
                  <a:lnTo>
                    <a:pt x="2627254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465835" y="1961432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563252" y="206364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607819" y="2024072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725294" y="206364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769861" y="1957598"/>
              <a:ext cx="31217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082034" y="2029959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126600" y="206364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171167" y="1955955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260164" y="206364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304730" y="2024072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422206" y="206364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466773" y="1957598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0.0052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593452" y="1002967"/>
              <a:ext cx="0" cy="3044537"/>
            </a:xfrm>
            <a:custGeom>
              <a:avLst/>
              <a:pathLst>
                <a:path w="0" h="3044537">
                  <a:moveTo>
                    <a:pt x="0" y="304453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1213852" y="3928192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213852" y="2947334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-0.1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268844" y="196647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268844" y="98561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1549168" y="39879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49168" y="30070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49168" y="20261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49168" y="10453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3452" y="4047505"/>
              <a:ext cx="2889979" cy="0"/>
            </a:xfrm>
            <a:custGeom>
              <a:avLst/>
              <a:pathLst>
                <a:path w="2889979" h="0">
                  <a:moveTo>
                    <a:pt x="0" y="0"/>
                  </a:moveTo>
                  <a:lnTo>
                    <a:pt x="288997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92180" y="40475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65835" y="40475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39490" y="40475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813145" y="40475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695219" y="41255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368874" y="41255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042529" y="41255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716183" y="41255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2575363" y="4279674"/>
              <a:ext cx="926157" cy="166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mut_score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583991" y="2457997"/>
              <a:ext cx="962707" cy="13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G2M.Score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2022-04-19T11:04:52Z</dcterms:modified>
  <cp:category/>
</cp:coreProperties>
</file>