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/>
        </p:txBody>
      </p:sp>
      <p:grpSp>
        <p:nvGrpSpPr>
          <p:cNvPr id="3" name="组合 2"/>
          <p:cNvGrpSpPr/>
          <p:nvPr/>
        </p:nvGrpSpPr>
        <p:grpSpPr>
          <a:xfrm>
            <a:off x="950595" y="947420"/>
            <a:ext cx="22860000" cy="10972800"/>
            <a:chOff x="915035" y="914400"/>
            <a:chExt cx="22860000" cy="10972800"/>
          </a:xfrm>
        </p:grpSpPr>
        <p:sp>
          <p:nvSpPr>
            <p:cNvPr id="4" name="rc3"/>
            <p:cNvSpPr/>
            <p:nvPr/>
          </p:nvSpPr>
          <p:spPr>
            <a:xfrm>
              <a:off x="915035" y="914400"/>
              <a:ext cx="22860000" cy="10972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2967" y="1002967"/>
              <a:ext cx="22682864" cy="107956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800418" y="1091535"/>
              <a:ext cx="20650665" cy="10574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7" name="pic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03342" y="2552997"/>
              <a:ext cx="20644817" cy="8209713"/>
            </a:xfrm>
            <a:prstGeom prst="rect">
              <a:avLst/>
            </a:prstGeom>
          </p:spPr>
        </p:pic>
        <p:sp>
          <p:nvSpPr>
            <p:cNvPr id="8" name="pt7"/>
            <p:cNvSpPr/>
            <p:nvPr/>
          </p:nvSpPr>
          <p:spPr>
            <a:xfrm>
              <a:off x="384007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84007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84007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384007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84007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384007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84007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84007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84007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84007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86931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86931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86931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86931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86931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86931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86931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86931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86931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86931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89855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89855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89855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89855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89855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89855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89855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89855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89855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89855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92779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92779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92779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92779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92779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92779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92779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92779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92779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92779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9313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9313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9313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79313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313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79313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9313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79313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79313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79313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6570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6570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6570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46570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46570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46570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46570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46570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46570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46570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9494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49494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49494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9494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49494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49494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49494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49494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49494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9494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82237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82237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82237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82237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82237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82237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82237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82237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82237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82237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52418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2418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2418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2418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52418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52418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52418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52418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52418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52418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95704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95704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95704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95704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95704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95704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95704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95704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95704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95704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55342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55342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55342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55342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55342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55342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5342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5342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55342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55342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85162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85162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85162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185162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185162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185162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85162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85162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185162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185162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41913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41913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41913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41913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41913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41913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41913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41913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41913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41913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44838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544838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544838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44838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44838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44838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44838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44838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44838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4838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98628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98628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98628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8628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98628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98628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98628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98628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98628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98628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01552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01552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01552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01552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1552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01552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01552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01552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01552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01552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47762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47762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47762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47762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547762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547762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47762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47762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547762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47762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188086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188086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188086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188086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188086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188086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188086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188086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188086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188086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258267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258267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258267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258267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258267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258267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258267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258267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258267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258267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261191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261191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261191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261191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261191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261191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261191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261191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261191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261191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50686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50686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50686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50686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50686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50686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50686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50686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50686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50686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53610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53610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53610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53610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553610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553610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553610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53610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53610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553610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04476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04476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04476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04476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04476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04476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404476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404476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404476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04476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556534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556534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556534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556534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56534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556534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556534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556534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556534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556534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559459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559459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59459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59459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559459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559459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59459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559459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59459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559459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64115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64115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64115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64115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64115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64115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64115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64115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64115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64115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67039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67039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67039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67039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67039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67039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67039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67039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67039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67039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69963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69963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69963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69963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69963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69963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69963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69963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69963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69963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562383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562383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62383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62383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62383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62383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62383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62383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62383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62383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191010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1010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1010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91010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1010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191010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191010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191010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191010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191010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65307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65307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65307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565307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65307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565307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65307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65307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65307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565307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407400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407400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407400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407400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407400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407400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407400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407400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407400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407400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72887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72887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72887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72887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72887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72887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72887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72887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72887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72887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568231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568231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568231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568231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568231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568231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568231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568231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568231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568231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571155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571155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571155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571155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571155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571155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571155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571155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571155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571155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410325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410325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410325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410325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410325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410325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410325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410325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410325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410325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574080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574080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574080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574080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574080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574080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574080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574080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574080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574080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577004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577004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577004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577004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577004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577004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577004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577004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577004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577004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579928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579928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579928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579928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579928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579928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579928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579928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579928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579928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413249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413249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413249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413249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413249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413249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413249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413249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413249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413249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582852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582852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582852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582852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582852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582852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582852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582852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582852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582852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416173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416173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416173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416173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416173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416173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416173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416173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416173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416173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585776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585776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585776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585776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585776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585776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585776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585776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585776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585776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588701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588701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588701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588701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588701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588701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588701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588701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588701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588701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19097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19097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19097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19097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19097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19097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19097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19097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19097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19097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22021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22021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22021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22021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22021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22021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22021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22021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22021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22021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193934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193934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193934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193934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193934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193934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193934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193934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193934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193934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275812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275812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275812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275812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275812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275812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275812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275812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275812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275812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424946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424946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424946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424946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424946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424946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424946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424946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424946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424946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278736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278736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278736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278736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278736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278736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278736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278736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278736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278736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427870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427870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427870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427870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427870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427870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427870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427870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427870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427870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430794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430794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430794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430794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430794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430794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430794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430794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430794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430794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91625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91625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591625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591625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591625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591625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591625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591625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591625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591625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281660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281660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281660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281660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281660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281660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281660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281660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281660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281660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594549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594549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594549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594549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594549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594549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594549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594549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594549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594549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597473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597473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597473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597473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597473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597473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597473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597473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597473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597473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33718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33718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33718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33718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33718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33718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33718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33718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33718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33718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600397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600397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600397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600397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600397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600397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600397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600397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600397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600397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196858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196858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196858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196858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196858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196858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196858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196858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196858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196858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284584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284584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284584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284584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284584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284584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284584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284584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284584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284584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36642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36642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36642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36642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36642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36642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36642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36642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36642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36642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39567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39567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39567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39567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39567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39567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39567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39567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39567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39567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603322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603322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603322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603322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603322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603322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603322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603322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603322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603322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42491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2491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42491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42491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2491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42491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42491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42491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42491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42491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45415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45415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45415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45415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45415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45415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45415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45415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45415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45415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48339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448339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448339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448339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448339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448339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448339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448339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448339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448339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451263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451263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451263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451263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451263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451263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451263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451263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451263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451263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287508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287508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287508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287508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287508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287508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287508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287508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287508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287508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290433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290433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290433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290433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290433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290433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290433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290433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290433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290433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199783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199783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199783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199783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199783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199783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199783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199783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199783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199783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293357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293357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293357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293357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293357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293357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293357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293357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293357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293357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606246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606246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606246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606246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606246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606246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606246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606246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606246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606246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454188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454188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454188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454188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454188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454188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454188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454188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454188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454188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457112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457112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457112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457112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457112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457112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457112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457112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457112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457112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296281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296281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296281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296281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296281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296281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296281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296281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296281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296281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609170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609170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609170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609170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609170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609170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609170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609170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609170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609170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299205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299205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299205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299205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299205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299205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299205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299205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299205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299205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302129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302129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302129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302129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302129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302129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302129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302129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302129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302129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460036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460036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460036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460036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460036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460036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460036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460036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460036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460036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305054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305054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305054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305054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305054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305054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305054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305054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305054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305054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307978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307978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307978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307978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307978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307978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307978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307978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307978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307978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310902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310902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310902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310902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310902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310902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310902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310902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310902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310902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462960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462960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462960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462960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462960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462960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462960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462960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462960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462960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465884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465884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465884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465884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465884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465884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465884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465884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465884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465884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468809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468809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468809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468809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468809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468809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468809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468809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468809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468809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612094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612094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612094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612094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612094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612094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612094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612094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612094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612094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615018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615018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615018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615018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615018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615018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615018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615018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615018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615018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471733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471733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471733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471733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471733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471733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471733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471733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471733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471733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474657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474657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474657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474657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474657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474657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474657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474657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474657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474657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617943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617943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617943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617943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617943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617943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617943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617943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617943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617943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620867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620867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620867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620867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620867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620867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620867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620867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620867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620867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477581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477581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477581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477581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477581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477581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477581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477581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477581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477581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313826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313826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313826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313826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313826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313826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313826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313826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313826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313826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480505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480505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480505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480505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480505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480505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480505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480505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480505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480505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483430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483430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483430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483430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483430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483430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483430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483430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483430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483430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623791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623791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623791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623791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623791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623791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623791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623791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623791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623791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626715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626715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626715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626715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626715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626715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626715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626715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626715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626715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629639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629639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629639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629639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629639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629639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629639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629639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629639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629639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486354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486354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486354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486354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486354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486354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486354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486354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486354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486354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202707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202707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202707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202707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202707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202707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202707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202707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202707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202707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205631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205631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205631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205631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205631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205631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205631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205631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205631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205631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208555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208555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208555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208555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208555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208555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208555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208555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208555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208555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316750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316750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316750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316750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316750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316750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316750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316750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316750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316750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632563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632563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632563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632563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632563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632563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632563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632563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632563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632563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635488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635488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635488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635488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635488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635488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635488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635488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635488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635488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489278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489278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489278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489278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489278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489278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489278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489278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489278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489278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638412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638412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638412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638412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638412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638412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638412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638412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638412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638412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492202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492202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492202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492202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492202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492202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492202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492202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492202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492202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211479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211479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211479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211479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211479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211479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211479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211479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211479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211479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495126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495126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495126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495126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495126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495126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495126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495126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495126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495126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498051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498051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498051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498051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498051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498051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498051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498051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498051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498051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214404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214404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214404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214404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214404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214404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214404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214404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214404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214404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319675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319675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319675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319675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319675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319675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319675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319675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319675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319675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500975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500975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500975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500975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500975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500975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500975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500975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500975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500975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641336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641336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641336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641336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641336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641336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641336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641336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641336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641336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322599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322599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322599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322599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322599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322599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322599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322599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322599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322599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644260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644260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644260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644260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644260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644260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644260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644260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644260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644260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647184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647184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647184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647184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647184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647184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647184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647184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647184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647184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325523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325523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325523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325523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325523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325523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325523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325523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325523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325523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503899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503899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503899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503899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503899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503899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503899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503899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503899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503899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650109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650109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650109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650109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650109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650109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650109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650109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650109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650109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653033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653033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653033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653033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653033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653033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653033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653033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653033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653033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655957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655957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655957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655957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655957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655957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655957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655957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655957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655957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658881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658881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658881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658881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658881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658881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658881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658881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658881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658881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661805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661805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661805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661805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661805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661805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661805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661805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6" name="pt1255"/>
            <p:cNvSpPr/>
            <p:nvPr/>
          </p:nvSpPr>
          <p:spPr>
            <a:xfrm>
              <a:off x="661805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7" name="pt1256"/>
            <p:cNvSpPr/>
            <p:nvPr/>
          </p:nvSpPr>
          <p:spPr>
            <a:xfrm>
              <a:off x="661805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664730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664730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664730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664730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664730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664730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664730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664730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664730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664730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328447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328447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328447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328447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328447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328447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328447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328447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328447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328447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667654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667654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667654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667654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667654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667654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667654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667654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667654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667654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670578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670578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670578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670578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670578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670578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670578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670578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670578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670578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673502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673502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673502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673502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673502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673502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673502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673502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673502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673502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676426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676426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676426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676426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676426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676426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676426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676426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676426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676426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331371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331371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331371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331371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331371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331371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331371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331371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331371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331371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217328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217328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217328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217328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217328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217328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217328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217328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217328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217328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506823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506823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506823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506823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506823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506823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506823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506823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506823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506823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334296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334296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334296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334296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334296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334296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334296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334296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334296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334296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220252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220252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220252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220252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220252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220252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220252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220252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220252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220252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337220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337220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337220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337220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337220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337220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337220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337220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337220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337220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340144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340144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340144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340144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340144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340144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340144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340144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340144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340144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679351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679351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679351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679351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679351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679351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679351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679351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679351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679351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343068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343068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343068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343068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343068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343068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343068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343068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343068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07" name="pt1406"/>
            <p:cNvSpPr/>
            <p:nvPr/>
          </p:nvSpPr>
          <p:spPr>
            <a:xfrm>
              <a:off x="343068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08" name="pt1407"/>
            <p:cNvSpPr/>
            <p:nvPr/>
          </p:nvSpPr>
          <p:spPr>
            <a:xfrm>
              <a:off x="682275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682275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682275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682275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682275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682275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682275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682275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682275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682275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345992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345992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345992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345992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345992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345992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345992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345992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345992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345992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685199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685199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685199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685199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685199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685199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685199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685199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685199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685199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348917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348917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348917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348917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348917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348917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348917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348917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348917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348917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509747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509747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509747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509747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509747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509747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509747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509747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509747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509747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512671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512671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512671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512671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512671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512671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512671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512671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512671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512671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688123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688123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70" name="pt1469"/>
            <p:cNvSpPr/>
            <p:nvPr/>
          </p:nvSpPr>
          <p:spPr>
            <a:xfrm>
              <a:off x="688123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71" name="pt1470"/>
            <p:cNvSpPr/>
            <p:nvPr/>
          </p:nvSpPr>
          <p:spPr>
            <a:xfrm>
              <a:off x="688123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72" name="pt1471"/>
            <p:cNvSpPr/>
            <p:nvPr/>
          </p:nvSpPr>
          <p:spPr>
            <a:xfrm>
              <a:off x="688123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73" name="pt1472"/>
            <p:cNvSpPr/>
            <p:nvPr/>
          </p:nvSpPr>
          <p:spPr>
            <a:xfrm>
              <a:off x="688123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74" name="pt1473"/>
            <p:cNvSpPr/>
            <p:nvPr/>
          </p:nvSpPr>
          <p:spPr>
            <a:xfrm>
              <a:off x="688123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75" name="pt1474"/>
            <p:cNvSpPr/>
            <p:nvPr/>
          </p:nvSpPr>
          <p:spPr>
            <a:xfrm>
              <a:off x="688123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76" name="pt1475"/>
            <p:cNvSpPr/>
            <p:nvPr/>
          </p:nvSpPr>
          <p:spPr>
            <a:xfrm>
              <a:off x="688123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77" name="pt1476"/>
            <p:cNvSpPr/>
            <p:nvPr/>
          </p:nvSpPr>
          <p:spPr>
            <a:xfrm>
              <a:off x="688123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78" name="pt1477"/>
            <p:cNvSpPr/>
            <p:nvPr/>
          </p:nvSpPr>
          <p:spPr>
            <a:xfrm>
              <a:off x="515596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79" name="pt1478"/>
            <p:cNvSpPr/>
            <p:nvPr/>
          </p:nvSpPr>
          <p:spPr>
            <a:xfrm>
              <a:off x="515596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80" name="pt1479"/>
            <p:cNvSpPr/>
            <p:nvPr/>
          </p:nvSpPr>
          <p:spPr>
            <a:xfrm>
              <a:off x="515596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81" name="pt1480"/>
            <p:cNvSpPr/>
            <p:nvPr/>
          </p:nvSpPr>
          <p:spPr>
            <a:xfrm>
              <a:off x="515596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82" name="pt1481"/>
            <p:cNvSpPr/>
            <p:nvPr/>
          </p:nvSpPr>
          <p:spPr>
            <a:xfrm>
              <a:off x="515596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83" name="pt1482"/>
            <p:cNvSpPr/>
            <p:nvPr/>
          </p:nvSpPr>
          <p:spPr>
            <a:xfrm>
              <a:off x="515596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84" name="pt1483"/>
            <p:cNvSpPr/>
            <p:nvPr/>
          </p:nvSpPr>
          <p:spPr>
            <a:xfrm>
              <a:off x="515596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85" name="pt1484"/>
            <p:cNvSpPr/>
            <p:nvPr/>
          </p:nvSpPr>
          <p:spPr>
            <a:xfrm>
              <a:off x="515596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86" name="pt1485"/>
            <p:cNvSpPr/>
            <p:nvPr/>
          </p:nvSpPr>
          <p:spPr>
            <a:xfrm>
              <a:off x="515596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87" name="pt1486"/>
            <p:cNvSpPr/>
            <p:nvPr/>
          </p:nvSpPr>
          <p:spPr>
            <a:xfrm>
              <a:off x="515596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88" name="pt1487"/>
            <p:cNvSpPr/>
            <p:nvPr/>
          </p:nvSpPr>
          <p:spPr>
            <a:xfrm>
              <a:off x="351841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89" name="pt1488"/>
            <p:cNvSpPr/>
            <p:nvPr/>
          </p:nvSpPr>
          <p:spPr>
            <a:xfrm>
              <a:off x="351841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90" name="pt1489"/>
            <p:cNvSpPr/>
            <p:nvPr/>
          </p:nvSpPr>
          <p:spPr>
            <a:xfrm>
              <a:off x="351841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91" name="pt1490"/>
            <p:cNvSpPr/>
            <p:nvPr/>
          </p:nvSpPr>
          <p:spPr>
            <a:xfrm>
              <a:off x="351841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92" name="pt1491"/>
            <p:cNvSpPr/>
            <p:nvPr/>
          </p:nvSpPr>
          <p:spPr>
            <a:xfrm>
              <a:off x="351841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93" name="pt1492"/>
            <p:cNvSpPr/>
            <p:nvPr/>
          </p:nvSpPr>
          <p:spPr>
            <a:xfrm>
              <a:off x="351841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94" name="pt1493"/>
            <p:cNvSpPr/>
            <p:nvPr/>
          </p:nvSpPr>
          <p:spPr>
            <a:xfrm>
              <a:off x="351841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95" name="pt1494"/>
            <p:cNvSpPr/>
            <p:nvPr/>
          </p:nvSpPr>
          <p:spPr>
            <a:xfrm>
              <a:off x="351841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96" name="pt1495"/>
            <p:cNvSpPr/>
            <p:nvPr/>
          </p:nvSpPr>
          <p:spPr>
            <a:xfrm>
              <a:off x="351841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97" name="pt1496"/>
            <p:cNvSpPr/>
            <p:nvPr/>
          </p:nvSpPr>
          <p:spPr>
            <a:xfrm>
              <a:off x="351841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98" name="pt1497"/>
            <p:cNvSpPr/>
            <p:nvPr/>
          </p:nvSpPr>
          <p:spPr>
            <a:xfrm>
              <a:off x="223176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499" name="pt1498"/>
            <p:cNvSpPr/>
            <p:nvPr/>
          </p:nvSpPr>
          <p:spPr>
            <a:xfrm>
              <a:off x="223176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00" name="pt1499"/>
            <p:cNvSpPr/>
            <p:nvPr/>
          </p:nvSpPr>
          <p:spPr>
            <a:xfrm>
              <a:off x="223176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01" name="pt1500"/>
            <p:cNvSpPr/>
            <p:nvPr/>
          </p:nvSpPr>
          <p:spPr>
            <a:xfrm>
              <a:off x="223176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02" name="pt1501"/>
            <p:cNvSpPr/>
            <p:nvPr/>
          </p:nvSpPr>
          <p:spPr>
            <a:xfrm>
              <a:off x="223176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03" name="pt1502"/>
            <p:cNvSpPr/>
            <p:nvPr/>
          </p:nvSpPr>
          <p:spPr>
            <a:xfrm>
              <a:off x="223176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04" name="pt1503"/>
            <p:cNvSpPr/>
            <p:nvPr/>
          </p:nvSpPr>
          <p:spPr>
            <a:xfrm>
              <a:off x="223176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05" name="pt1504"/>
            <p:cNvSpPr/>
            <p:nvPr/>
          </p:nvSpPr>
          <p:spPr>
            <a:xfrm>
              <a:off x="223176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06" name="pt1505"/>
            <p:cNvSpPr/>
            <p:nvPr/>
          </p:nvSpPr>
          <p:spPr>
            <a:xfrm>
              <a:off x="223176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07" name="pt1506"/>
            <p:cNvSpPr/>
            <p:nvPr/>
          </p:nvSpPr>
          <p:spPr>
            <a:xfrm>
              <a:off x="223176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08" name="pt1507"/>
            <p:cNvSpPr/>
            <p:nvPr/>
          </p:nvSpPr>
          <p:spPr>
            <a:xfrm>
              <a:off x="226100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09" name="pt1508"/>
            <p:cNvSpPr/>
            <p:nvPr/>
          </p:nvSpPr>
          <p:spPr>
            <a:xfrm>
              <a:off x="226100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10" name="pt1509"/>
            <p:cNvSpPr/>
            <p:nvPr/>
          </p:nvSpPr>
          <p:spPr>
            <a:xfrm>
              <a:off x="226100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11" name="pt1510"/>
            <p:cNvSpPr/>
            <p:nvPr/>
          </p:nvSpPr>
          <p:spPr>
            <a:xfrm>
              <a:off x="226100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12" name="pt1511"/>
            <p:cNvSpPr/>
            <p:nvPr/>
          </p:nvSpPr>
          <p:spPr>
            <a:xfrm>
              <a:off x="226100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13" name="pt1512"/>
            <p:cNvSpPr/>
            <p:nvPr/>
          </p:nvSpPr>
          <p:spPr>
            <a:xfrm>
              <a:off x="226100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14" name="pt1513"/>
            <p:cNvSpPr/>
            <p:nvPr/>
          </p:nvSpPr>
          <p:spPr>
            <a:xfrm>
              <a:off x="226100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15" name="pt1514"/>
            <p:cNvSpPr/>
            <p:nvPr/>
          </p:nvSpPr>
          <p:spPr>
            <a:xfrm>
              <a:off x="226100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16" name="pt1515"/>
            <p:cNvSpPr/>
            <p:nvPr/>
          </p:nvSpPr>
          <p:spPr>
            <a:xfrm>
              <a:off x="226100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17" name="pt1516"/>
            <p:cNvSpPr/>
            <p:nvPr/>
          </p:nvSpPr>
          <p:spPr>
            <a:xfrm>
              <a:off x="226100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18" name="pt1517"/>
            <p:cNvSpPr/>
            <p:nvPr/>
          </p:nvSpPr>
          <p:spPr>
            <a:xfrm>
              <a:off x="691047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19" name="pt1518"/>
            <p:cNvSpPr/>
            <p:nvPr/>
          </p:nvSpPr>
          <p:spPr>
            <a:xfrm>
              <a:off x="691047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20" name="pt1519"/>
            <p:cNvSpPr/>
            <p:nvPr/>
          </p:nvSpPr>
          <p:spPr>
            <a:xfrm>
              <a:off x="691047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21" name="pt1520"/>
            <p:cNvSpPr/>
            <p:nvPr/>
          </p:nvSpPr>
          <p:spPr>
            <a:xfrm>
              <a:off x="691047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22" name="pt1521"/>
            <p:cNvSpPr/>
            <p:nvPr/>
          </p:nvSpPr>
          <p:spPr>
            <a:xfrm>
              <a:off x="691047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23" name="pt1522"/>
            <p:cNvSpPr/>
            <p:nvPr/>
          </p:nvSpPr>
          <p:spPr>
            <a:xfrm>
              <a:off x="691047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24" name="pt1523"/>
            <p:cNvSpPr/>
            <p:nvPr/>
          </p:nvSpPr>
          <p:spPr>
            <a:xfrm>
              <a:off x="691047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25" name="pt1524"/>
            <p:cNvSpPr/>
            <p:nvPr/>
          </p:nvSpPr>
          <p:spPr>
            <a:xfrm>
              <a:off x="691047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26" name="pt1525"/>
            <p:cNvSpPr/>
            <p:nvPr/>
          </p:nvSpPr>
          <p:spPr>
            <a:xfrm>
              <a:off x="691047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27" name="pt1526"/>
            <p:cNvSpPr/>
            <p:nvPr/>
          </p:nvSpPr>
          <p:spPr>
            <a:xfrm>
              <a:off x="691047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28" name="pt1527"/>
            <p:cNvSpPr/>
            <p:nvPr/>
          </p:nvSpPr>
          <p:spPr>
            <a:xfrm>
              <a:off x="354765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29" name="pt1528"/>
            <p:cNvSpPr/>
            <p:nvPr/>
          </p:nvSpPr>
          <p:spPr>
            <a:xfrm>
              <a:off x="354765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30" name="pt1529"/>
            <p:cNvSpPr/>
            <p:nvPr/>
          </p:nvSpPr>
          <p:spPr>
            <a:xfrm>
              <a:off x="354765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31" name="pt1530"/>
            <p:cNvSpPr/>
            <p:nvPr/>
          </p:nvSpPr>
          <p:spPr>
            <a:xfrm>
              <a:off x="354765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32" name="pt1531"/>
            <p:cNvSpPr/>
            <p:nvPr/>
          </p:nvSpPr>
          <p:spPr>
            <a:xfrm>
              <a:off x="354765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33" name="pt1532"/>
            <p:cNvSpPr/>
            <p:nvPr/>
          </p:nvSpPr>
          <p:spPr>
            <a:xfrm>
              <a:off x="354765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34" name="pt1533"/>
            <p:cNvSpPr/>
            <p:nvPr/>
          </p:nvSpPr>
          <p:spPr>
            <a:xfrm>
              <a:off x="354765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35" name="pt1534"/>
            <p:cNvSpPr/>
            <p:nvPr/>
          </p:nvSpPr>
          <p:spPr>
            <a:xfrm>
              <a:off x="354765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36" name="pt1535"/>
            <p:cNvSpPr/>
            <p:nvPr/>
          </p:nvSpPr>
          <p:spPr>
            <a:xfrm>
              <a:off x="354765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37" name="pt1536"/>
            <p:cNvSpPr/>
            <p:nvPr/>
          </p:nvSpPr>
          <p:spPr>
            <a:xfrm>
              <a:off x="354765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38" name="pt1537"/>
            <p:cNvSpPr/>
            <p:nvPr/>
          </p:nvSpPr>
          <p:spPr>
            <a:xfrm>
              <a:off x="518520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39" name="pt1538"/>
            <p:cNvSpPr/>
            <p:nvPr/>
          </p:nvSpPr>
          <p:spPr>
            <a:xfrm>
              <a:off x="518520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40" name="pt1539"/>
            <p:cNvSpPr/>
            <p:nvPr/>
          </p:nvSpPr>
          <p:spPr>
            <a:xfrm>
              <a:off x="518520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41" name="pt1540"/>
            <p:cNvSpPr/>
            <p:nvPr/>
          </p:nvSpPr>
          <p:spPr>
            <a:xfrm>
              <a:off x="518520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42" name="pt1541"/>
            <p:cNvSpPr/>
            <p:nvPr/>
          </p:nvSpPr>
          <p:spPr>
            <a:xfrm>
              <a:off x="518520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43" name="pt1542"/>
            <p:cNvSpPr/>
            <p:nvPr/>
          </p:nvSpPr>
          <p:spPr>
            <a:xfrm>
              <a:off x="518520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44" name="pt1543"/>
            <p:cNvSpPr/>
            <p:nvPr/>
          </p:nvSpPr>
          <p:spPr>
            <a:xfrm>
              <a:off x="518520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45" name="pt1544"/>
            <p:cNvSpPr/>
            <p:nvPr/>
          </p:nvSpPr>
          <p:spPr>
            <a:xfrm>
              <a:off x="518520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46" name="pt1545"/>
            <p:cNvSpPr/>
            <p:nvPr/>
          </p:nvSpPr>
          <p:spPr>
            <a:xfrm>
              <a:off x="518520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47" name="pt1546"/>
            <p:cNvSpPr/>
            <p:nvPr/>
          </p:nvSpPr>
          <p:spPr>
            <a:xfrm>
              <a:off x="518520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48" name="pt1547"/>
            <p:cNvSpPr/>
            <p:nvPr/>
          </p:nvSpPr>
          <p:spPr>
            <a:xfrm>
              <a:off x="521444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49" name="pt1548"/>
            <p:cNvSpPr/>
            <p:nvPr/>
          </p:nvSpPr>
          <p:spPr>
            <a:xfrm>
              <a:off x="521444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50" name="pt1549"/>
            <p:cNvSpPr/>
            <p:nvPr/>
          </p:nvSpPr>
          <p:spPr>
            <a:xfrm>
              <a:off x="521444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51" name="pt1550"/>
            <p:cNvSpPr/>
            <p:nvPr/>
          </p:nvSpPr>
          <p:spPr>
            <a:xfrm>
              <a:off x="521444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52" name="pt1551"/>
            <p:cNvSpPr/>
            <p:nvPr/>
          </p:nvSpPr>
          <p:spPr>
            <a:xfrm>
              <a:off x="521444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53" name="pt1552"/>
            <p:cNvSpPr/>
            <p:nvPr/>
          </p:nvSpPr>
          <p:spPr>
            <a:xfrm>
              <a:off x="521444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54" name="pt1553"/>
            <p:cNvSpPr/>
            <p:nvPr/>
          </p:nvSpPr>
          <p:spPr>
            <a:xfrm>
              <a:off x="521444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55" name="pt1554"/>
            <p:cNvSpPr/>
            <p:nvPr/>
          </p:nvSpPr>
          <p:spPr>
            <a:xfrm>
              <a:off x="521444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56" name="pt1555"/>
            <p:cNvSpPr/>
            <p:nvPr/>
          </p:nvSpPr>
          <p:spPr>
            <a:xfrm>
              <a:off x="521444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57" name="pt1556"/>
            <p:cNvSpPr/>
            <p:nvPr/>
          </p:nvSpPr>
          <p:spPr>
            <a:xfrm>
              <a:off x="521444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58" name="pt1557"/>
            <p:cNvSpPr/>
            <p:nvPr/>
          </p:nvSpPr>
          <p:spPr>
            <a:xfrm>
              <a:off x="357689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59" name="pt1558"/>
            <p:cNvSpPr/>
            <p:nvPr/>
          </p:nvSpPr>
          <p:spPr>
            <a:xfrm>
              <a:off x="357689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60" name="pt1559"/>
            <p:cNvSpPr/>
            <p:nvPr/>
          </p:nvSpPr>
          <p:spPr>
            <a:xfrm>
              <a:off x="357689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61" name="pt1560"/>
            <p:cNvSpPr/>
            <p:nvPr/>
          </p:nvSpPr>
          <p:spPr>
            <a:xfrm>
              <a:off x="357689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62" name="pt1561"/>
            <p:cNvSpPr/>
            <p:nvPr/>
          </p:nvSpPr>
          <p:spPr>
            <a:xfrm>
              <a:off x="357689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63" name="pt1562"/>
            <p:cNvSpPr/>
            <p:nvPr/>
          </p:nvSpPr>
          <p:spPr>
            <a:xfrm>
              <a:off x="357689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64" name="pt1563"/>
            <p:cNvSpPr/>
            <p:nvPr/>
          </p:nvSpPr>
          <p:spPr>
            <a:xfrm>
              <a:off x="357689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65" name="pt1564"/>
            <p:cNvSpPr/>
            <p:nvPr/>
          </p:nvSpPr>
          <p:spPr>
            <a:xfrm>
              <a:off x="357689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66" name="pt1565"/>
            <p:cNvSpPr/>
            <p:nvPr/>
          </p:nvSpPr>
          <p:spPr>
            <a:xfrm>
              <a:off x="357689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67" name="pt1566"/>
            <p:cNvSpPr/>
            <p:nvPr/>
          </p:nvSpPr>
          <p:spPr>
            <a:xfrm>
              <a:off x="357689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68" name="pt1567"/>
            <p:cNvSpPr/>
            <p:nvPr/>
          </p:nvSpPr>
          <p:spPr>
            <a:xfrm>
              <a:off x="693972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69" name="pt1568"/>
            <p:cNvSpPr/>
            <p:nvPr/>
          </p:nvSpPr>
          <p:spPr>
            <a:xfrm>
              <a:off x="693972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70" name="pt1569"/>
            <p:cNvSpPr/>
            <p:nvPr/>
          </p:nvSpPr>
          <p:spPr>
            <a:xfrm>
              <a:off x="693972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71" name="pt1570"/>
            <p:cNvSpPr/>
            <p:nvPr/>
          </p:nvSpPr>
          <p:spPr>
            <a:xfrm>
              <a:off x="693972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72" name="pt1571"/>
            <p:cNvSpPr/>
            <p:nvPr/>
          </p:nvSpPr>
          <p:spPr>
            <a:xfrm>
              <a:off x="693972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73" name="pt1572"/>
            <p:cNvSpPr/>
            <p:nvPr/>
          </p:nvSpPr>
          <p:spPr>
            <a:xfrm>
              <a:off x="693972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74" name="pt1573"/>
            <p:cNvSpPr/>
            <p:nvPr/>
          </p:nvSpPr>
          <p:spPr>
            <a:xfrm>
              <a:off x="693972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75" name="pt1574"/>
            <p:cNvSpPr/>
            <p:nvPr/>
          </p:nvSpPr>
          <p:spPr>
            <a:xfrm>
              <a:off x="693972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76" name="pt1575"/>
            <p:cNvSpPr/>
            <p:nvPr/>
          </p:nvSpPr>
          <p:spPr>
            <a:xfrm>
              <a:off x="693972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77" name="pt1576"/>
            <p:cNvSpPr/>
            <p:nvPr/>
          </p:nvSpPr>
          <p:spPr>
            <a:xfrm>
              <a:off x="693972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78" name="pt1577"/>
            <p:cNvSpPr/>
            <p:nvPr/>
          </p:nvSpPr>
          <p:spPr>
            <a:xfrm>
              <a:off x="229025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79" name="pt1578"/>
            <p:cNvSpPr/>
            <p:nvPr/>
          </p:nvSpPr>
          <p:spPr>
            <a:xfrm>
              <a:off x="229025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80" name="pt1579"/>
            <p:cNvSpPr/>
            <p:nvPr/>
          </p:nvSpPr>
          <p:spPr>
            <a:xfrm>
              <a:off x="229025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81" name="pt1580"/>
            <p:cNvSpPr/>
            <p:nvPr/>
          </p:nvSpPr>
          <p:spPr>
            <a:xfrm>
              <a:off x="229025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82" name="pt1581"/>
            <p:cNvSpPr/>
            <p:nvPr/>
          </p:nvSpPr>
          <p:spPr>
            <a:xfrm>
              <a:off x="229025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83" name="pt1582"/>
            <p:cNvSpPr/>
            <p:nvPr/>
          </p:nvSpPr>
          <p:spPr>
            <a:xfrm>
              <a:off x="229025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84" name="pt1583"/>
            <p:cNvSpPr/>
            <p:nvPr/>
          </p:nvSpPr>
          <p:spPr>
            <a:xfrm>
              <a:off x="229025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85" name="pt1584"/>
            <p:cNvSpPr/>
            <p:nvPr/>
          </p:nvSpPr>
          <p:spPr>
            <a:xfrm>
              <a:off x="229025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86" name="pt1585"/>
            <p:cNvSpPr/>
            <p:nvPr/>
          </p:nvSpPr>
          <p:spPr>
            <a:xfrm>
              <a:off x="229025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87" name="pt1586"/>
            <p:cNvSpPr/>
            <p:nvPr/>
          </p:nvSpPr>
          <p:spPr>
            <a:xfrm>
              <a:off x="229025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88" name="pt1587"/>
            <p:cNvSpPr/>
            <p:nvPr/>
          </p:nvSpPr>
          <p:spPr>
            <a:xfrm>
              <a:off x="524368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89" name="pt1588"/>
            <p:cNvSpPr/>
            <p:nvPr/>
          </p:nvSpPr>
          <p:spPr>
            <a:xfrm>
              <a:off x="524368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90" name="pt1589"/>
            <p:cNvSpPr/>
            <p:nvPr/>
          </p:nvSpPr>
          <p:spPr>
            <a:xfrm>
              <a:off x="524368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91" name="pt1590"/>
            <p:cNvSpPr/>
            <p:nvPr/>
          </p:nvSpPr>
          <p:spPr>
            <a:xfrm>
              <a:off x="524368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92" name="pt1591"/>
            <p:cNvSpPr/>
            <p:nvPr/>
          </p:nvSpPr>
          <p:spPr>
            <a:xfrm>
              <a:off x="524368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93" name="pt1592"/>
            <p:cNvSpPr/>
            <p:nvPr/>
          </p:nvSpPr>
          <p:spPr>
            <a:xfrm>
              <a:off x="524368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94" name="pt1593"/>
            <p:cNvSpPr/>
            <p:nvPr/>
          </p:nvSpPr>
          <p:spPr>
            <a:xfrm>
              <a:off x="524368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95" name="pt1594"/>
            <p:cNvSpPr/>
            <p:nvPr/>
          </p:nvSpPr>
          <p:spPr>
            <a:xfrm>
              <a:off x="524368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96" name="pt1595"/>
            <p:cNvSpPr/>
            <p:nvPr/>
          </p:nvSpPr>
          <p:spPr>
            <a:xfrm>
              <a:off x="524368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97" name="pt1596"/>
            <p:cNvSpPr/>
            <p:nvPr/>
          </p:nvSpPr>
          <p:spPr>
            <a:xfrm>
              <a:off x="524368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98" name="pt1597"/>
            <p:cNvSpPr/>
            <p:nvPr/>
          </p:nvSpPr>
          <p:spPr>
            <a:xfrm>
              <a:off x="360613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99" name="pt1598"/>
            <p:cNvSpPr/>
            <p:nvPr/>
          </p:nvSpPr>
          <p:spPr>
            <a:xfrm>
              <a:off x="360613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00" name="pt1599"/>
            <p:cNvSpPr/>
            <p:nvPr/>
          </p:nvSpPr>
          <p:spPr>
            <a:xfrm>
              <a:off x="360613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01" name="pt1600"/>
            <p:cNvSpPr/>
            <p:nvPr/>
          </p:nvSpPr>
          <p:spPr>
            <a:xfrm>
              <a:off x="360613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02" name="pt1601"/>
            <p:cNvSpPr/>
            <p:nvPr/>
          </p:nvSpPr>
          <p:spPr>
            <a:xfrm>
              <a:off x="360613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03" name="pt1602"/>
            <p:cNvSpPr/>
            <p:nvPr/>
          </p:nvSpPr>
          <p:spPr>
            <a:xfrm>
              <a:off x="360613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04" name="pt1603"/>
            <p:cNvSpPr/>
            <p:nvPr/>
          </p:nvSpPr>
          <p:spPr>
            <a:xfrm>
              <a:off x="360613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05" name="pt1604"/>
            <p:cNvSpPr/>
            <p:nvPr/>
          </p:nvSpPr>
          <p:spPr>
            <a:xfrm>
              <a:off x="360613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06" name="pt1605"/>
            <p:cNvSpPr/>
            <p:nvPr/>
          </p:nvSpPr>
          <p:spPr>
            <a:xfrm>
              <a:off x="360613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07" name="pt1606"/>
            <p:cNvSpPr/>
            <p:nvPr/>
          </p:nvSpPr>
          <p:spPr>
            <a:xfrm>
              <a:off x="360613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08" name="pt1607"/>
            <p:cNvSpPr/>
            <p:nvPr/>
          </p:nvSpPr>
          <p:spPr>
            <a:xfrm>
              <a:off x="231949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09" name="pt1608"/>
            <p:cNvSpPr/>
            <p:nvPr/>
          </p:nvSpPr>
          <p:spPr>
            <a:xfrm>
              <a:off x="231949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10" name="pt1609"/>
            <p:cNvSpPr/>
            <p:nvPr/>
          </p:nvSpPr>
          <p:spPr>
            <a:xfrm>
              <a:off x="231949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11" name="pt1610"/>
            <p:cNvSpPr/>
            <p:nvPr/>
          </p:nvSpPr>
          <p:spPr>
            <a:xfrm>
              <a:off x="231949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12" name="pt1611"/>
            <p:cNvSpPr/>
            <p:nvPr/>
          </p:nvSpPr>
          <p:spPr>
            <a:xfrm>
              <a:off x="231949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13" name="pt1612"/>
            <p:cNvSpPr/>
            <p:nvPr/>
          </p:nvSpPr>
          <p:spPr>
            <a:xfrm>
              <a:off x="231949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14" name="pt1613"/>
            <p:cNvSpPr/>
            <p:nvPr/>
          </p:nvSpPr>
          <p:spPr>
            <a:xfrm>
              <a:off x="231949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15" name="pt1614"/>
            <p:cNvSpPr/>
            <p:nvPr/>
          </p:nvSpPr>
          <p:spPr>
            <a:xfrm>
              <a:off x="231949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16" name="pt1615"/>
            <p:cNvSpPr/>
            <p:nvPr/>
          </p:nvSpPr>
          <p:spPr>
            <a:xfrm>
              <a:off x="231949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17" name="pt1616"/>
            <p:cNvSpPr/>
            <p:nvPr/>
          </p:nvSpPr>
          <p:spPr>
            <a:xfrm>
              <a:off x="231949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18" name="pt1617"/>
            <p:cNvSpPr/>
            <p:nvPr/>
          </p:nvSpPr>
          <p:spPr>
            <a:xfrm>
              <a:off x="234873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19" name="pt1618"/>
            <p:cNvSpPr/>
            <p:nvPr/>
          </p:nvSpPr>
          <p:spPr>
            <a:xfrm>
              <a:off x="234873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20" name="pt1619"/>
            <p:cNvSpPr/>
            <p:nvPr/>
          </p:nvSpPr>
          <p:spPr>
            <a:xfrm>
              <a:off x="234873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21" name="pt1620"/>
            <p:cNvSpPr/>
            <p:nvPr/>
          </p:nvSpPr>
          <p:spPr>
            <a:xfrm>
              <a:off x="234873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22" name="pt1621"/>
            <p:cNvSpPr/>
            <p:nvPr/>
          </p:nvSpPr>
          <p:spPr>
            <a:xfrm>
              <a:off x="234873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23" name="pt1622"/>
            <p:cNvSpPr/>
            <p:nvPr/>
          </p:nvSpPr>
          <p:spPr>
            <a:xfrm>
              <a:off x="234873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24" name="pt1623"/>
            <p:cNvSpPr/>
            <p:nvPr/>
          </p:nvSpPr>
          <p:spPr>
            <a:xfrm>
              <a:off x="234873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25" name="pt1624"/>
            <p:cNvSpPr/>
            <p:nvPr/>
          </p:nvSpPr>
          <p:spPr>
            <a:xfrm>
              <a:off x="234873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26" name="pt1625"/>
            <p:cNvSpPr/>
            <p:nvPr/>
          </p:nvSpPr>
          <p:spPr>
            <a:xfrm>
              <a:off x="234873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27" name="pt1626"/>
            <p:cNvSpPr/>
            <p:nvPr/>
          </p:nvSpPr>
          <p:spPr>
            <a:xfrm>
              <a:off x="234873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28" name="pt1627"/>
            <p:cNvSpPr/>
            <p:nvPr/>
          </p:nvSpPr>
          <p:spPr>
            <a:xfrm>
              <a:off x="527292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29" name="pt1628"/>
            <p:cNvSpPr/>
            <p:nvPr/>
          </p:nvSpPr>
          <p:spPr>
            <a:xfrm>
              <a:off x="527292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30" name="pt1629"/>
            <p:cNvSpPr/>
            <p:nvPr/>
          </p:nvSpPr>
          <p:spPr>
            <a:xfrm>
              <a:off x="527292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31" name="pt1630"/>
            <p:cNvSpPr/>
            <p:nvPr/>
          </p:nvSpPr>
          <p:spPr>
            <a:xfrm>
              <a:off x="527292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32" name="pt1631"/>
            <p:cNvSpPr/>
            <p:nvPr/>
          </p:nvSpPr>
          <p:spPr>
            <a:xfrm>
              <a:off x="527292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33" name="pt1632"/>
            <p:cNvSpPr/>
            <p:nvPr/>
          </p:nvSpPr>
          <p:spPr>
            <a:xfrm>
              <a:off x="527292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34" name="pt1633"/>
            <p:cNvSpPr/>
            <p:nvPr/>
          </p:nvSpPr>
          <p:spPr>
            <a:xfrm>
              <a:off x="527292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35" name="pt1634"/>
            <p:cNvSpPr/>
            <p:nvPr/>
          </p:nvSpPr>
          <p:spPr>
            <a:xfrm>
              <a:off x="527292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36" name="pt1635"/>
            <p:cNvSpPr/>
            <p:nvPr/>
          </p:nvSpPr>
          <p:spPr>
            <a:xfrm>
              <a:off x="527292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37" name="pt1636"/>
            <p:cNvSpPr/>
            <p:nvPr/>
          </p:nvSpPr>
          <p:spPr>
            <a:xfrm>
              <a:off x="527292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38" name="pt1637"/>
            <p:cNvSpPr/>
            <p:nvPr/>
          </p:nvSpPr>
          <p:spPr>
            <a:xfrm>
              <a:off x="363538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39" name="pt1638"/>
            <p:cNvSpPr/>
            <p:nvPr/>
          </p:nvSpPr>
          <p:spPr>
            <a:xfrm>
              <a:off x="363538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40" name="pt1639"/>
            <p:cNvSpPr/>
            <p:nvPr/>
          </p:nvSpPr>
          <p:spPr>
            <a:xfrm>
              <a:off x="363538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41" name="pt1640"/>
            <p:cNvSpPr/>
            <p:nvPr/>
          </p:nvSpPr>
          <p:spPr>
            <a:xfrm>
              <a:off x="363538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42" name="pt1641"/>
            <p:cNvSpPr/>
            <p:nvPr/>
          </p:nvSpPr>
          <p:spPr>
            <a:xfrm>
              <a:off x="363538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43" name="pt1642"/>
            <p:cNvSpPr/>
            <p:nvPr/>
          </p:nvSpPr>
          <p:spPr>
            <a:xfrm>
              <a:off x="363538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44" name="pt1643"/>
            <p:cNvSpPr/>
            <p:nvPr/>
          </p:nvSpPr>
          <p:spPr>
            <a:xfrm>
              <a:off x="363538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45" name="pt1644"/>
            <p:cNvSpPr/>
            <p:nvPr/>
          </p:nvSpPr>
          <p:spPr>
            <a:xfrm>
              <a:off x="363538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46" name="pt1645"/>
            <p:cNvSpPr/>
            <p:nvPr/>
          </p:nvSpPr>
          <p:spPr>
            <a:xfrm>
              <a:off x="363538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47" name="pt1646"/>
            <p:cNvSpPr/>
            <p:nvPr/>
          </p:nvSpPr>
          <p:spPr>
            <a:xfrm>
              <a:off x="363538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48" name="pt1647"/>
            <p:cNvSpPr/>
            <p:nvPr/>
          </p:nvSpPr>
          <p:spPr>
            <a:xfrm>
              <a:off x="366462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49" name="pt1648"/>
            <p:cNvSpPr/>
            <p:nvPr/>
          </p:nvSpPr>
          <p:spPr>
            <a:xfrm>
              <a:off x="366462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50" name="pt1649"/>
            <p:cNvSpPr/>
            <p:nvPr/>
          </p:nvSpPr>
          <p:spPr>
            <a:xfrm>
              <a:off x="366462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51" name="pt1650"/>
            <p:cNvSpPr/>
            <p:nvPr/>
          </p:nvSpPr>
          <p:spPr>
            <a:xfrm>
              <a:off x="366462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52" name="pt1651"/>
            <p:cNvSpPr/>
            <p:nvPr/>
          </p:nvSpPr>
          <p:spPr>
            <a:xfrm>
              <a:off x="366462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53" name="pt1652"/>
            <p:cNvSpPr/>
            <p:nvPr/>
          </p:nvSpPr>
          <p:spPr>
            <a:xfrm>
              <a:off x="366462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54" name="pt1653"/>
            <p:cNvSpPr/>
            <p:nvPr/>
          </p:nvSpPr>
          <p:spPr>
            <a:xfrm>
              <a:off x="366462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55" name="pt1654"/>
            <p:cNvSpPr/>
            <p:nvPr/>
          </p:nvSpPr>
          <p:spPr>
            <a:xfrm>
              <a:off x="366462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56" name="pt1655"/>
            <p:cNvSpPr/>
            <p:nvPr/>
          </p:nvSpPr>
          <p:spPr>
            <a:xfrm>
              <a:off x="366462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57" name="pt1656"/>
            <p:cNvSpPr/>
            <p:nvPr/>
          </p:nvSpPr>
          <p:spPr>
            <a:xfrm>
              <a:off x="366462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58" name="pt1657"/>
            <p:cNvSpPr/>
            <p:nvPr/>
          </p:nvSpPr>
          <p:spPr>
            <a:xfrm>
              <a:off x="369386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59" name="pt1658"/>
            <p:cNvSpPr/>
            <p:nvPr/>
          </p:nvSpPr>
          <p:spPr>
            <a:xfrm>
              <a:off x="369386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60" name="pt1659"/>
            <p:cNvSpPr/>
            <p:nvPr/>
          </p:nvSpPr>
          <p:spPr>
            <a:xfrm>
              <a:off x="369386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61" name="pt1660"/>
            <p:cNvSpPr/>
            <p:nvPr/>
          </p:nvSpPr>
          <p:spPr>
            <a:xfrm>
              <a:off x="369386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62" name="pt1661"/>
            <p:cNvSpPr/>
            <p:nvPr/>
          </p:nvSpPr>
          <p:spPr>
            <a:xfrm>
              <a:off x="369386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63" name="pt1662"/>
            <p:cNvSpPr/>
            <p:nvPr/>
          </p:nvSpPr>
          <p:spPr>
            <a:xfrm>
              <a:off x="369386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64" name="pt1663"/>
            <p:cNvSpPr/>
            <p:nvPr/>
          </p:nvSpPr>
          <p:spPr>
            <a:xfrm>
              <a:off x="369386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65" name="pt1664"/>
            <p:cNvSpPr/>
            <p:nvPr/>
          </p:nvSpPr>
          <p:spPr>
            <a:xfrm>
              <a:off x="369386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66" name="pt1665"/>
            <p:cNvSpPr/>
            <p:nvPr/>
          </p:nvSpPr>
          <p:spPr>
            <a:xfrm>
              <a:off x="369386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67" name="pt1666"/>
            <p:cNvSpPr/>
            <p:nvPr/>
          </p:nvSpPr>
          <p:spPr>
            <a:xfrm>
              <a:off x="369386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68" name="pt1667"/>
            <p:cNvSpPr/>
            <p:nvPr/>
          </p:nvSpPr>
          <p:spPr>
            <a:xfrm>
              <a:off x="372310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69" name="pt1668"/>
            <p:cNvSpPr/>
            <p:nvPr/>
          </p:nvSpPr>
          <p:spPr>
            <a:xfrm>
              <a:off x="372310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70" name="pt1669"/>
            <p:cNvSpPr/>
            <p:nvPr/>
          </p:nvSpPr>
          <p:spPr>
            <a:xfrm>
              <a:off x="372310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71" name="pt1670"/>
            <p:cNvSpPr/>
            <p:nvPr/>
          </p:nvSpPr>
          <p:spPr>
            <a:xfrm>
              <a:off x="372310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72" name="pt1671"/>
            <p:cNvSpPr/>
            <p:nvPr/>
          </p:nvSpPr>
          <p:spPr>
            <a:xfrm>
              <a:off x="372310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73" name="pt1672"/>
            <p:cNvSpPr/>
            <p:nvPr/>
          </p:nvSpPr>
          <p:spPr>
            <a:xfrm>
              <a:off x="372310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74" name="pt1673"/>
            <p:cNvSpPr/>
            <p:nvPr/>
          </p:nvSpPr>
          <p:spPr>
            <a:xfrm>
              <a:off x="372310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75" name="pt1674"/>
            <p:cNvSpPr/>
            <p:nvPr/>
          </p:nvSpPr>
          <p:spPr>
            <a:xfrm>
              <a:off x="372310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76" name="pt1675"/>
            <p:cNvSpPr/>
            <p:nvPr/>
          </p:nvSpPr>
          <p:spPr>
            <a:xfrm>
              <a:off x="372310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77" name="pt1676"/>
            <p:cNvSpPr/>
            <p:nvPr/>
          </p:nvSpPr>
          <p:spPr>
            <a:xfrm>
              <a:off x="372310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78" name="pt1677"/>
            <p:cNvSpPr/>
            <p:nvPr/>
          </p:nvSpPr>
          <p:spPr>
            <a:xfrm>
              <a:off x="696896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79" name="pt1678"/>
            <p:cNvSpPr/>
            <p:nvPr/>
          </p:nvSpPr>
          <p:spPr>
            <a:xfrm>
              <a:off x="696896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80" name="pt1679"/>
            <p:cNvSpPr/>
            <p:nvPr/>
          </p:nvSpPr>
          <p:spPr>
            <a:xfrm>
              <a:off x="696896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81" name="pt1680"/>
            <p:cNvSpPr/>
            <p:nvPr/>
          </p:nvSpPr>
          <p:spPr>
            <a:xfrm>
              <a:off x="696896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82" name="pt1681"/>
            <p:cNvSpPr/>
            <p:nvPr/>
          </p:nvSpPr>
          <p:spPr>
            <a:xfrm>
              <a:off x="696896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83" name="pt1682"/>
            <p:cNvSpPr/>
            <p:nvPr/>
          </p:nvSpPr>
          <p:spPr>
            <a:xfrm>
              <a:off x="696896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84" name="pt1683"/>
            <p:cNvSpPr/>
            <p:nvPr/>
          </p:nvSpPr>
          <p:spPr>
            <a:xfrm>
              <a:off x="696896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85" name="pt1684"/>
            <p:cNvSpPr/>
            <p:nvPr/>
          </p:nvSpPr>
          <p:spPr>
            <a:xfrm>
              <a:off x="696896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86" name="pt1685"/>
            <p:cNvSpPr/>
            <p:nvPr/>
          </p:nvSpPr>
          <p:spPr>
            <a:xfrm>
              <a:off x="696896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87" name="pt1686"/>
            <p:cNvSpPr/>
            <p:nvPr/>
          </p:nvSpPr>
          <p:spPr>
            <a:xfrm>
              <a:off x="696896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88" name="pt1687"/>
            <p:cNvSpPr/>
            <p:nvPr/>
          </p:nvSpPr>
          <p:spPr>
            <a:xfrm>
              <a:off x="530217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89" name="pt1688"/>
            <p:cNvSpPr/>
            <p:nvPr/>
          </p:nvSpPr>
          <p:spPr>
            <a:xfrm>
              <a:off x="530217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90" name="pt1689"/>
            <p:cNvSpPr/>
            <p:nvPr/>
          </p:nvSpPr>
          <p:spPr>
            <a:xfrm>
              <a:off x="530217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91" name="pt1690"/>
            <p:cNvSpPr/>
            <p:nvPr/>
          </p:nvSpPr>
          <p:spPr>
            <a:xfrm>
              <a:off x="530217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92" name="pt1691"/>
            <p:cNvSpPr/>
            <p:nvPr/>
          </p:nvSpPr>
          <p:spPr>
            <a:xfrm>
              <a:off x="530217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93" name="pt1692"/>
            <p:cNvSpPr/>
            <p:nvPr/>
          </p:nvSpPr>
          <p:spPr>
            <a:xfrm>
              <a:off x="530217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94" name="pt1693"/>
            <p:cNvSpPr/>
            <p:nvPr/>
          </p:nvSpPr>
          <p:spPr>
            <a:xfrm>
              <a:off x="530217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95" name="pt1694"/>
            <p:cNvSpPr/>
            <p:nvPr/>
          </p:nvSpPr>
          <p:spPr>
            <a:xfrm>
              <a:off x="530217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96" name="pt1695"/>
            <p:cNvSpPr/>
            <p:nvPr/>
          </p:nvSpPr>
          <p:spPr>
            <a:xfrm>
              <a:off x="530217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97" name="pt1696"/>
            <p:cNvSpPr/>
            <p:nvPr/>
          </p:nvSpPr>
          <p:spPr>
            <a:xfrm>
              <a:off x="530217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98" name="pt1697"/>
            <p:cNvSpPr/>
            <p:nvPr/>
          </p:nvSpPr>
          <p:spPr>
            <a:xfrm>
              <a:off x="237797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99" name="pt1698"/>
            <p:cNvSpPr/>
            <p:nvPr/>
          </p:nvSpPr>
          <p:spPr>
            <a:xfrm>
              <a:off x="237797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00" name="pt1699"/>
            <p:cNvSpPr/>
            <p:nvPr/>
          </p:nvSpPr>
          <p:spPr>
            <a:xfrm>
              <a:off x="237797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01" name="pt1700"/>
            <p:cNvSpPr/>
            <p:nvPr/>
          </p:nvSpPr>
          <p:spPr>
            <a:xfrm>
              <a:off x="237797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02" name="pt1701"/>
            <p:cNvSpPr/>
            <p:nvPr/>
          </p:nvSpPr>
          <p:spPr>
            <a:xfrm>
              <a:off x="237797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03" name="pt1702"/>
            <p:cNvSpPr/>
            <p:nvPr/>
          </p:nvSpPr>
          <p:spPr>
            <a:xfrm>
              <a:off x="237797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04" name="pt1703"/>
            <p:cNvSpPr/>
            <p:nvPr/>
          </p:nvSpPr>
          <p:spPr>
            <a:xfrm>
              <a:off x="237797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05" name="pt1704"/>
            <p:cNvSpPr/>
            <p:nvPr/>
          </p:nvSpPr>
          <p:spPr>
            <a:xfrm>
              <a:off x="237797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06" name="pt1705"/>
            <p:cNvSpPr/>
            <p:nvPr/>
          </p:nvSpPr>
          <p:spPr>
            <a:xfrm>
              <a:off x="237797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07" name="pt1706"/>
            <p:cNvSpPr/>
            <p:nvPr/>
          </p:nvSpPr>
          <p:spPr>
            <a:xfrm>
              <a:off x="237797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08" name="pt1707"/>
            <p:cNvSpPr/>
            <p:nvPr/>
          </p:nvSpPr>
          <p:spPr>
            <a:xfrm>
              <a:off x="375234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09" name="pt1708"/>
            <p:cNvSpPr/>
            <p:nvPr/>
          </p:nvSpPr>
          <p:spPr>
            <a:xfrm>
              <a:off x="375234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10" name="pt1709"/>
            <p:cNvSpPr/>
            <p:nvPr/>
          </p:nvSpPr>
          <p:spPr>
            <a:xfrm>
              <a:off x="375234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11" name="pt1710"/>
            <p:cNvSpPr/>
            <p:nvPr/>
          </p:nvSpPr>
          <p:spPr>
            <a:xfrm>
              <a:off x="375234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12" name="pt1711"/>
            <p:cNvSpPr/>
            <p:nvPr/>
          </p:nvSpPr>
          <p:spPr>
            <a:xfrm>
              <a:off x="375234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13" name="pt1712"/>
            <p:cNvSpPr/>
            <p:nvPr/>
          </p:nvSpPr>
          <p:spPr>
            <a:xfrm>
              <a:off x="375234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14" name="pt1713"/>
            <p:cNvSpPr/>
            <p:nvPr/>
          </p:nvSpPr>
          <p:spPr>
            <a:xfrm>
              <a:off x="375234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15" name="pt1714"/>
            <p:cNvSpPr/>
            <p:nvPr/>
          </p:nvSpPr>
          <p:spPr>
            <a:xfrm>
              <a:off x="375234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16" name="pt1715"/>
            <p:cNvSpPr/>
            <p:nvPr/>
          </p:nvSpPr>
          <p:spPr>
            <a:xfrm>
              <a:off x="375234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17" name="pt1716"/>
            <p:cNvSpPr/>
            <p:nvPr/>
          </p:nvSpPr>
          <p:spPr>
            <a:xfrm>
              <a:off x="375234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18" name="pt1717"/>
            <p:cNvSpPr/>
            <p:nvPr/>
          </p:nvSpPr>
          <p:spPr>
            <a:xfrm>
              <a:off x="533141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19" name="pt1718"/>
            <p:cNvSpPr/>
            <p:nvPr/>
          </p:nvSpPr>
          <p:spPr>
            <a:xfrm>
              <a:off x="533141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20" name="pt1719"/>
            <p:cNvSpPr/>
            <p:nvPr/>
          </p:nvSpPr>
          <p:spPr>
            <a:xfrm>
              <a:off x="533141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21" name="pt1720"/>
            <p:cNvSpPr/>
            <p:nvPr/>
          </p:nvSpPr>
          <p:spPr>
            <a:xfrm>
              <a:off x="533141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22" name="pt1721"/>
            <p:cNvSpPr/>
            <p:nvPr/>
          </p:nvSpPr>
          <p:spPr>
            <a:xfrm>
              <a:off x="533141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23" name="pt1722"/>
            <p:cNvSpPr/>
            <p:nvPr/>
          </p:nvSpPr>
          <p:spPr>
            <a:xfrm>
              <a:off x="533141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24" name="pt1723"/>
            <p:cNvSpPr/>
            <p:nvPr/>
          </p:nvSpPr>
          <p:spPr>
            <a:xfrm>
              <a:off x="533141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25" name="pt1724"/>
            <p:cNvSpPr/>
            <p:nvPr/>
          </p:nvSpPr>
          <p:spPr>
            <a:xfrm>
              <a:off x="533141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26" name="pt1725"/>
            <p:cNvSpPr/>
            <p:nvPr/>
          </p:nvSpPr>
          <p:spPr>
            <a:xfrm>
              <a:off x="533141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27" name="pt1726"/>
            <p:cNvSpPr/>
            <p:nvPr/>
          </p:nvSpPr>
          <p:spPr>
            <a:xfrm>
              <a:off x="533141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28" name="pt1727"/>
            <p:cNvSpPr/>
            <p:nvPr/>
          </p:nvSpPr>
          <p:spPr>
            <a:xfrm>
              <a:off x="705668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29" name="pt1728"/>
            <p:cNvSpPr/>
            <p:nvPr/>
          </p:nvSpPr>
          <p:spPr>
            <a:xfrm>
              <a:off x="705668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30" name="pt1729"/>
            <p:cNvSpPr/>
            <p:nvPr/>
          </p:nvSpPr>
          <p:spPr>
            <a:xfrm>
              <a:off x="705668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31" name="pt1730"/>
            <p:cNvSpPr/>
            <p:nvPr/>
          </p:nvSpPr>
          <p:spPr>
            <a:xfrm>
              <a:off x="705668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32" name="pt1731"/>
            <p:cNvSpPr/>
            <p:nvPr/>
          </p:nvSpPr>
          <p:spPr>
            <a:xfrm>
              <a:off x="705668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33" name="pt1732"/>
            <p:cNvSpPr/>
            <p:nvPr/>
          </p:nvSpPr>
          <p:spPr>
            <a:xfrm>
              <a:off x="705668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34" name="pt1733"/>
            <p:cNvSpPr/>
            <p:nvPr/>
          </p:nvSpPr>
          <p:spPr>
            <a:xfrm>
              <a:off x="705668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35" name="pt1734"/>
            <p:cNvSpPr/>
            <p:nvPr/>
          </p:nvSpPr>
          <p:spPr>
            <a:xfrm>
              <a:off x="705668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36" name="pt1735"/>
            <p:cNvSpPr/>
            <p:nvPr/>
          </p:nvSpPr>
          <p:spPr>
            <a:xfrm>
              <a:off x="705668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37" name="pt1736"/>
            <p:cNvSpPr/>
            <p:nvPr/>
          </p:nvSpPr>
          <p:spPr>
            <a:xfrm>
              <a:off x="705668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38" name="pt1737"/>
            <p:cNvSpPr/>
            <p:nvPr/>
          </p:nvSpPr>
          <p:spPr>
            <a:xfrm>
              <a:off x="863575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39" name="pt1738"/>
            <p:cNvSpPr/>
            <p:nvPr/>
          </p:nvSpPr>
          <p:spPr>
            <a:xfrm>
              <a:off x="863575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40" name="pt1739"/>
            <p:cNvSpPr/>
            <p:nvPr/>
          </p:nvSpPr>
          <p:spPr>
            <a:xfrm>
              <a:off x="863575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41" name="pt1740"/>
            <p:cNvSpPr/>
            <p:nvPr/>
          </p:nvSpPr>
          <p:spPr>
            <a:xfrm>
              <a:off x="863575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42" name="pt1741"/>
            <p:cNvSpPr/>
            <p:nvPr/>
          </p:nvSpPr>
          <p:spPr>
            <a:xfrm>
              <a:off x="863575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43" name="pt1742"/>
            <p:cNvSpPr/>
            <p:nvPr/>
          </p:nvSpPr>
          <p:spPr>
            <a:xfrm>
              <a:off x="863575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44" name="pt1743"/>
            <p:cNvSpPr/>
            <p:nvPr/>
          </p:nvSpPr>
          <p:spPr>
            <a:xfrm>
              <a:off x="863575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45" name="pt1744"/>
            <p:cNvSpPr/>
            <p:nvPr/>
          </p:nvSpPr>
          <p:spPr>
            <a:xfrm>
              <a:off x="863575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46" name="pt1745"/>
            <p:cNvSpPr/>
            <p:nvPr/>
          </p:nvSpPr>
          <p:spPr>
            <a:xfrm>
              <a:off x="863575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47" name="pt1746"/>
            <p:cNvSpPr/>
            <p:nvPr/>
          </p:nvSpPr>
          <p:spPr>
            <a:xfrm>
              <a:off x="863575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48" name="pt1747"/>
            <p:cNvSpPr/>
            <p:nvPr/>
          </p:nvSpPr>
          <p:spPr>
            <a:xfrm>
              <a:off x="708593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49" name="pt1748"/>
            <p:cNvSpPr/>
            <p:nvPr/>
          </p:nvSpPr>
          <p:spPr>
            <a:xfrm>
              <a:off x="708593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50" name="pt1749"/>
            <p:cNvSpPr/>
            <p:nvPr/>
          </p:nvSpPr>
          <p:spPr>
            <a:xfrm>
              <a:off x="708593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51" name="pt1750"/>
            <p:cNvSpPr/>
            <p:nvPr/>
          </p:nvSpPr>
          <p:spPr>
            <a:xfrm>
              <a:off x="708593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52" name="pt1751"/>
            <p:cNvSpPr/>
            <p:nvPr/>
          </p:nvSpPr>
          <p:spPr>
            <a:xfrm>
              <a:off x="708593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53" name="pt1752"/>
            <p:cNvSpPr/>
            <p:nvPr/>
          </p:nvSpPr>
          <p:spPr>
            <a:xfrm>
              <a:off x="708593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54" name="pt1753"/>
            <p:cNvSpPr/>
            <p:nvPr/>
          </p:nvSpPr>
          <p:spPr>
            <a:xfrm>
              <a:off x="708593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55" name="pt1754"/>
            <p:cNvSpPr/>
            <p:nvPr/>
          </p:nvSpPr>
          <p:spPr>
            <a:xfrm>
              <a:off x="708593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56" name="pt1755"/>
            <p:cNvSpPr/>
            <p:nvPr/>
          </p:nvSpPr>
          <p:spPr>
            <a:xfrm>
              <a:off x="708593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57" name="pt1756"/>
            <p:cNvSpPr/>
            <p:nvPr/>
          </p:nvSpPr>
          <p:spPr>
            <a:xfrm>
              <a:off x="708593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58" name="pt1757"/>
            <p:cNvSpPr/>
            <p:nvPr/>
          </p:nvSpPr>
          <p:spPr>
            <a:xfrm>
              <a:off x="1030254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59" name="pt1758"/>
            <p:cNvSpPr/>
            <p:nvPr/>
          </p:nvSpPr>
          <p:spPr>
            <a:xfrm>
              <a:off x="1030254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60" name="pt1759"/>
            <p:cNvSpPr/>
            <p:nvPr/>
          </p:nvSpPr>
          <p:spPr>
            <a:xfrm>
              <a:off x="1030254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61" name="pt1760"/>
            <p:cNvSpPr/>
            <p:nvPr/>
          </p:nvSpPr>
          <p:spPr>
            <a:xfrm>
              <a:off x="1030254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62" name="pt1761"/>
            <p:cNvSpPr/>
            <p:nvPr/>
          </p:nvSpPr>
          <p:spPr>
            <a:xfrm>
              <a:off x="1030254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63" name="pt1762"/>
            <p:cNvSpPr/>
            <p:nvPr/>
          </p:nvSpPr>
          <p:spPr>
            <a:xfrm>
              <a:off x="1030254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64" name="pt1763"/>
            <p:cNvSpPr/>
            <p:nvPr/>
          </p:nvSpPr>
          <p:spPr>
            <a:xfrm>
              <a:off x="1030254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65" name="pt1764"/>
            <p:cNvSpPr/>
            <p:nvPr/>
          </p:nvSpPr>
          <p:spPr>
            <a:xfrm>
              <a:off x="1030254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66" name="pt1765"/>
            <p:cNvSpPr/>
            <p:nvPr/>
          </p:nvSpPr>
          <p:spPr>
            <a:xfrm>
              <a:off x="1030254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67" name="pt1766"/>
            <p:cNvSpPr/>
            <p:nvPr/>
          </p:nvSpPr>
          <p:spPr>
            <a:xfrm>
              <a:off x="1030254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68" name="pt1767"/>
            <p:cNvSpPr/>
            <p:nvPr/>
          </p:nvSpPr>
          <p:spPr>
            <a:xfrm>
              <a:off x="866499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69" name="pt1768"/>
            <p:cNvSpPr/>
            <p:nvPr/>
          </p:nvSpPr>
          <p:spPr>
            <a:xfrm>
              <a:off x="866499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70" name="pt1769"/>
            <p:cNvSpPr/>
            <p:nvPr/>
          </p:nvSpPr>
          <p:spPr>
            <a:xfrm>
              <a:off x="866499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71" name="pt1770"/>
            <p:cNvSpPr/>
            <p:nvPr/>
          </p:nvSpPr>
          <p:spPr>
            <a:xfrm>
              <a:off x="866499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72" name="pt1771"/>
            <p:cNvSpPr/>
            <p:nvPr/>
          </p:nvSpPr>
          <p:spPr>
            <a:xfrm>
              <a:off x="866499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73" name="pt1772"/>
            <p:cNvSpPr/>
            <p:nvPr/>
          </p:nvSpPr>
          <p:spPr>
            <a:xfrm>
              <a:off x="866499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74" name="pt1773"/>
            <p:cNvSpPr/>
            <p:nvPr/>
          </p:nvSpPr>
          <p:spPr>
            <a:xfrm>
              <a:off x="866499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75" name="pt1774"/>
            <p:cNvSpPr/>
            <p:nvPr/>
          </p:nvSpPr>
          <p:spPr>
            <a:xfrm>
              <a:off x="866499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76" name="pt1775"/>
            <p:cNvSpPr/>
            <p:nvPr/>
          </p:nvSpPr>
          <p:spPr>
            <a:xfrm>
              <a:off x="866499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77" name="pt1776"/>
            <p:cNvSpPr/>
            <p:nvPr/>
          </p:nvSpPr>
          <p:spPr>
            <a:xfrm>
              <a:off x="866499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78" name="pt1777"/>
            <p:cNvSpPr/>
            <p:nvPr/>
          </p:nvSpPr>
          <p:spPr>
            <a:xfrm>
              <a:off x="869423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79" name="pt1778"/>
            <p:cNvSpPr/>
            <p:nvPr/>
          </p:nvSpPr>
          <p:spPr>
            <a:xfrm>
              <a:off x="869423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80" name="pt1779"/>
            <p:cNvSpPr/>
            <p:nvPr/>
          </p:nvSpPr>
          <p:spPr>
            <a:xfrm>
              <a:off x="869423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81" name="pt1780"/>
            <p:cNvSpPr/>
            <p:nvPr/>
          </p:nvSpPr>
          <p:spPr>
            <a:xfrm>
              <a:off x="869423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82" name="pt1781"/>
            <p:cNvSpPr/>
            <p:nvPr/>
          </p:nvSpPr>
          <p:spPr>
            <a:xfrm>
              <a:off x="869423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83" name="pt1782"/>
            <p:cNvSpPr/>
            <p:nvPr/>
          </p:nvSpPr>
          <p:spPr>
            <a:xfrm>
              <a:off x="869423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84" name="pt1783"/>
            <p:cNvSpPr/>
            <p:nvPr/>
          </p:nvSpPr>
          <p:spPr>
            <a:xfrm>
              <a:off x="869423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85" name="pt1784"/>
            <p:cNvSpPr/>
            <p:nvPr/>
          </p:nvSpPr>
          <p:spPr>
            <a:xfrm>
              <a:off x="869423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86" name="pt1785"/>
            <p:cNvSpPr/>
            <p:nvPr/>
          </p:nvSpPr>
          <p:spPr>
            <a:xfrm>
              <a:off x="869423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87" name="pt1786"/>
            <p:cNvSpPr/>
            <p:nvPr/>
          </p:nvSpPr>
          <p:spPr>
            <a:xfrm>
              <a:off x="869423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88" name="pt1787"/>
            <p:cNvSpPr/>
            <p:nvPr/>
          </p:nvSpPr>
          <p:spPr>
            <a:xfrm>
              <a:off x="1033178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89" name="pt1788"/>
            <p:cNvSpPr/>
            <p:nvPr/>
          </p:nvSpPr>
          <p:spPr>
            <a:xfrm>
              <a:off x="1033178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90" name="pt1789"/>
            <p:cNvSpPr/>
            <p:nvPr/>
          </p:nvSpPr>
          <p:spPr>
            <a:xfrm>
              <a:off x="1033178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91" name="pt1790"/>
            <p:cNvSpPr/>
            <p:nvPr/>
          </p:nvSpPr>
          <p:spPr>
            <a:xfrm>
              <a:off x="1033178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92" name="pt1791"/>
            <p:cNvSpPr/>
            <p:nvPr/>
          </p:nvSpPr>
          <p:spPr>
            <a:xfrm>
              <a:off x="1033178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93" name="pt1792"/>
            <p:cNvSpPr/>
            <p:nvPr/>
          </p:nvSpPr>
          <p:spPr>
            <a:xfrm>
              <a:off x="1033178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94" name="pt1793"/>
            <p:cNvSpPr/>
            <p:nvPr/>
          </p:nvSpPr>
          <p:spPr>
            <a:xfrm>
              <a:off x="1033178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95" name="pt1794"/>
            <p:cNvSpPr/>
            <p:nvPr/>
          </p:nvSpPr>
          <p:spPr>
            <a:xfrm>
              <a:off x="1033178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96" name="pt1795"/>
            <p:cNvSpPr/>
            <p:nvPr/>
          </p:nvSpPr>
          <p:spPr>
            <a:xfrm>
              <a:off x="1033178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97" name="pt1796"/>
            <p:cNvSpPr/>
            <p:nvPr/>
          </p:nvSpPr>
          <p:spPr>
            <a:xfrm>
              <a:off x="1033178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98" name="pt1797"/>
            <p:cNvSpPr/>
            <p:nvPr/>
          </p:nvSpPr>
          <p:spPr>
            <a:xfrm>
              <a:off x="711517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99" name="pt1798"/>
            <p:cNvSpPr/>
            <p:nvPr/>
          </p:nvSpPr>
          <p:spPr>
            <a:xfrm>
              <a:off x="711517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00" name="pt1799"/>
            <p:cNvSpPr/>
            <p:nvPr/>
          </p:nvSpPr>
          <p:spPr>
            <a:xfrm>
              <a:off x="711517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01" name="pt1800"/>
            <p:cNvSpPr/>
            <p:nvPr/>
          </p:nvSpPr>
          <p:spPr>
            <a:xfrm>
              <a:off x="711517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02" name="pt1801"/>
            <p:cNvSpPr/>
            <p:nvPr/>
          </p:nvSpPr>
          <p:spPr>
            <a:xfrm>
              <a:off x="711517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03" name="pt1802"/>
            <p:cNvSpPr/>
            <p:nvPr/>
          </p:nvSpPr>
          <p:spPr>
            <a:xfrm>
              <a:off x="711517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04" name="pt1803"/>
            <p:cNvSpPr/>
            <p:nvPr/>
          </p:nvSpPr>
          <p:spPr>
            <a:xfrm>
              <a:off x="711517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05" name="pt1804"/>
            <p:cNvSpPr/>
            <p:nvPr/>
          </p:nvSpPr>
          <p:spPr>
            <a:xfrm>
              <a:off x="711517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06" name="pt1805"/>
            <p:cNvSpPr/>
            <p:nvPr/>
          </p:nvSpPr>
          <p:spPr>
            <a:xfrm>
              <a:off x="711517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07" name="pt1806"/>
            <p:cNvSpPr/>
            <p:nvPr/>
          </p:nvSpPr>
          <p:spPr>
            <a:xfrm>
              <a:off x="711517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08" name="pt1807"/>
            <p:cNvSpPr/>
            <p:nvPr/>
          </p:nvSpPr>
          <p:spPr>
            <a:xfrm>
              <a:off x="714441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09" name="pt1808"/>
            <p:cNvSpPr/>
            <p:nvPr/>
          </p:nvSpPr>
          <p:spPr>
            <a:xfrm>
              <a:off x="714441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10" name="pt1809"/>
            <p:cNvSpPr/>
            <p:nvPr/>
          </p:nvSpPr>
          <p:spPr>
            <a:xfrm>
              <a:off x="714441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11" name="pt1810"/>
            <p:cNvSpPr/>
            <p:nvPr/>
          </p:nvSpPr>
          <p:spPr>
            <a:xfrm>
              <a:off x="714441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12" name="pt1811"/>
            <p:cNvSpPr/>
            <p:nvPr/>
          </p:nvSpPr>
          <p:spPr>
            <a:xfrm>
              <a:off x="714441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13" name="pt1812"/>
            <p:cNvSpPr/>
            <p:nvPr/>
          </p:nvSpPr>
          <p:spPr>
            <a:xfrm>
              <a:off x="714441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14" name="pt1813"/>
            <p:cNvSpPr/>
            <p:nvPr/>
          </p:nvSpPr>
          <p:spPr>
            <a:xfrm>
              <a:off x="714441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15" name="pt1814"/>
            <p:cNvSpPr/>
            <p:nvPr/>
          </p:nvSpPr>
          <p:spPr>
            <a:xfrm>
              <a:off x="714441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16" name="pt1815"/>
            <p:cNvSpPr/>
            <p:nvPr/>
          </p:nvSpPr>
          <p:spPr>
            <a:xfrm>
              <a:off x="714441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17" name="pt1816"/>
            <p:cNvSpPr/>
            <p:nvPr/>
          </p:nvSpPr>
          <p:spPr>
            <a:xfrm>
              <a:off x="714441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18" name="pt1817"/>
            <p:cNvSpPr/>
            <p:nvPr/>
          </p:nvSpPr>
          <p:spPr>
            <a:xfrm>
              <a:off x="1036102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19" name="pt1818"/>
            <p:cNvSpPr/>
            <p:nvPr/>
          </p:nvSpPr>
          <p:spPr>
            <a:xfrm>
              <a:off x="1036102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20" name="pt1819"/>
            <p:cNvSpPr/>
            <p:nvPr/>
          </p:nvSpPr>
          <p:spPr>
            <a:xfrm>
              <a:off x="1036102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21" name="pt1820"/>
            <p:cNvSpPr/>
            <p:nvPr/>
          </p:nvSpPr>
          <p:spPr>
            <a:xfrm>
              <a:off x="1036102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22" name="pt1821"/>
            <p:cNvSpPr/>
            <p:nvPr/>
          </p:nvSpPr>
          <p:spPr>
            <a:xfrm>
              <a:off x="1036102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23" name="pt1822"/>
            <p:cNvSpPr/>
            <p:nvPr/>
          </p:nvSpPr>
          <p:spPr>
            <a:xfrm>
              <a:off x="1036102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24" name="pt1823"/>
            <p:cNvSpPr/>
            <p:nvPr/>
          </p:nvSpPr>
          <p:spPr>
            <a:xfrm>
              <a:off x="1036102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25" name="pt1824"/>
            <p:cNvSpPr/>
            <p:nvPr/>
          </p:nvSpPr>
          <p:spPr>
            <a:xfrm>
              <a:off x="1036102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26" name="pt1825"/>
            <p:cNvSpPr/>
            <p:nvPr/>
          </p:nvSpPr>
          <p:spPr>
            <a:xfrm>
              <a:off x="1036102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27" name="pt1826"/>
            <p:cNvSpPr/>
            <p:nvPr/>
          </p:nvSpPr>
          <p:spPr>
            <a:xfrm>
              <a:off x="1036102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28" name="pt1827"/>
            <p:cNvSpPr/>
            <p:nvPr/>
          </p:nvSpPr>
          <p:spPr>
            <a:xfrm>
              <a:off x="872347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29" name="pt1828"/>
            <p:cNvSpPr/>
            <p:nvPr/>
          </p:nvSpPr>
          <p:spPr>
            <a:xfrm>
              <a:off x="872347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30" name="pt1829"/>
            <p:cNvSpPr/>
            <p:nvPr/>
          </p:nvSpPr>
          <p:spPr>
            <a:xfrm>
              <a:off x="872347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31" name="pt1830"/>
            <p:cNvSpPr/>
            <p:nvPr/>
          </p:nvSpPr>
          <p:spPr>
            <a:xfrm>
              <a:off x="872347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32" name="pt1831"/>
            <p:cNvSpPr/>
            <p:nvPr/>
          </p:nvSpPr>
          <p:spPr>
            <a:xfrm>
              <a:off x="872347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33" name="pt1832"/>
            <p:cNvSpPr/>
            <p:nvPr/>
          </p:nvSpPr>
          <p:spPr>
            <a:xfrm>
              <a:off x="872347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34" name="pt1833"/>
            <p:cNvSpPr/>
            <p:nvPr/>
          </p:nvSpPr>
          <p:spPr>
            <a:xfrm>
              <a:off x="872347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35" name="pt1834"/>
            <p:cNvSpPr/>
            <p:nvPr/>
          </p:nvSpPr>
          <p:spPr>
            <a:xfrm>
              <a:off x="872347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36" name="pt1835"/>
            <p:cNvSpPr/>
            <p:nvPr/>
          </p:nvSpPr>
          <p:spPr>
            <a:xfrm>
              <a:off x="872347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37" name="pt1836"/>
            <p:cNvSpPr/>
            <p:nvPr/>
          </p:nvSpPr>
          <p:spPr>
            <a:xfrm>
              <a:off x="872347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38" name="pt1837"/>
            <p:cNvSpPr/>
            <p:nvPr/>
          </p:nvSpPr>
          <p:spPr>
            <a:xfrm>
              <a:off x="875272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39" name="pt1838"/>
            <p:cNvSpPr/>
            <p:nvPr/>
          </p:nvSpPr>
          <p:spPr>
            <a:xfrm>
              <a:off x="875272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40" name="pt1839"/>
            <p:cNvSpPr/>
            <p:nvPr/>
          </p:nvSpPr>
          <p:spPr>
            <a:xfrm>
              <a:off x="875272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41" name="pt1840"/>
            <p:cNvSpPr/>
            <p:nvPr/>
          </p:nvSpPr>
          <p:spPr>
            <a:xfrm>
              <a:off x="875272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42" name="pt1841"/>
            <p:cNvSpPr/>
            <p:nvPr/>
          </p:nvSpPr>
          <p:spPr>
            <a:xfrm>
              <a:off x="875272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43" name="pt1842"/>
            <p:cNvSpPr/>
            <p:nvPr/>
          </p:nvSpPr>
          <p:spPr>
            <a:xfrm>
              <a:off x="875272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44" name="pt1843"/>
            <p:cNvSpPr/>
            <p:nvPr/>
          </p:nvSpPr>
          <p:spPr>
            <a:xfrm>
              <a:off x="875272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45" name="pt1844"/>
            <p:cNvSpPr/>
            <p:nvPr/>
          </p:nvSpPr>
          <p:spPr>
            <a:xfrm>
              <a:off x="875272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46" name="pt1845"/>
            <p:cNvSpPr/>
            <p:nvPr/>
          </p:nvSpPr>
          <p:spPr>
            <a:xfrm>
              <a:off x="875272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47" name="pt1846"/>
            <p:cNvSpPr/>
            <p:nvPr/>
          </p:nvSpPr>
          <p:spPr>
            <a:xfrm>
              <a:off x="875272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48" name="pt1847"/>
            <p:cNvSpPr/>
            <p:nvPr/>
          </p:nvSpPr>
          <p:spPr>
            <a:xfrm>
              <a:off x="878196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49" name="pt1848"/>
            <p:cNvSpPr/>
            <p:nvPr/>
          </p:nvSpPr>
          <p:spPr>
            <a:xfrm>
              <a:off x="878196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50" name="pt1849"/>
            <p:cNvSpPr/>
            <p:nvPr/>
          </p:nvSpPr>
          <p:spPr>
            <a:xfrm>
              <a:off x="878196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51" name="pt1850"/>
            <p:cNvSpPr/>
            <p:nvPr/>
          </p:nvSpPr>
          <p:spPr>
            <a:xfrm>
              <a:off x="878196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52" name="pt1851"/>
            <p:cNvSpPr/>
            <p:nvPr/>
          </p:nvSpPr>
          <p:spPr>
            <a:xfrm>
              <a:off x="878196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53" name="pt1852"/>
            <p:cNvSpPr/>
            <p:nvPr/>
          </p:nvSpPr>
          <p:spPr>
            <a:xfrm>
              <a:off x="878196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54" name="pt1853"/>
            <p:cNvSpPr/>
            <p:nvPr/>
          </p:nvSpPr>
          <p:spPr>
            <a:xfrm>
              <a:off x="878196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55" name="pt1854"/>
            <p:cNvSpPr/>
            <p:nvPr/>
          </p:nvSpPr>
          <p:spPr>
            <a:xfrm>
              <a:off x="878196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56" name="pt1855"/>
            <p:cNvSpPr/>
            <p:nvPr/>
          </p:nvSpPr>
          <p:spPr>
            <a:xfrm>
              <a:off x="878196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57" name="pt1856"/>
            <p:cNvSpPr/>
            <p:nvPr/>
          </p:nvSpPr>
          <p:spPr>
            <a:xfrm>
              <a:off x="878196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58" name="pt1857"/>
            <p:cNvSpPr/>
            <p:nvPr/>
          </p:nvSpPr>
          <p:spPr>
            <a:xfrm>
              <a:off x="717365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59" name="pt1858"/>
            <p:cNvSpPr/>
            <p:nvPr/>
          </p:nvSpPr>
          <p:spPr>
            <a:xfrm>
              <a:off x="717365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60" name="pt1859"/>
            <p:cNvSpPr/>
            <p:nvPr/>
          </p:nvSpPr>
          <p:spPr>
            <a:xfrm>
              <a:off x="717365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61" name="pt1860"/>
            <p:cNvSpPr/>
            <p:nvPr/>
          </p:nvSpPr>
          <p:spPr>
            <a:xfrm>
              <a:off x="717365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62" name="pt1861"/>
            <p:cNvSpPr/>
            <p:nvPr/>
          </p:nvSpPr>
          <p:spPr>
            <a:xfrm>
              <a:off x="717365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63" name="pt1862"/>
            <p:cNvSpPr/>
            <p:nvPr/>
          </p:nvSpPr>
          <p:spPr>
            <a:xfrm>
              <a:off x="717365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64" name="pt1863"/>
            <p:cNvSpPr/>
            <p:nvPr/>
          </p:nvSpPr>
          <p:spPr>
            <a:xfrm>
              <a:off x="717365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65" name="pt1864"/>
            <p:cNvSpPr/>
            <p:nvPr/>
          </p:nvSpPr>
          <p:spPr>
            <a:xfrm>
              <a:off x="717365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66" name="pt1865"/>
            <p:cNvSpPr/>
            <p:nvPr/>
          </p:nvSpPr>
          <p:spPr>
            <a:xfrm>
              <a:off x="717365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67" name="pt1866"/>
            <p:cNvSpPr/>
            <p:nvPr/>
          </p:nvSpPr>
          <p:spPr>
            <a:xfrm>
              <a:off x="717365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68" name="pt1867"/>
            <p:cNvSpPr/>
            <p:nvPr/>
          </p:nvSpPr>
          <p:spPr>
            <a:xfrm>
              <a:off x="720289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69" name="pt1868"/>
            <p:cNvSpPr/>
            <p:nvPr/>
          </p:nvSpPr>
          <p:spPr>
            <a:xfrm>
              <a:off x="720289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70" name="pt1869"/>
            <p:cNvSpPr/>
            <p:nvPr/>
          </p:nvSpPr>
          <p:spPr>
            <a:xfrm>
              <a:off x="720289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71" name="pt1870"/>
            <p:cNvSpPr/>
            <p:nvPr/>
          </p:nvSpPr>
          <p:spPr>
            <a:xfrm>
              <a:off x="720289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72" name="pt1871"/>
            <p:cNvSpPr/>
            <p:nvPr/>
          </p:nvSpPr>
          <p:spPr>
            <a:xfrm>
              <a:off x="720289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73" name="pt1872"/>
            <p:cNvSpPr/>
            <p:nvPr/>
          </p:nvSpPr>
          <p:spPr>
            <a:xfrm>
              <a:off x="720289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74" name="pt1873"/>
            <p:cNvSpPr/>
            <p:nvPr/>
          </p:nvSpPr>
          <p:spPr>
            <a:xfrm>
              <a:off x="720289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75" name="pt1874"/>
            <p:cNvSpPr/>
            <p:nvPr/>
          </p:nvSpPr>
          <p:spPr>
            <a:xfrm>
              <a:off x="720289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76" name="pt1875"/>
            <p:cNvSpPr/>
            <p:nvPr/>
          </p:nvSpPr>
          <p:spPr>
            <a:xfrm>
              <a:off x="720289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77" name="pt1876"/>
            <p:cNvSpPr/>
            <p:nvPr/>
          </p:nvSpPr>
          <p:spPr>
            <a:xfrm>
              <a:off x="720289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78" name="pt1877"/>
            <p:cNvSpPr/>
            <p:nvPr/>
          </p:nvSpPr>
          <p:spPr>
            <a:xfrm>
              <a:off x="1039027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79" name="pt1878"/>
            <p:cNvSpPr/>
            <p:nvPr/>
          </p:nvSpPr>
          <p:spPr>
            <a:xfrm>
              <a:off x="1039027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80" name="pt1879"/>
            <p:cNvSpPr/>
            <p:nvPr/>
          </p:nvSpPr>
          <p:spPr>
            <a:xfrm>
              <a:off x="1039027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81" name="pt1880"/>
            <p:cNvSpPr/>
            <p:nvPr/>
          </p:nvSpPr>
          <p:spPr>
            <a:xfrm>
              <a:off x="1039027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82" name="pt1881"/>
            <p:cNvSpPr/>
            <p:nvPr/>
          </p:nvSpPr>
          <p:spPr>
            <a:xfrm>
              <a:off x="1039027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83" name="pt1882"/>
            <p:cNvSpPr/>
            <p:nvPr/>
          </p:nvSpPr>
          <p:spPr>
            <a:xfrm>
              <a:off x="1039027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84" name="pt1883"/>
            <p:cNvSpPr/>
            <p:nvPr/>
          </p:nvSpPr>
          <p:spPr>
            <a:xfrm>
              <a:off x="1039027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85" name="pt1884"/>
            <p:cNvSpPr/>
            <p:nvPr/>
          </p:nvSpPr>
          <p:spPr>
            <a:xfrm>
              <a:off x="1039027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86" name="pt1885"/>
            <p:cNvSpPr/>
            <p:nvPr/>
          </p:nvSpPr>
          <p:spPr>
            <a:xfrm>
              <a:off x="1039027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87" name="pt1886"/>
            <p:cNvSpPr/>
            <p:nvPr/>
          </p:nvSpPr>
          <p:spPr>
            <a:xfrm>
              <a:off x="1039027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88" name="pt1887"/>
            <p:cNvSpPr/>
            <p:nvPr/>
          </p:nvSpPr>
          <p:spPr>
            <a:xfrm>
              <a:off x="881120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89" name="pt1888"/>
            <p:cNvSpPr/>
            <p:nvPr/>
          </p:nvSpPr>
          <p:spPr>
            <a:xfrm>
              <a:off x="881120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90" name="pt1889"/>
            <p:cNvSpPr/>
            <p:nvPr/>
          </p:nvSpPr>
          <p:spPr>
            <a:xfrm>
              <a:off x="881120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91" name="pt1890"/>
            <p:cNvSpPr/>
            <p:nvPr/>
          </p:nvSpPr>
          <p:spPr>
            <a:xfrm>
              <a:off x="881120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92" name="pt1891"/>
            <p:cNvSpPr/>
            <p:nvPr/>
          </p:nvSpPr>
          <p:spPr>
            <a:xfrm>
              <a:off x="881120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93" name="pt1892"/>
            <p:cNvSpPr/>
            <p:nvPr/>
          </p:nvSpPr>
          <p:spPr>
            <a:xfrm>
              <a:off x="881120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94" name="pt1893"/>
            <p:cNvSpPr/>
            <p:nvPr/>
          </p:nvSpPr>
          <p:spPr>
            <a:xfrm>
              <a:off x="881120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95" name="pt1894"/>
            <p:cNvSpPr/>
            <p:nvPr/>
          </p:nvSpPr>
          <p:spPr>
            <a:xfrm>
              <a:off x="881120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96" name="pt1895"/>
            <p:cNvSpPr/>
            <p:nvPr/>
          </p:nvSpPr>
          <p:spPr>
            <a:xfrm>
              <a:off x="881120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97" name="pt1896"/>
            <p:cNvSpPr/>
            <p:nvPr/>
          </p:nvSpPr>
          <p:spPr>
            <a:xfrm>
              <a:off x="881120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98" name="pt1897"/>
            <p:cNvSpPr/>
            <p:nvPr/>
          </p:nvSpPr>
          <p:spPr>
            <a:xfrm>
              <a:off x="884044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99" name="pt1898"/>
            <p:cNvSpPr/>
            <p:nvPr/>
          </p:nvSpPr>
          <p:spPr>
            <a:xfrm>
              <a:off x="884044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00" name="pt1899"/>
            <p:cNvSpPr/>
            <p:nvPr/>
          </p:nvSpPr>
          <p:spPr>
            <a:xfrm>
              <a:off x="884044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01" name="pt1900"/>
            <p:cNvSpPr/>
            <p:nvPr/>
          </p:nvSpPr>
          <p:spPr>
            <a:xfrm>
              <a:off x="884044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02" name="pt1901"/>
            <p:cNvSpPr/>
            <p:nvPr/>
          </p:nvSpPr>
          <p:spPr>
            <a:xfrm>
              <a:off x="884044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03" name="pt1902"/>
            <p:cNvSpPr/>
            <p:nvPr/>
          </p:nvSpPr>
          <p:spPr>
            <a:xfrm>
              <a:off x="884044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04" name="pt1903"/>
            <p:cNvSpPr/>
            <p:nvPr/>
          </p:nvSpPr>
          <p:spPr>
            <a:xfrm>
              <a:off x="884044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05" name="pt1904"/>
            <p:cNvSpPr/>
            <p:nvPr/>
          </p:nvSpPr>
          <p:spPr>
            <a:xfrm>
              <a:off x="884044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06" name="pt1905"/>
            <p:cNvSpPr/>
            <p:nvPr/>
          </p:nvSpPr>
          <p:spPr>
            <a:xfrm>
              <a:off x="884044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07" name="pt1906"/>
            <p:cNvSpPr/>
            <p:nvPr/>
          </p:nvSpPr>
          <p:spPr>
            <a:xfrm>
              <a:off x="884044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08" name="pt1907"/>
            <p:cNvSpPr/>
            <p:nvPr/>
          </p:nvSpPr>
          <p:spPr>
            <a:xfrm>
              <a:off x="1041951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09" name="pt1908"/>
            <p:cNvSpPr/>
            <p:nvPr/>
          </p:nvSpPr>
          <p:spPr>
            <a:xfrm>
              <a:off x="1041951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10" name="pt1909"/>
            <p:cNvSpPr/>
            <p:nvPr/>
          </p:nvSpPr>
          <p:spPr>
            <a:xfrm>
              <a:off x="1041951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11" name="pt1910"/>
            <p:cNvSpPr/>
            <p:nvPr/>
          </p:nvSpPr>
          <p:spPr>
            <a:xfrm>
              <a:off x="1041951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12" name="pt1911"/>
            <p:cNvSpPr/>
            <p:nvPr/>
          </p:nvSpPr>
          <p:spPr>
            <a:xfrm>
              <a:off x="1041951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13" name="pt1912"/>
            <p:cNvSpPr/>
            <p:nvPr/>
          </p:nvSpPr>
          <p:spPr>
            <a:xfrm>
              <a:off x="1041951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14" name="pt1913"/>
            <p:cNvSpPr/>
            <p:nvPr/>
          </p:nvSpPr>
          <p:spPr>
            <a:xfrm>
              <a:off x="1041951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15" name="pt1914"/>
            <p:cNvSpPr/>
            <p:nvPr/>
          </p:nvSpPr>
          <p:spPr>
            <a:xfrm>
              <a:off x="1041951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16" name="pt1915"/>
            <p:cNvSpPr/>
            <p:nvPr/>
          </p:nvSpPr>
          <p:spPr>
            <a:xfrm>
              <a:off x="1041951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17" name="pt1916"/>
            <p:cNvSpPr/>
            <p:nvPr/>
          </p:nvSpPr>
          <p:spPr>
            <a:xfrm>
              <a:off x="1041951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18" name="pt1917"/>
            <p:cNvSpPr/>
            <p:nvPr/>
          </p:nvSpPr>
          <p:spPr>
            <a:xfrm>
              <a:off x="886968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19" name="pt1918"/>
            <p:cNvSpPr/>
            <p:nvPr/>
          </p:nvSpPr>
          <p:spPr>
            <a:xfrm>
              <a:off x="886968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20" name="pt1919"/>
            <p:cNvSpPr/>
            <p:nvPr/>
          </p:nvSpPr>
          <p:spPr>
            <a:xfrm>
              <a:off x="886968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21" name="pt1920"/>
            <p:cNvSpPr/>
            <p:nvPr/>
          </p:nvSpPr>
          <p:spPr>
            <a:xfrm>
              <a:off x="886968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22" name="pt1921"/>
            <p:cNvSpPr/>
            <p:nvPr/>
          </p:nvSpPr>
          <p:spPr>
            <a:xfrm>
              <a:off x="886968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23" name="pt1922"/>
            <p:cNvSpPr/>
            <p:nvPr/>
          </p:nvSpPr>
          <p:spPr>
            <a:xfrm>
              <a:off x="886968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24" name="pt1923"/>
            <p:cNvSpPr/>
            <p:nvPr/>
          </p:nvSpPr>
          <p:spPr>
            <a:xfrm>
              <a:off x="886968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25" name="pt1924"/>
            <p:cNvSpPr/>
            <p:nvPr/>
          </p:nvSpPr>
          <p:spPr>
            <a:xfrm>
              <a:off x="886968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26" name="pt1925"/>
            <p:cNvSpPr/>
            <p:nvPr/>
          </p:nvSpPr>
          <p:spPr>
            <a:xfrm>
              <a:off x="886968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27" name="pt1926"/>
            <p:cNvSpPr/>
            <p:nvPr/>
          </p:nvSpPr>
          <p:spPr>
            <a:xfrm>
              <a:off x="886968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28" name="pt1927"/>
            <p:cNvSpPr/>
            <p:nvPr/>
          </p:nvSpPr>
          <p:spPr>
            <a:xfrm>
              <a:off x="1044875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29" name="pt1928"/>
            <p:cNvSpPr/>
            <p:nvPr/>
          </p:nvSpPr>
          <p:spPr>
            <a:xfrm>
              <a:off x="1044875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30" name="pt1929"/>
            <p:cNvSpPr/>
            <p:nvPr/>
          </p:nvSpPr>
          <p:spPr>
            <a:xfrm>
              <a:off x="1044875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31" name="pt1930"/>
            <p:cNvSpPr/>
            <p:nvPr/>
          </p:nvSpPr>
          <p:spPr>
            <a:xfrm>
              <a:off x="1044875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32" name="pt1931"/>
            <p:cNvSpPr/>
            <p:nvPr/>
          </p:nvSpPr>
          <p:spPr>
            <a:xfrm>
              <a:off x="1044875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33" name="pt1932"/>
            <p:cNvSpPr/>
            <p:nvPr/>
          </p:nvSpPr>
          <p:spPr>
            <a:xfrm>
              <a:off x="1044875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34" name="pt1933"/>
            <p:cNvSpPr/>
            <p:nvPr/>
          </p:nvSpPr>
          <p:spPr>
            <a:xfrm>
              <a:off x="1044875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35" name="pt1934"/>
            <p:cNvSpPr/>
            <p:nvPr/>
          </p:nvSpPr>
          <p:spPr>
            <a:xfrm>
              <a:off x="1044875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36" name="pt1935"/>
            <p:cNvSpPr/>
            <p:nvPr/>
          </p:nvSpPr>
          <p:spPr>
            <a:xfrm>
              <a:off x="1044875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37" name="pt1936"/>
            <p:cNvSpPr/>
            <p:nvPr/>
          </p:nvSpPr>
          <p:spPr>
            <a:xfrm>
              <a:off x="1044875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38" name="pt1937"/>
            <p:cNvSpPr/>
            <p:nvPr/>
          </p:nvSpPr>
          <p:spPr>
            <a:xfrm>
              <a:off x="889893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39" name="pt1938"/>
            <p:cNvSpPr/>
            <p:nvPr/>
          </p:nvSpPr>
          <p:spPr>
            <a:xfrm>
              <a:off x="889893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40" name="pt1939"/>
            <p:cNvSpPr/>
            <p:nvPr/>
          </p:nvSpPr>
          <p:spPr>
            <a:xfrm>
              <a:off x="889893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41" name="pt1940"/>
            <p:cNvSpPr/>
            <p:nvPr/>
          </p:nvSpPr>
          <p:spPr>
            <a:xfrm>
              <a:off x="889893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42" name="pt1941"/>
            <p:cNvSpPr/>
            <p:nvPr/>
          </p:nvSpPr>
          <p:spPr>
            <a:xfrm>
              <a:off x="889893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43" name="pt1942"/>
            <p:cNvSpPr/>
            <p:nvPr/>
          </p:nvSpPr>
          <p:spPr>
            <a:xfrm>
              <a:off x="889893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44" name="pt1943"/>
            <p:cNvSpPr/>
            <p:nvPr/>
          </p:nvSpPr>
          <p:spPr>
            <a:xfrm>
              <a:off x="889893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45" name="pt1944"/>
            <p:cNvSpPr/>
            <p:nvPr/>
          </p:nvSpPr>
          <p:spPr>
            <a:xfrm>
              <a:off x="889893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46" name="pt1945"/>
            <p:cNvSpPr/>
            <p:nvPr/>
          </p:nvSpPr>
          <p:spPr>
            <a:xfrm>
              <a:off x="889893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47" name="pt1946"/>
            <p:cNvSpPr/>
            <p:nvPr/>
          </p:nvSpPr>
          <p:spPr>
            <a:xfrm>
              <a:off x="889893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48" name="pt1947"/>
            <p:cNvSpPr/>
            <p:nvPr/>
          </p:nvSpPr>
          <p:spPr>
            <a:xfrm>
              <a:off x="1047799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49" name="pt1948"/>
            <p:cNvSpPr/>
            <p:nvPr/>
          </p:nvSpPr>
          <p:spPr>
            <a:xfrm>
              <a:off x="1047799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50" name="pt1949"/>
            <p:cNvSpPr/>
            <p:nvPr/>
          </p:nvSpPr>
          <p:spPr>
            <a:xfrm>
              <a:off x="1047799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51" name="pt1950"/>
            <p:cNvSpPr/>
            <p:nvPr/>
          </p:nvSpPr>
          <p:spPr>
            <a:xfrm>
              <a:off x="1047799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52" name="pt1951"/>
            <p:cNvSpPr/>
            <p:nvPr/>
          </p:nvSpPr>
          <p:spPr>
            <a:xfrm>
              <a:off x="1047799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53" name="pt1952"/>
            <p:cNvSpPr/>
            <p:nvPr/>
          </p:nvSpPr>
          <p:spPr>
            <a:xfrm>
              <a:off x="1047799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54" name="pt1953"/>
            <p:cNvSpPr/>
            <p:nvPr/>
          </p:nvSpPr>
          <p:spPr>
            <a:xfrm>
              <a:off x="1047799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55" name="pt1954"/>
            <p:cNvSpPr/>
            <p:nvPr/>
          </p:nvSpPr>
          <p:spPr>
            <a:xfrm>
              <a:off x="1047799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56" name="pt1955"/>
            <p:cNvSpPr/>
            <p:nvPr/>
          </p:nvSpPr>
          <p:spPr>
            <a:xfrm>
              <a:off x="1047799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57" name="pt1956"/>
            <p:cNvSpPr/>
            <p:nvPr/>
          </p:nvSpPr>
          <p:spPr>
            <a:xfrm>
              <a:off x="1047799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58" name="pt1957"/>
            <p:cNvSpPr/>
            <p:nvPr/>
          </p:nvSpPr>
          <p:spPr>
            <a:xfrm>
              <a:off x="1050723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59" name="pt1958"/>
            <p:cNvSpPr/>
            <p:nvPr/>
          </p:nvSpPr>
          <p:spPr>
            <a:xfrm>
              <a:off x="1050723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60" name="pt1959"/>
            <p:cNvSpPr/>
            <p:nvPr/>
          </p:nvSpPr>
          <p:spPr>
            <a:xfrm>
              <a:off x="1050723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61" name="pt1960"/>
            <p:cNvSpPr/>
            <p:nvPr/>
          </p:nvSpPr>
          <p:spPr>
            <a:xfrm>
              <a:off x="1050723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62" name="pt1961"/>
            <p:cNvSpPr/>
            <p:nvPr/>
          </p:nvSpPr>
          <p:spPr>
            <a:xfrm>
              <a:off x="1050723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63" name="pt1962"/>
            <p:cNvSpPr/>
            <p:nvPr/>
          </p:nvSpPr>
          <p:spPr>
            <a:xfrm>
              <a:off x="1050723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64" name="pt1963"/>
            <p:cNvSpPr/>
            <p:nvPr/>
          </p:nvSpPr>
          <p:spPr>
            <a:xfrm>
              <a:off x="1050723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65" name="pt1964"/>
            <p:cNvSpPr/>
            <p:nvPr/>
          </p:nvSpPr>
          <p:spPr>
            <a:xfrm>
              <a:off x="1050723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66" name="pt1965"/>
            <p:cNvSpPr/>
            <p:nvPr/>
          </p:nvSpPr>
          <p:spPr>
            <a:xfrm>
              <a:off x="1050723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67" name="pt1966"/>
            <p:cNvSpPr/>
            <p:nvPr/>
          </p:nvSpPr>
          <p:spPr>
            <a:xfrm>
              <a:off x="1050723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68" name="pt1967"/>
            <p:cNvSpPr/>
            <p:nvPr/>
          </p:nvSpPr>
          <p:spPr>
            <a:xfrm>
              <a:off x="723214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69" name="pt1968"/>
            <p:cNvSpPr/>
            <p:nvPr/>
          </p:nvSpPr>
          <p:spPr>
            <a:xfrm>
              <a:off x="723214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70" name="pt1969"/>
            <p:cNvSpPr/>
            <p:nvPr/>
          </p:nvSpPr>
          <p:spPr>
            <a:xfrm>
              <a:off x="723214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71" name="pt1970"/>
            <p:cNvSpPr/>
            <p:nvPr/>
          </p:nvSpPr>
          <p:spPr>
            <a:xfrm>
              <a:off x="723214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72" name="pt1971"/>
            <p:cNvSpPr/>
            <p:nvPr/>
          </p:nvSpPr>
          <p:spPr>
            <a:xfrm>
              <a:off x="723214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73" name="pt1972"/>
            <p:cNvSpPr/>
            <p:nvPr/>
          </p:nvSpPr>
          <p:spPr>
            <a:xfrm>
              <a:off x="723214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74" name="pt1973"/>
            <p:cNvSpPr/>
            <p:nvPr/>
          </p:nvSpPr>
          <p:spPr>
            <a:xfrm>
              <a:off x="723214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75" name="pt1974"/>
            <p:cNvSpPr/>
            <p:nvPr/>
          </p:nvSpPr>
          <p:spPr>
            <a:xfrm>
              <a:off x="723214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76" name="pt1975"/>
            <p:cNvSpPr/>
            <p:nvPr/>
          </p:nvSpPr>
          <p:spPr>
            <a:xfrm>
              <a:off x="723214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77" name="pt1976"/>
            <p:cNvSpPr/>
            <p:nvPr/>
          </p:nvSpPr>
          <p:spPr>
            <a:xfrm>
              <a:off x="723214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78" name="pt1977"/>
            <p:cNvSpPr/>
            <p:nvPr/>
          </p:nvSpPr>
          <p:spPr>
            <a:xfrm>
              <a:off x="892817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79" name="pt1978"/>
            <p:cNvSpPr/>
            <p:nvPr/>
          </p:nvSpPr>
          <p:spPr>
            <a:xfrm>
              <a:off x="892817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80" name="pt1979"/>
            <p:cNvSpPr/>
            <p:nvPr/>
          </p:nvSpPr>
          <p:spPr>
            <a:xfrm>
              <a:off x="892817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81" name="pt1980"/>
            <p:cNvSpPr/>
            <p:nvPr/>
          </p:nvSpPr>
          <p:spPr>
            <a:xfrm>
              <a:off x="892817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82" name="pt1981"/>
            <p:cNvSpPr/>
            <p:nvPr/>
          </p:nvSpPr>
          <p:spPr>
            <a:xfrm>
              <a:off x="892817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83" name="pt1982"/>
            <p:cNvSpPr/>
            <p:nvPr/>
          </p:nvSpPr>
          <p:spPr>
            <a:xfrm>
              <a:off x="892817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84" name="pt1983"/>
            <p:cNvSpPr/>
            <p:nvPr/>
          </p:nvSpPr>
          <p:spPr>
            <a:xfrm>
              <a:off x="892817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85" name="pt1984"/>
            <p:cNvSpPr/>
            <p:nvPr/>
          </p:nvSpPr>
          <p:spPr>
            <a:xfrm>
              <a:off x="892817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86" name="pt1985"/>
            <p:cNvSpPr/>
            <p:nvPr/>
          </p:nvSpPr>
          <p:spPr>
            <a:xfrm>
              <a:off x="892817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87" name="pt1986"/>
            <p:cNvSpPr/>
            <p:nvPr/>
          </p:nvSpPr>
          <p:spPr>
            <a:xfrm>
              <a:off x="892817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88" name="pt1987"/>
            <p:cNvSpPr/>
            <p:nvPr/>
          </p:nvSpPr>
          <p:spPr>
            <a:xfrm>
              <a:off x="1053648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89" name="pt1988"/>
            <p:cNvSpPr/>
            <p:nvPr/>
          </p:nvSpPr>
          <p:spPr>
            <a:xfrm>
              <a:off x="1053648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90" name="pt1989"/>
            <p:cNvSpPr/>
            <p:nvPr/>
          </p:nvSpPr>
          <p:spPr>
            <a:xfrm>
              <a:off x="1053648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91" name="pt1990"/>
            <p:cNvSpPr/>
            <p:nvPr/>
          </p:nvSpPr>
          <p:spPr>
            <a:xfrm>
              <a:off x="1053648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92" name="pt1991"/>
            <p:cNvSpPr/>
            <p:nvPr/>
          </p:nvSpPr>
          <p:spPr>
            <a:xfrm>
              <a:off x="1053648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93" name="pt1992"/>
            <p:cNvSpPr/>
            <p:nvPr/>
          </p:nvSpPr>
          <p:spPr>
            <a:xfrm>
              <a:off x="1053648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94" name="pt1993"/>
            <p:cNvSpPr/>
            <p:nvPr/>
          </p:nvSpPr>
          <p:spPr>
            <a:xfrm>
              <a:off x="1053648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95" name="pt1994"/>
            <p:cNvSpPr/>
            <p:nvPr/>
          </p:nvSpPr>
          <p:spPr>
            <a:xfrm>
              <a:off x="1053648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96" name="pt1995"/>
            <p:cNvSpPr/>
            <p:nvPr/>
          </p:nvSpPr>
          <p:spPr>
            <a:xfrm>
              <a:off x="1053648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97" name="pt1996"/>
            <p:cNvSpPr/>
            <p:nvPr/>
          </p:nvSpPr>
          <p:spPr>
            <a:xfrm>
              <a:off x="1053648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98" name="pt1997"/>
            <p:cNvSpPr/>
            <p:nvPr/>
          </p:nvSpPr>
          <p:spPr>
            <a:xfrm>
              <a:off x="895741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99" name="pt1998"/>
            <p:cNvSpPr/>
            <p:nvPr/>
          </p:nvSpPr>
          <p:spPr>
            <a:xfrm>
              <a:off x="895741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00" name="pt1999"/>
            <p:cNvSpPr/>
            <p:nvPr/>
          </p:nvSpPr>
          <p:spPr>
            <a:xfrm>
              <a:off x="895741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01" name="pt2000"/>
            <p:cNvSpPr/>
            <p:nvPr/>
          </p:nvSpPr>
          <p:spPr>
            <a:xfrm>
              <a:off x="895741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02" name="pt2001"/>
            <p:cNvSpPr/>
            <p:nvPr/>
          </p:nvSpPr>
          <p:spPr>
            <a:xfrm>
              <a:off x="895741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03" name="pt2002"/>
            <p:cNvSpPr/>
            <p:nvPr/>
          </p:nvSpPr>
          <p:spPr>
            <a:xfrm>
              <a:off x="895741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04" name="pt2003"/>
            <p:cNvSpPr/>
            <p:nvPr/>
          </p:nvSpPr>
          <p:spPr>
            <a:xfrm>
              <a:off x="895741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05" name="pt2004"/>
            <p:cNvSpPr/>
            <p:nvPr/>
          </p:nvSpPr>
          <p:spPr>
            <a:xfrm>
              <a:off x="895741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06" name="pt2005"/>
            <p:cNvSpPr/>
            <p:nvPr/>
          </p:nvSpPr>
          <p:spPr>
            <a:xfrm>
              <a:off x="895741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07" name="pt2006"/>
            <p:cNvSpPr/>
            <p:nvPr/>
          </p:nvSpPr>
          <p:spPr>
            <a:xfrm>
              <a:off x="895741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08" name="pt2007"/>
            <p:cNvSpPr/>
            <p:nvPr/>
          </p:nvSpPr>
          <p:spPr>
            <a:xfrm>
              <a:off x="898665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09" name="pt2008"/>
            <p:cNvSpPr/>
            <p:nvPr/>
          </p:nvSpPr>
          <p:spPr>
            <a:xfrm>
              <a:off x="898665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10" name="pt2009"/>
            <p:cNvSpPr/>
            <p:nvPr/>
          </p:nvSpPr>
          <p:spPr>
            <a:xfrm>
              <a:off x="898665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11" name="pt2010"/>
            <p:cNvSpPr/>
            <p:nvPr/>
          </p:nvSpPr>
          <p:spPr>
            <a:xfrm>
              <a:off x="898665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12" name="pt2011"/>
            <p:cNvSpPr/>
            <p:nvPr/>
          </p:nvSpPr>
          <p:spPr>
            <a:xfrm>
              <a:off x="898665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13" name="pt2012"/>
            <p:cNvSpPr/>
            <p:nvPr/>
          </p:nvSpPr>
          <p:spPr>
            <a:xfrm>
              <a:off x="898665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14" name="pt2013"/>
            <p:cNvSpPr/>
            <p:nvPr/>
          </p:nvSpPr>
          <p:spPr>
            <a:xfrm>
              <a:off x="898665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15" name="pt2014"/>
            <p:cNvSpPr/>
            <p:nvPr/>
          </p:nvSpPr>
          <p:spPr>
            <a:xfrm>
              <a:off x="898665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16" name="pt2015"/>
            <p:cNvSpPr/>
            <p:nvPr/>
          </p:nvSpPr>
          <p:spPr>
            <a:xfrm>
              <a:off x="898665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17" name="pt2016"/>
            <p:cNvSpPr/>
            <p:nvPr/>
          </p:nvSpPr>
          <p:spPr>
            <a:xfrm>
              <a:off x="898665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18" name="pt2017"/>
            <p:cNvSpPr/>
            <p:nvPr/>
          </p:nvSpPr>
          <p:spPr>
            <a:xfrm>
              <a:off x="1056572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19" name="pt2018"/>
            <p:cNvSpPr/>
            <p:nvPr/>
          </p:nvSpPr>
          <p:spPr>
            <a:xfrm>
              <a:off x="1056572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20" name="pt2019"/>
            <p:cNvSpPr/>
            <p:nvPr/>
          </p:nvSpPr>
          <p:spPr>
            <a:xfrm>
              <a:off x="1056572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21" name="pt2020"/>
            <p:cNvSpPr/>
            <p:nvPr/>
          </p:nvSpPr>
          <p:spPr>
            <a:xfrm>
              <a:off x="1056572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22" name="pt2021"/>
            <p:cNvSpPr/>
            <p:nvPr/>
          </p:nvSpPr>
          <p:spPr>
            <a:xfrm>
              <a:off x="1056572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23" name="pt2022"/>
            <p:cNvSpPr/>
            <p:nvPr/>
          </p:nvSpPr>
          <p:spPr>
            <a:xfrm>
              <a:off x="1056572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24" name="pt2023"/>
            <p:cNvSpPr/>
            <p:nvPr/>
          </p:nvSpPr>
          <p:spPr>
            <a:xfrm>
              <a:off x="1056572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25" name="pt2024"/>
            <p:cNvSpPr/>
            <p:nvPr/>
          </p:nvSpPr>
          <p:spPr>
            <a:xfrm>
              <a:off x="1056572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26" name="pt2025"/>
            <p:cNvSpPr/>
            <p:nvPr/>
          </p:nvSpPr>
          <p:spPr>
            <a:xfrm>
              <a:off x="1056572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27" name="pt2026"/>
            <p:cNvSpPr/>
            <p:nvPr/>
          </p:nvSpPr>
          <p:spPr>
            <a:xfrm>
              <a:off x="1056572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28" name="pt2027"/>
            <p:cNvSpPr/>
            <p:nvPr/>
          </p:nvSpPr>
          <p:spPr>
            <a:xfrm>
              <a:off x="901589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29" name="pt2028"/>
            <p:cNvSpPr/>
            <p:nvPr/>
          </p:nvSpPr>
          <p:spPr>
            <a:xfrm>
              <a:off x="901589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30" name="pt2029"/>
            <p:cNvSpPr/>
            <p:nvPr/>
          </p:nvSpPr>
          <p:spPr>
            <a:xfrm>
              <a:off x="901589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31" name="pt2030"/>
            <p:cNvSpPr/>
            <p:nvPr/>
          </p:nvSpPr>
          <p:spPr>
            <a:xfrm>
              <a:off x="901589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32" name="pt2031"/>
            <p:cNvSpPr/>
            <p:nvPr/>
          </p:nvSpPr>
          <p:spPr>
            <a:xfrm>
              <a:off x="901589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33" name="pt2032"/>
            <p:cNvSpPr/>
            <p:nvPr/>
          </p:nvSpPr>
          <p:spPr>
            <a:xfrm>
              <a:off x="901589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34" name="pt2033"/>
            <p:cNvSpPr/>
            <p:nvPr/>
          </p:nvSpPr>
          <p:spPr>
            <a:xfrm>
              <a:off x="901589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35" name="pt2034"/>
            <p:cNvSpPr/>
            <p:nvPr/>
          </p:nvSpPr>
          <p:spPr>
            <a:xfrm>
              <a:off x="901589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36" name="pt2035"/>
            <p:cNvSpPr/>
            <p:nvPr/>
          </p:nvSpPr>
          <p:spPr>
            <a:xfrm>
              <a:off x="901589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37" name="pt2036"/>
            <p:cNvSpPr/>
            <p:nvPr/>
          </p:nvSpPr>
          <p:spPr>
            <a:xfrm>
              <a:off x="901589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38" name="pt2037"/>
            <p:cNvSpPr/>
            <p:nvPr/>
          </p:nvSpPr>
          <p:spPr>
            <a:xfrm>
              <a:off x="1059496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39" name="pt2038"/>
            <p:cNvSpPr/>
            <p:nvPr/>
          </p:nvSpPr>
          <p:spPr>
            <a:xfrm>
              <a:off x="1059496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40" name="pt2039"/>
            <p:cNvSpPr/>
            <p:nvPr/>
          </p:nvSpPr>
          <p:spPr>
            <a:xfrm>
              <a:off x="1059496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41" name="pt2040"/>
            <p:cNvSpPr/>
            <p:nvPr/>
          </p:nvSpPr>
          <p:spPr>
            <a:xfrm>
              <a:off x="1059496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42" name="pt2041"/>
            <p:cNvSpPr/>
            <p:nvPr/>
          </p:nvSpPr>
          <p:spPr>
            <a:xfrm>
              <a:off x="1059496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43" name="pt2042"/>
            <p:cNvSpPr/>
            <p:nvPr/>
          </p:nvSpPr>
          <p:spPr>
            <a:xfrm>
              <a:off x="1059496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44" name="pt2043"/>
            <p:cNvSpPr/>
            <p:nvPr/>
          </p:nvSpPr>
          <p:spPr>
            <a:xfrm>
              <a:off x="1059496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45" name="pt2044"/>
            <p:cNvSpPr/>
            <p:nvPr/>
          </p:nvSpPr>
          <p:spPr>
            <a:xfrm>
              <a:off x="1059496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46" name="pt2045"/>
            <p:cNvSpPr/>
            <p:nvPr/>
          </p:nvSpPr>
          <p:spPr>
            <a:xfrm>
              <a:off x="1059496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47" name="pt2046"/>
            <p:cNvSpPr/>
            <p:nvPr/>
          </p:nvSpPr>
          <p:spPr>
            <a:xfrm>
              <a:off x="1059496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48" name="pt2047"/>
            <p:cNvSpPr/>
            <p:nvPr/>
          </p:nvSpPr>
          <p:spPr>
            <a:xfrm>
              <a:off x="904514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49" name="pt2048"/>
            <p:cNvSpPr/>
            <p:nvPr/>
          </p:nvSpPr>
          <p:spPr>
            <a:xfrm>
              <a:off x="904514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50" name="pt2049"/>
            <p:cNvSpPr/>
            <p:nvPr/>
          </p:nvSpPr>
          <p:spPr>
            <a:xfrm>
              <a:off x="904514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51" name="pt2050"/>
            <p:cNvSpPr/>
            <p:nvPr/>
          </p:nvSpPr>
          <p:spPr>
            <a:xfrm>
              <a:off x="904514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52" name="pt2051"/>
            <p:cNvSpPr/>
            <p:nvPr/>
          </p:nvSpPr>
          <p:spPr>
            <a:xfrm>
              <a:off x="904514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53" name="pt2052"/>
            <p:cNvSpPr/>
            <p:nvPr/>
          </p:nvSpPr>
          <p:spPr>
            <a:xfrm>
              <a:off x="904514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54" name="pt2053"/>
            <p:cNvSpPr/>
            <p:nvPr/>
          </p:nvSpPr>
          <p:spPr>
            <a:xfrm>
              <a:off x="904514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55" name="pt2054"/>
            <p:cNvSpPr/>
            <p:nvPr/>
          </p:nvSpPr>
          <p:spPr>
            <a:xfrm>
              <a:off x="904514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56" name="pt2055"/>
            <p:cNvSpPr/>
            <p:nvPr/>
          </p:nvSpPr>
          <p:spPr>
            <a:xfrm>
              <a:off x="904514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57" name="pt2056"/>
            <p:cNvSpPr/>
            <p:nvPr/>
          </p:nvSpPr>
          <p:spPr>
            <a:xfrm>
              <a:off x="904514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58" name="pt2057"/>
            <p:cNvSpPr/>
            <p:nvPr/>
          </p:nvSpPr>
          <p:spPr>
            <a:xfrm>
              <a:off x="726138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59" name="pt2058"/>
            <p:cNvSpPr/>
            <p:nvPr/>
          </p:nvSpPr>
          <p:spPr>
            <a:xfrm>
              <a:off x="726138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60" name="pt2059"/>
            <p:cNvSpPr/>
            <p:nvPr/>
          </p:nvSpPr>
          <p:spPr>
            <a:xfrm>
              <a:off x="726138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61" name="pt2060"/>
            <p:cNvSpPr/>
            <p:nvPr/>
          </p:nvSpPr>
          <p:spPr>
            <a:xfrm>
              <a:off x="726138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62" name="pt2061"/>
            <p:cNvSpPr/>
            <p:nvPr/>
          </p:nvSpPr>
          <p:spPr>
            <a:xfrm>
              <a:off x="726138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63" name="pt2062"/>
            <p:cNvSpPr/>
            <p:nvPr/>
          </p:nvSpPr>
          <p:spPr>
            <a:xfrm>
              <a:off x="726138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64" name="pt2063"/>
            <p:cNvSpPr/>
            <p:nvPr/>
          </p:nvSpPr>
          <p:spPr>
            <a:xfrm>
              <a:off x="726138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65" name="pt2064"/>
            <p:cNvSpPr/>
            <p:nvPr/>
          </p:nvSpPr>
          <p:spPr>
            <a:xfrm>
              <a:off x="726138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66" name="pt2065"/>
            <p:cNvSpPr/>
            <p:nvPr/>
          </p:nvSpPr>
          <p:spPr>
            <a:xfrm>
              <a:off x="726138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67" name="pt2066"/>
            <p:cNvSpPr/>
            <p:nvPr/>
          </p:nvSpPr>
          <p:spPr>
            <a:xfrm>
              <a:off x="726138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68" name="pt2067"/>
            <p:cNvSpPr/>
            <p:nvPr/>
          </p:nvSpPr>
          <p:spPr>
            <a:xfrm>
              <a:off x="907438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69" name="pt2068"/>
            <p:cNvSpPr/>
            <p:nvPr/>
          </p:nvSpPr>
          <p:spPr>
            <a:xfrm>
              <a:off x="907438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70" name="pt2069"/>
            <p:cNvSpPr/>
            <p:nvPr/>
          </p:nvSpPr>
          <p:spPr>
            <a:xfrm>
              <a:off x="907438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71" name="pt2070"/>
            <p:cNvSpPr/>
            <p:nvPr/>
          </p:nvSpPr>
          <p:spPr>
            <a:xfrm>
              <a:off x="907438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72" name="pt2071"/>
            <p:cNvSpPr/>
            <p:nvPr/>
          </p:nvSpPr>
          <p:spPr>
            <a:xfrm>
              <a:off x="907438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73" name="pt2072"/>
            <p:cNvSpPr/>
            <p:nvPr/>
          </p:nvSpPr>
          <p:spPr>
            <a:xfrm>
              <a:off x="907438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74" name="pt2073"/>
            <p:cNvSpPr/>
            <p:nvPr/>
          </p:nvSpPr>
          <p:spPr>
            <a:xfrm>
              <a:off x="907438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75" name="pt2074"/>
            <p:cNvSpPr/>
            <p:nvPr/>
          </p:nvSpPr>
          <p:spPr>
            <a:xfrm>
              <a:off x="907438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76" name="pt2075"/>
            <p:cNvSpPr/>
            <p:nvPr/>
          </p:nvSpPr>
          <p:spPr>
            <a:xfrm>
              <a:off x="907438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77" name="pt2076"/>
            <p:cNvSpPr/>
            <p:nvPr/>
          </p:nvSpPr>
          <p:spPr>
            <a:xfrm>
              <a:off x="907438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78" name="pt2077"/>
            <p:cNvSpPr/>
            <p:nvPr/>
          </p:nvSpPr>
          <p:spPr>
            <a:xfrm>
              <a:off x="1062420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79" name="pt2078"/>
            <p:cNvSpPr/>
            <p:nvPr/>
          </p:nvSpPr>
          <p:spPr>
            <a:xfrm>
              <a:off x="1062420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80" name="pt2079"/>
            <p:cNvSpPr/>
            <p:nvPr/>
          </p:nvSpPr>
          <p:spPr>
            <a:xfrm>
              <a:off x="1062420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81" name="pt2080"/>
            <p:cNvSpPr/>
            <p:nvPr/>
          </p:nvSpPr>
          <p:spPr>
            <a:xfrm>
              <a:off x="1062420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82" name="pt2081"/>
            <p:cNvSpPr/>
            <p:nvPr/>
          </p:nvSpPr>
          <p:spPr>
            <a:xfrm>
              <a:off x="1062420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83" name="pt2082"/>
            <p:cNvSpPr/>
            <p:nvPr/>
          </p:nvSpPr>
          <p:spPr>
            <a:xfrm>
              <a:off x="1062420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84" name="pt2083"/>
            <p:cNvSpPr/>
            <p:nvPr/>
          </p:nvSpPr>
          <p:spPr>
            <a:xfrm>
              <a:off x="1062420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85" name="pt2084"/>
            <p:cNvSpPr/>
            <p:nvPr/>
          </p:nvSpPr>
          <p:spPr>
            <a:xfrm>
              <a:off x="1062420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86" name="pt2085"/>
            <p:cNvSpPr/>
            <p:nvPr/>
          </p:nvSpPr>
          <p:spPr>
            <a:xfrm>
              <a:off x="1062420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87" name="pt2086"/>
            <p:cNvSpPr/>
            <p:nvPr/>
          </p:nvSpPr>
          <p:spPr>
            <a:xfrm>
              <a:off x="1062420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88" name="pt2087"/>
            <p:cNvSpPr/>
            <p:nvPr/>
          </p:nvSpPr>
          <p:spPr>
            <a:xfrm>
              <a:off x="1155994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89" name="pt2088"/>
            <p:cNvSpPr/>
            <p:nvPr/>
          </p:nvSpPr>
          <p:spPr>
            <a:xfrm>
              <a:off x="1155994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90" name="pt2089"/>
            <p:cNvSpPr/>
            <p:nvPr/>
          </p:nvSpPr>
          <p:spPr>
            <a:xfrm>
              <a:off x="1155994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91" name="pt2090"/>
            <p:cNvSpPr/>
            <p:nvPr/>
          </p:nvSpPr>
          <p:spPr>
            <a:xfrm>
              <a:off x="1155994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92" name="pt2091"/>
            <p:cNvSpPr/>
            <p:nvPr/>
          </p:nvSpPr>
          <p:spPr>
            <a:xfrm>
              <a:off x="1155994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93" name="pt2092"/>
            <p:cNvSpPr/>
            <p:nvPr/>
          </p:nvSpPr>
          <p:spPr>
            <a:xfrm>
              <a:off x="1155994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94" name="pt2093"/>
            <p:cNvSpPr/>
            <p:nvPr/>
          </p:nvSpPr>
          <p:spPr>
            <a:xfrm>
              <a:off x="1155994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95" name="pt2094"/>
            <p:cNvSpPr/>
            <p:nvPr/>
          </p:nvSpPr>
          <p:spPr>
            <a:xfrm>
              <a:off x="1155994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96" name="pt2095"/>
            <p:cNvSpPr/>
            <p:nvPr/>
          </p:nvSpPr>
          <p:spPr>
            <a:xfrm>
              <a:off x="1155994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97" name="pt2096"/>
            <p:cNvSpPr/>
            <p:nvPr/>
          </p:nvSpPr>
          <p:spPr>
            <a:xfrm>
              <a:off x="1155994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98" name="pt2097"/>
            <p:cNvSpPr/>
            <p:nvPr/>
          </p:nvSpPr>
          <p:spPr>
            <a:xfrm>
              <a:off x="910362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99" name="pt2098"/>
            <p:cNvSpPr/>
            <p:nvPr/>
          </p:nvSpPr>
          <p:spPr>
            <a:xfrm>
              <a:off x="910362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00" name="pt2099"/>
            <p:cNvSpPr/>
            <p:nvPr/>
          </p:nvSpPr>
          <p:spPr>
            <a:xfrm>
              <a:off x="910362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01" name="pt2100"/>
            <p:cNvSpPr/>
            <p:nvPr/>
          </p:nvSpPr>
          <p:spPr>
            <a:xfrm>
              <a:off x="910362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02" name="pt2101"/>
            <p:cNvSpPr/>
            <p:nvPr/>
          </p:nvSpPr>
          <p:spPr>
            <a:xfrm>
              <a:off x="910362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03" name="pt2102"/>
            <p:cNvSpPr/>
            <p:nvPr/>
          </p:nvSpPr>
          <p:spPr>
            <a:xfrm>
              <a:off x="910362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04" name="pt2103"/>
            <p:cNvSpPr/>
            <p:nvPr/>
          </p:nvSpPr>
          <p:spPr>
            <a:xfrm>
              <a:off x="910362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05" name="pt2104"/>
            <p:cNvSpPr/>
            <p:nvPr/>
          </p:nvSpPr>
          <p:spPr>
            <a:xfrm>
              <a:off x="910362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06" name="pt2105"/>
            <p:cNvSpPr/>
            <p:nvPr/>
          </p:nvSpPr>
          <p:spPr>
            <a:xfrm>
              <a:off x="910362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07" name="pt2106"/>
            <p:cNvSpPr/>
            <p:nvPr/>
          </p:nvSpPr>
          <p:spPr>
            <a:xfrm>
              <a:off x="910362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08" name="pt2107"/>
            <p:cNvSpPr/>
            <p:nvPr/>
          </p:nvSpPr>
          <p:spPr>
            <a:xfrm>
              <a:off x="913286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09" name="pt2108"/>
            <p:cNvSpPr/>
            <p:nvPr/>
          </p:nvSpPr>
          <p:spPr>
            <a:xfrm>
              <a:off x="913286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10" name="pt2109"/>
            <p:cNvSpPr/>
            <p:nvPr/>
          </p:nvSpPr>
          <p:spPr>
            <a:xfrm>
              <a:off x="913286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11" name="pt2110"/>
            <p:cNvSpPr/>
            <p:nvPr/>
          </p:nvSpPr>
          <p:spPr>
            <a:xfrm>
              <a:off x="913286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12" name="pt2111"/>
            <p:cNvSpPr/>
            <p:nvPr/>
          </p:nvSpPr>
          <p:spPr>
            <a:xfrm>
              <a:off x="913286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13" name="pt2112"/>
            <p:cNvSpPr/>
            <p:nvPr/>
          </p:nvSpPr>
          <p:spPr>
            <a:xfrm>
              <a:off x="913286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14" name="pt2113"/>
            <p:cNvSpPr/>
            <p:nvPr/>
          </p:nvSpPr>
          <p:spPr>
            <a:xfrm>
              <a:off x="913286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15" name="pt2114"/>
            <p:cNvSpPr/>
            <p:nvPr/>
          </p:nvSpPr>
          <p:spPr>
            <a:xfrm>
              <a:off x="913286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16" name="pt2115"/>
            <p:cNvSpPr/>
            <p:nvPr/>
          </p:nvSpPr>
          <p:spPr>
            <a:xfrm>
              <a:off x="913286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17" name="pt2116"/>
            <p:cNvSpPr/>
            <p:nvPr/>
          </p:nvSpPr>
          <p:spPr>
            <a:xfrm>
              <a:off x="913286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18" name="pt2117"/>
            <p:cNvSpPr/>
            <p:nvPr/>
          </p:nvSpPr>
          <p:spPr>
            <a:xfrm>
              <a:off x="1065344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19" name="pt2118"/>
            <p:cNvSpPr/>
            <p:nvPr/>
          </p:nvSpPr>
          <p:spPr>
            <a:xfrm>
              <a:off x="1065344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20" name="pt2119"/>
            <p:cNvSpPr/>
            <p:nvPr/>
          </p:nvSpPr>
          <p:spPr>
            <a:xfrm>
              <a:off x="1065344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21" name="pt2120"/>
            <p:cNvSpPr/>
            <p:nvPr/>
          </p:nvSpPr>
          <p:spPr>
            <a:xfrm>
              <a:off x="1065344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22" name="pt2121"/>
            <p:cNvSpPr/>
            <p:nvPr/>
          </p:nvSpPr>
          <p:spPr>
            <a:xfrm>
              <a:off x="1065344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23" name="pt2122"/>
            <p:cNvSpPr/>
            <p:nvPr/>
          </p:nvSpPr>
          <p:spPr>
            <a:xfrm>
              <a:off x="1065344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24" name="pt2123"/>
            <p:cNvSpPr/>
            <p:nvPr/>
          </p:nvSpPr>
          <p:spPr>
            <a:xfrm>
              <a:off x="1065344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25" name="pt2124"/>
            <p:cNvSpPr/>
            <p:nvPr/>
          </p:nvSpPr>
          <p:spPr>
            <a:xfrm>
              <a:off x="1065344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26" name="pt2125"/>
            <p:cNvSpPr/>
            <p:nvPr/>
          </p:nvSpPr>
          <p:spPr>
            <a:xfrm>
              <a:off x="1065344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27" name="pt2126"/>
            <p:cNvSpPr/>
            <p:nvPr/>
          </p:nvSpPr>
          <p:spPr>
            <a:xfrm>
              <a:off x="1065344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28" name="pt2127"/>
            <p:cNvSpPr/>
            <p:nvPr/>
          </p:nvSpPr>
          <p:spPr>
            <a:xfrm>
              <a:off x="1068269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29" name="pt2128"/>
            <p:cNvSpPr/>
            <p:nvPr/>
          </p:nvSpPr>
          <p:spPr>
            <a:xfrm>
              <a:off x="1068269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30" name="pt2129"/>
            <p:cNvSpPr/>
            <p:nvPr/>
          </p:nvSpPr>
          <p:spPr>
            <a:xfrm>
              <a:off x="1068269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31" name="pt2130"/>
            <p:cNvSpPr/>
            <p:nvPr/>
          </p:nvSpPr>
          <p:spPr>
            <a:xfrm>
              <a:off x="1068269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32" name="pt2131"/>
            <p:cNvSpPr/>
            <p:nvPr/>
          </p:nvSpPr>
          <p:spPr>
            <a:xfrm>
              <a:off x="1068269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33" name="pt2132"/>
            <p:cNvSpPr/>
            <p:nvPr/>
          </p:nvSpPr>
          <p:spPr>
            <a:xfrm>
              <a:off x="1068269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34" name="pt2133"/>
            <p:cNvSpPr/>
            <p:nvPr/>
          </p:nvSpPr>
          <p:spPr>
            <a:xfrm>
              <a:off x="1068269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35" name="pt2134"/>
            <p:cNvSpPr/>
            <p:nvPr/>
          </p:nvSpPr>
          <p:spPr>
            <a:xfrm>
              <a:off x="1068269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36" name="pt2135"/>
            <p:cNvSpPr/>
            <p:nvPr/>
          </p:nvSpPr>
          <p:spPr>
            <a:xfrm>
              <a:off x="1068269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37" name="pt2136"/>
            <p:cNvSpPr/>
            <p:nvPr/>
          </p:nvSpPr>
          <p:spPr>
            <a:xfrm>
              <a:off x="1068269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38" name="pt2137"/>
            <p:cNvSpPr/>
            <p:nvPr/>
          </p:nvSpPr>
          <p:spPr>
            <a:xfrm>
              <a:off x="916210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39" name="pt2138"/>
            <p:cNvSpPr/>
            <p:nvPr/>
          </p:nvSpPr>
          <p:spPr>
            <a:xfrm>
              <a:off x="916210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40" name="pt2139"/>
            <p:cNvSpPr/>
            <p:nvPr/>
          </p:nvSpPr>
          <p:spPr>
            <a:xfrm>
              <a:off x="916210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41" name="pt2140"/>
            <p:cNvSpPr/>
            <p:nvPr/>
          </p:nvSpPr>
          <p:spPr>
            <a:xfrm>
              <a:off x="916210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42" name="pt2141"/>
            <p:cNvSpPr/>
            <p:nvPr/>
          </p:nvSpPr>
          <p:spPr>
            <a:xfrm>
              <a:off x="916210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43" name="pt2142"/>
            <p:cNvSpPr/>
            <p:nvPr/>
          </p:nvSpPr>
          <p:spPr>
            <a:xfrm>
              <a:off x="916210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44" name="pt2143"/>
            <p:cNvSpPr/>
            <p:nvPr/>
          </p:nvSpPr>
          <p:spPr>
            <a:xfrm>
              <a:off x="916210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45" name="pt2144"/>
            <p:cNvSpPr/>
            <p:nvPr/>
          </p:nvSpPr>
          <p:spPr>
            <a:xfrm>
              <a:off x="916210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46" name="pt2145"/>
            <p:cNvSpPr/>
            <p:nvPr/>
          </p:nvSpPr>
          <p:spPr>
            <a:xfrm>
              <a:off x="916210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47" name="pt2146"/>
            <p:cNvSpPr/>
            <p:nvPr/>
          </p:nvSpPr>
          <p:spPr>
            <a:xfrm>
              <a:off x="916210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48" name="pt2147"/>
            <p:cNvSpPr/>
            <p:nvPr/>
          </p:nvSpPr>
          <p:spPr>
            <a:xfrm>
              <a:off x="1071193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49" name="pt2148"/>
            <p:cNvSpPr/>
            <p:nvPr/>
          </p:nvSpPr>
          <p:spPr>
            <a:xfrm>
              <a:off x="1071193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50" name="pt2149"/>
            <p:cNvSpPr/>
            <p:nvPr/>
          </p:nvSpPr>
          <p:spPr>
            <a:xfrm>
              <a:off x="1071193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51" name="pt2150"/>
            <p:cNvSpPr/>
            <p:nvPr/>
          </p:nvSpPr>
          <p:spPr>
            <a:xfrm>
              <a:off x="1071193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52" name="pt2151"/>
            <p:cNvSpPr/>
            <p:nvPr/>
          </p:nvSpPr>
          <p:spPr>
            <a:xfrm>
              <a:off x="1071193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53" name="pt2152"/>
            <p:cNvSpPr/>
            <p:nvPr/>
          </p:nvSpPr>
          <p:spPr>
            <a:xfrm>
              <a:off x="1071193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54" name="pt2153"/>
            <p:cNvSpPr/>
            <p:nvPr/>
          </p:nvSpPr>
          <p:spPr>
            <a:xfrm>
              <a:off x="1071193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55" name="pt2154"/>
            <p:cNvSpPr/>
            <p:nvPr/>
          </p:nvSpPr>
          <p:spPr>
            <a:xfrm>
              <a:off x="1071193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56" name="pt2155"/>
            <p:cNvSpPr/>
            <p:nvPr/>
          </p:nvSpPr>
          <p:spPr>
            <a:xfrm>
              <a:off x="1071193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57" name="pt2156"/>
            <p:cNvSpPr/>
            <p:nvPr/>
          </p:nvSpPr>
          <p:spPr>
            <a:xfrm>
              <a:off x="1071193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58" name="pt2157"/>
            <p:cNvSpPr/>
            <p:nvPr/>
          </p:nvSpPr>
          <p:spPr>
            <a:xfrm>
              <a:off x="919135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59" name="pt2158"/>
            <p:cNvSpPr/>
            <p:nvPr/>
          </p:nvSpPr>
          <p:spPr>
            <a:xfrm>
              <a:off x="919135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60" name="pt2159"/>
            <p:cNvSpPr/>
            <p:nvPr/>
          </p:nvSpPr>
          <p:spPr>
            <a:xfrm>
              <a:off x="919135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61" name="pt2160"/>
            <p:cNvSpPr/>
            <p:nvPr/>
          </p:nvSpPr>
          <p:spPr>
            <a:xfrm>
              <a:off x="919135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62" name="pt2161"/>
            <p:cNvSpPr/>
            <p:nvPr/>
          </p:nvSpPr>
          <p:spPr>
            <a:xfrm>
              <a:off x="919135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63" name="pt2162"/>
            <p:cNvSpPr/>
            <p:nvPr/>
          </p:nvSpPr>
          <p:spPr>
            <a:xfrm>
              <a:off x="919135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64" name="pt2163"/>
            <p:cNvSpPr/>
            <p:nvPr/>
          </p:nvSpPr>
          <p:spPr>
            <a:xfrm>
              <a:off x="919135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65" name="pt2164"/>
            <p:cNvSpPr/>
            <p:nvPr/>
          </p:nvSpPr>
          <p:spPr>
            <a:xfrm>
              <a:off x="919135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66" name="pt2165"/>
            <p:cNvSpPr/>
            <p:nvPr/>
          </p:nvSpPr>
          <p:spPr>
            <a:xfrm>
              <a:off x="919135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67" name="pt2166"/>
            <p:cNvSpPr/>
            <p:nvPr/>
          </p:nvSpPr>
          <p:spPr>
            <a:xfrm>
              <a:off x="919135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68" name="pt2167"/>
            <p:cNvSpPr/>
            <p:nvPr/>
          </p:nvSpPr>
          <p:spPr>
            <a:xfrm>
              <a:off x="1074117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69" name="pt2168"/>
            <p:cNvSpPr/>
            <p:nvPr/>
          </p:nvSpPr>
          <p:spPr>
            <a:xfrm>
              <a:off x="1074117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70" name="pt2169"/>
            <p:cNvSpPr/>
            <p:nvPr/>
          </p:nvSpPr>
          <p:spPr>
            <a:xfrm>
              <a:off x="1074117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71" name="pt2170"/>
            <p:cNvSpPr/>
            <p:nvPr/>
          </p:nvSpPr>
          <p:spPr>
            <a:xfrm>
              <a:off x="1074117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72" name="pt2171"/>
            <p:cNvSpPr/>
            <p:nvPr/>
          </p:nvSpPr>
          <p:spPr>
            <a:xfrm>
              <a:off x="1074117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73" name="pt2172"/>
            <p:cNvSpPr/>
            <p:nvPr/>
          </p:nvSpPr>
          <p:spPr>
            <a:xfrm>
              <a:off x="1074117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74" name="pt2173"/>
            <p:cNvSpPr/>
            <p:nvPr/>
          </p:nvSpPr>
          <p:spPr>
            <a:xfrm>
              <a:off x="1074117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75" name="pt2174"/>
            <p:cNvSpPr/>
            <p:nvPr/>
          </p:nvSpPr>
          <p:spPr>
            <a:xfrm>
              <a:off x="1074117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76" name="pt2175"/>
            <p:cNvSpPr/>
            <p:nvPr/>
          </p:nvSpPr>
          <p:spPr>
            <a:xfrm>
              <a:off x="1074117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77" name="pt2176"/>
            <p:cNvSpPr/>
            <p:nvPr/>
          </p:nvSpPr>
          <p:spPr>
            <a:xfrm>
              <a:off x="1074117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78" name="pt2177"/>
            <p:cNvSpPr/>
            <p:nvPr/>
          </p:nvSpPr>
          <p:spPr>
            <a:xfrm>
              <a:off x="729062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79" name="pt2178"/>
            <p:cNvSpPr/>
            <p:nvPr/>
          </p:nvSpPr>
          <p:spPr>
            <a:xfrm>
              <a:off x="729062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80" name="pt2179"/>
            <p:cNvSpPr/>
            <p:nvPr/>
          </p:nvSpPr>
          <p:spPr>
            <a:xfrm>
              <a:off x="729062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81" name="pt2180"/>
            <p:cNvSpPr/>
            <p:nvPr/>
          </p:nvSpPr>
          <p:spPr>
            <a:xfrm>
              <a:off x="729062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82" name="pt2181"/>
            <p:cNvSpPr/>
            <p:nvPr/>
          </p:nvSpPr>
          <p:spPr>
            <a:xfrm>
              <a:off x="729062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83" name="pt2182"/>
            <p:cNvSpPr/>
            <p:nvPr/>
          </p:nvSpPr>
          <p:spPr>
            <a:xfrm>
              <a:off x="729062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84" name="pt2183"/>
            <p:cNvSpPr/>
            <p:nvPr/>
          </p:nvSpPr>
          <p:spPr>
            <a:xfrm>
              <a:off x="729062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85" name="pt2184"/>
            <p:cNvSpPr/>
            <p:nvPr/>
          </p:nvSpPr>
          <p:spPr>
            <a:xfrm>
              <a:off x="729062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86" name="pt2185"/>
            <p:cNvSpPr/>
            <p:nvPr/>
          </p:nvSpPr>
          <p:spPr>
            <a:xfrm>
              <a:off x="729062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87" name="pt2186"/>
            <p:cNvSpPr/>
            <p:nvPr/>
          </p:nvSpPr>
          <p:spPr>
            <a:xfrm>
              <a:off x="729062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88" name="pt2187"/>
            <p:cNvSpPr/>
            <p:nvPr/>
          </p:nvSpPr>
          <p:spPr>
            <a:xfrm>
              <a:off x="731986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89" name="pt2188"/>
            <p:cNvSpPr/>
            <p:nvPr/>
          </p:nvSpPr>
          <p:spPr>
            <a:xfrm>
              <a:off x="731986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90" name="pt2189"/>
            <p:cNvSpPr/>
            <p:nvPr/>
          </p:nvSpPr>
          <p:spPr>
            <a:xfrm>
              <a:off x="731986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91" name="pt2190"/>
            <p:cNvSpPr/>
            <p:nvPr/>
          </p:nvSpPr>
          <p:spPr>
            <a:xfrm>
              <a:off x="731986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92" name="pt2191"/>
            <p:cNvSpPr/>
            <p:nvPr/>
          </p:nvSpPr>
          <p:spPr>
            <a:xfrm>
              <a:off x="731986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93" name="pt2192"/>
            <p:cNvSpPr/>
            <p:nvPr/>
          </p:nvSpPr>
          <p:spPr>
            <a:xfrm>
              <a:off x="731986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94" name="pt2193"/>
            <p:cNvSpPr/>
            <p:nvPr/>
          </p:nvSpPr>
          <p:spPr>
            <a:xfrm>
              <a:off x="731986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95" name="pt2194"/>
            <p:cNvSpPr/>
            <p:nvPr/>
          </p:nvSpPr>
          <p:spPr>
            <a:xfrm>
              <a:off x="731986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96" name="pt2195"/>
            <p:cNvSpPr/>
            <p:nvPr/>
          </p:nvSpPr>
          <p:spPr>
            <a:xfrm>
              <a:off x="731986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97" name="pt2196"/>
            <p:cNvSpPr/>
            <p:nvPr/>
          </p:nvSpPr>
          <p:spPr>
            <a:xfrm>
              <a:off x="731986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98" name="pt2197"/>
            <p:cNvSpPr/>
            <p:nvPr/>
          </p:nvSpPr>
          <p:spPr>
            <a:xfrm>
              <a:off x="922059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99" name="pt2198"/>
            <p:cNvSpPr/>
            <p:nvPr/>
          </p:nvSpPr>
          <p:spPr>
            <a:xfrm>
              <a:off x="922059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00" name="pt2199"/>
            <p:cNvSpPr/>
            <p:nvPr/>
          </p:nvSpPr>
          <p:spPr>
            <a:xfrm>
              <a:off x="922059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01" name="pt2200"/>
            <p:cNvSpPr/>
            <p:nvPr/>
          </p:nvSpPr>
          <p:spPr>
            <a:xfrm>
              <a:off x="922059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02" name="pt2201"/>
            <p:cNvSpPr/>
            <p:nvPr/>
          </p:nvSpPr>
          <p:spPr>
            <a:xfrm>
              <a:off x="922059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03" name="pt2202"/>
            <p:cNvSpPr/>
            <p:nvPr/>
          </p:nvSpPr>
          <p:spPr>
            <a:xfrm>
              <a:off x="922059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04" name="pt2203"/>
            <p:cNvSpPr/>
            <p:nvPr/>
          </p:nvSpPr>
          <p:spPr>
            <a:xfrm>
              <a:off x="922059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05" name="pt2204"/>
            <p:cNvSpPr/>
            <p:nvPr/>
          </p:nvSpPr>
          <p:spPr>
            <a:xfrm>
              <a:off x="922059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06" name="pt2205"/>
            <p:cNvSpPr/>
            <p:nvPr/>
          </p:nvSpPr>
          <p:spPr>
            <a:xfrm>
              <a:off x="922059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07" name="pt2206"/>
            <p:cNvSpPr/>
            <p:nvPr/>
          </p:nvSpPr>
          <p:spPr>
            <a:xfrm>
              <a:off x="922059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08" name="pt2207"/>
            <p:cNvSpPr/>
            <p:nvPr/>
          </p:nvSpPr>
          <p:spPr>
            <a:xfrm>
              <a:off x="734910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09" name="pt2208"/>
            <p:cNvSpPr/>
            <p:nvPr/>
          </p:nvSpPr>
          <p:spPr>
            <a:xfrm>
              <a:off x="734910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10" name="pt2209"/>
            <p:cNvSpPr/>
            <p:nvPr/>
          </p:nvSpPr>
          <p:spPr>
            <a:xfrm>
              <a:off x="734910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11" name="pt2210"/>
            <p:cNvSpPr/>
            <p:nvPr/>
          </p:nvSpPr>
          <p:spPr>
            <a:xfrm>
              <a:off x="734910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12" name="pt2211"/>
            <p:cNvSpPr/>
            <p:nvPr/>
          </p:nvSpPr>
          <p:spPr>
            <a:xfrm>
              <a:off x="734910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13" name="pt2212"/>
            <p:cNvSpPr/>
            <p:nvPr/>
          </p:nvSpPr>
          <p:spPr>
            <a:xfrm>
              <a:off x="734910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14" name="pt2213"/>
            <p:cNvSpPr/>
            <p:nvPr/>
          </p:nvSpPr>
          <p:spPr>
            <a:xfrm>
              <a:off x="734910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15" name="pt2214"/>
            <p:cNvSpPr/>
            <p:nvPr/>
          </p:nvSpPr>
          <p:spPr>
            <a:xfrm>
              <a:off x="734910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16" name="pt2215"/>
            <p:cNvSpPr/>
            <p:nvPr/>
          </p:nvSpPr>
          <p:spPr>
            <a:xfrm>
              <a:off x="734910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17" name="pt2216"/>
            <p:cNvSpPr/>
            <p:nvPr/>
          </p:nvSpPr>
          <p:spPr>
            <a:xfrm>
              <a:off x="734910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18" name="pt2217"/>
            <p:cNvSpPr/>
            <p:nvPr/>
          </p:nvSpPr>
          <p:spPr>
            <a:xfrm>
              <a:off x="737834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19" name="pt2218"/>
            <p:cNvSpPr/>
            <p:nvPr/>
          </p:nvSpPr>
          <p:spPr>
            <a:xfrm>
              <a:off x="737834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20" name="pt2219"/>
            <p:cNvSpPr/>
            <p:nvPr/>
          </p:nvSpPr>
          <p:spPr>
            <a:xfrm>
              <a:off x="737834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21" name="pt2220"/>
            <p:cNvSpPr/>
            <p:nvPr/>
          </p:nvSpPr>
          <p:spPr>
            <a:xfrm>
              <a:off x="737834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22" name="pt2221"/>
            <p:cNvSpPr/>
            <p:nvPr/>
          </p:nvSpPr>
          <p:spPr>
            <a:xfrm>
              <a:off x="737834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23" name="pt2222"/>
            <p:cNvSpPr/>
            <p:nvPr/>
          </p:nvSpPr>
          <p:spPr>
            <a:xfrm>
              <a:off x="737834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24" name="pt2223"/>
            <p:cNvSpPr/>
            <p:nvPr/>
          </p:nvSpPr>
          <p:spPr>
            <a:xfrm>
              <a:off x="737834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25" name="pt2224"/>
            <p:cNvSpPr/>
            <p:nvPr/>
          </p:nvSpPr>
          <p:spPr>
            <a:xfrm>
              <a:off x="737834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26" name="pt2225"/>
            <p:cNvSpPr/>
            <p:nvPr/>
          </p:nvSpPr>
          <p:spPr>
            <a:xfrm>
              <a:off x="737834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27" name="pt2226"/>
            <p:cNvSpPr/>
            <p:nvPr/>
          </p:nvSpPr>
          <p:spPr>
            <a:xfrm>
              <a:off x="737834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28" name="pt2227"/>
            <p:cNvSpPr/>
            <p:nvPr/>
          </p:nvSpPr>
          <p:spPr>
            <a:xfrm>
              <a:off x="924983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29" name="pt2228"/>
            <p:cNvSpPr/>
            <p:nvPr/>
          </p:nvSpPr>
          <p:spPr>
            <a:xfrm>
              <a:off x="924983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30" name="pt2229"/>
            <p:cNvSpPr/>
            <p:nvPr/>
          </p:nvSpPr>
          <p:spPr>
            <a:xfrm>
              <a:off x="924983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31" name="pt2230"/>
            <p:cNvSpPr/>
            <p:nvPr/>
          </p:nvSpPr>
          <p:spPr>
            <a:xfrm>
              <a:off x="924983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32" name="pt2231"/>
            <p:cNvSpPr/>
            <p:nvPr/>
          </p:nvSpPr>
          <p:spPr>
            <a:xfrm>
              <a:off x="924983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33" name="pt2232"/>
            <p:cNvSpPr/>
            <p:nvPr/>
          </p:nvSpPr>
          <p:spPr>
            <a:xfrm>
              <a:off x="924983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34" name="pt2233"/>
            <p:cNvSpPr/>
            <p:nvPr/>
          </p:nvSpPr>
          <p:spPr>
            <a:xfrm>
              <a:off x="924983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35" name="pt2234"/>
            <p:cNvSpPr/>
            <p:nvPr/>
          </p:nvSpPr>
          <p:spPr>
            <a:xfrm>
              <a:off x="924983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36" name="pt2235"/>
            <p:cNvSpPr/>
            <p:nvPr/>
          </p:nvSpPr>
          <p:spPr>
            <a:xfrm>
              <a:off x="924983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37" name="pt2236"/>
            <p:cNvSpPr/>
            <p:nvPr/>
          </p:nvSpPr>
          <p:spPr>
            <a:xfrm>
              <a:off x="924983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38" name="pt2237"/>
            <p:cNvSpPr/>
            <p:nvPr/>
          </p:nvSpPr>
          <p:spPr>
            <a:xfrm>
              <a:off x="740759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39" name="pt2238"/>
            <p:cNvSpPr/>
            <p:nvPr/>
          </p:nvSpPr>
          <p:spPr>
            <a:xfrm>
              <a:off x="740759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40" name="pt2239"/>
            <p:cNvSpPr/>
            <p:nvPr/>
          </p:nvSpPr>
          <p:spPr>
            <a:xfrm>
              <a:off x="740759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41" name="pt2240"/>
            <p:cNvSpPr/>
            <p:nvPr/>
          </p:nvSpPr>
          <p:spPr>
            <a:xfrm>
              <a:off x="740759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42" name="pt2241"/>
            <p:cNvSpPr/>
            <p:nvPr/>
          </p:nvSpPr>
          <p:spPr>
            <a:xfrm>
              <a:off x="740759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43" name="pt2242"/>
            <p:cNvSpPr/>
            <p:nvPr/>
          </p:nvSpPr>
          <p:spPr>
            <a:xfrm>
              <a:off x="740759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44" name="pt2243"/>
            <p:cNvSpPr/>
            <p:nvPr/>
          </p:nvSpPr>
          <p:spPr>
            <a:xfrm>
              <a:off x="740759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45" name="pt2244"/>
            <p:cNvSpPr/>
            <p:nvPr/>
          </p:nvSpPr>
          <p:spPr>
            <a:xfrm>
              <a:off x="740759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46" name="pt2245"/>
            <p:cNvSpPr/>
            <p:nvPr/>
          </p:nvSpPr>
          <p:spPr>
            <a:xfrm>
              <a:off x="740759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47" name="pt2246"/>
            <p:cNvSpPr/>
            <p:nvPr/>
          </p:nvSpPr>
          <p:spPr>
            <a:xfrm>
              <a:off x="740759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48" name="pt2247"/>
            <p:cNvSpPr/>
            <p:nvPr/>
          </p:nvSpPr>
          <p:spPr>
            <a:xfrm>
              <a:off x="1077041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49" name="pt2248"/>
            <p:cNvSpPr/>
            <p:nvPr/>
          </p:nvSpPr>
          <p:spPr>
            <a:xfrm>
              <a:off x="1077041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50" name="pt2249"/>
            <p:cNvSpPr/>
            <p:nvPr/>
          </p:nvSpPr>
          <p:spPr>
            <a:xfrm>
              <a:off x="1077041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51" name="pt2250"/>
            <p:cNvSpPr/>
            <p:nvPr/>
          </p:nvSpPr>
          <p:spPr>
            <a:xfrm>
              <a:off x="1077041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52" name="pt2251"/>
            <p:cNvSpPr/>
            <p:nvPr/>
          </p:nvSpPr>
          <p:spPr>
            <a:xfrm>
              <a:off x="1077041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53" name="pt2252"/>
            <p:cNvSpPr/>
            <p:nvPr/>
          </p:nvSpPr>
          <p:spPr>
            <a:xfrm>
              <a:off x="1077041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54" name="pt2253"/>
            <p:cNvSpPr/>
            <p:nvPr/>
          </p:nvSpPr>
          <p:spPr>
            <a:xfrm>
              <a:off x="1077041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55" name="pt2254"/>
            <p:cNvSpPr/>
            <p:nvPr/>
          </p:nvSpPr>
          <p:spPr>
            <a:xfrm>
              <a:off x="1077041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56" name="pt2255"/>
            <p:cNvSpPr/>
            <p:nvPr/>
          </p:nvSpPr>
          <p:spPr>
            <a:xfrm>
              <a:off x="1077041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57" name="pt2256"/>
            <p:cNvSpPr/>
            <p:nvPr/>
          </p:nvSpPr>
          <p:spPr>
            <a:xfrm>
              <a:off x="1077041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58" name="pt2257"/>
            <p:cNvSpPr/>
            <p:nvPr/>
          </p:nvSpPr>
          <p:spPr>
            <a:xfrm>
              <a:off x="1079965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59" name="pt2258"/>
            <p:cNvSpPr/>
            <p:nvPr/>
          </p:nvSpPr>
          <p:spPr>
            <a:xfrm>
              <a:off x="1079965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60" name="pt2259"/>
            <p:cNvSpPr/>
            <p:nvPr/>
          </p:nvSpPr>
          <p:spPr>
            <a:xfrm>
              <a:off x="1079965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61" name="pt2260"/>
            <p:cNvSpPr/>
            <p:nvPr/>
          </p:nvSpPr>
          <p:spPr>
            <a:xfrm>
              <a:off x="1079965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62" name="pt2261"/>
            <p:cNvSpPr/>
            <p:nvPr/>
          </p:nvSpPr>
          <p:spPr>
            <a:xfrm>
              <a:off x="1079965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63" name="pt2262"/>
            <p:cNvSpPr/>
            <p:nvPr/>
          </p:nvSpPr>
          <p:spPr>
            <a:xfrm>
              <a:off x="1079965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64" name="pt2263"/>
            <p:cNvSpPr/>
            <p:nvPr/>
          </p:nvSpPr>
          <p:spPr>
            <a:xfrm>
              <a:off x="1079965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65" name="pt2264"/>
            <p:cNvSpPr/>
            <p:nvPr/>
          </p:nvSpPr>
          <p:spPr>
            <a:xfrm>
              <a:off x="1079965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66" name="pt2265"/>
            <p:cNvSpPr/>
            <p:nvPr/>
          </p:nvSpPr>
          <p:spPr>
            <a:xfrm>
              <a:off x="1079965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67" name="pt2266"/>
            <p:cNvSpPr/>
            <p:nvPr/>
          </p:nvSpPr>
          <p:spPr>
            <a:xfrm>
              <a:off x="1079965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68" name="pt2267"/>
            <p:cNvSpPr/>
            <p:nvPr/>
          </p:nvSpPr>
          <p:spPr>
            <a:xfrm>
              <a:off x="1082890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69" name="pt2268"/>
            <p:cNvSpPr/>
            <p:nvPr/>
          </p:nvSpPr>
          <p:spPr>
            <a:xfrm>
              <a:off x="1082890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70" name="pt2269"/>
            <p:cNvSpPr/>
            <p:nvPr/>
          </p:nvSpPr>
          <p:spPr>
            <a:xfrm>
              <a:off x="1082890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71" name="pt2270"/>
            <p:cNvSpPr/>
            <p:nvPr/>
          </p:nvSpPr>
          <p:spPr>
            <a:xfrm>
              <a:off x="1082890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72" name="pt2271"/>
            <p:cNvSpPr/>
            <p:nvPr/>
          </p:nvSpPr>
          <p:spPr>
            <a:xfrm>
              <a:off x="1082890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73" name="pt2272"/>
            <p:cNvSpPr/>
            <p:nvPr/>
          </p:nvSpPr>
          <p:spPr>
            <a:xfrm>
              <a:off x="1082890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74" name="pt2273"/>
            <p:cNvSpPr/>
            <p:nvPr/>
          </p:nvSpPr>
          <p:spPr>
            <a:xfrm>
              <a:off x="1082890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75" name="pt2274"/>
            <p:cNvSpPr/>
            <p:nvPr/>
          </p:nvSpPr>
          <p:spPr>
            <a:xfrm>
              <a:off x="1082890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76" name="pt2275"/>
            <p:cNvSpPr/>
            <p:nvPr/>
          </p:nvSpPr>
          <p:spPr>
            <a:xfrm>
              <a:off x="1082890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77" name="pt2276"/>
            <p:cNvSpPr/>
            <p:nvPr/>
          </p:nvSpPr>
          <p:spPr>
            <a:xfrm>
              <a:off x="1082890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78" name="pt2277"/>
            <p:cNvSpPr/>
            <p:nvPr/>
          </p:nvSpPr>
          <p:spPr>
            <a:xfrm>
              <a:off x="927907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79" name="pt2278"/>
            <p:cNvSpPr/>
            <p:nvPr/>
          </p:nvSpPr>
          <p:spPr>
            <a:xfrm>
              <a:off x="927907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80" name="pt2279"/>
            <p:cNvSpPr/>
            <p:nvPr/>
          </p:nvSpPr>
          <p:spPr>
            <a:xfrm>
              <a:off x="927907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81" name="pt2280"/>
            <p:cNvSpPr/>
            <p:nvPr/>
          </p:nvSpPr>
          <p:spPr>
            <a:xfrm>
              <a:off x="927907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82" name="pt2281"/>
            <p:cNvSpPr/>
            <p:nvPr/>
          </p:nvSpPr>
          <p:spPr>
            <a:xfrm>
              <a:off x="927907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83" name="pt2282"/>
            <p:cNvSpPr/>
            <p:nvPr/>
          </p:nvSpPr>
          <p:spPr>
            <a:xfrm>
              <a:off x="927907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84" name="pt2283"/>
            <p:cNvSpPr/>
            <p:nvPr/>
          </p:nvSpPr>
          <p:spPr>
            <a:xfrm>
              <a:off x="927907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85" name="pt2284"/>
            <p:cNvSpPr/>
            <p:nvPr/>
          </p:nvSpPr>
          <p:spPr>
            <a:xfrm>
              <a:off x="927907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86" name="pt2285"/>
            <p:cNvSpPr/>
            <p:nvPr/>
          </p:nvSpPr>
          <p:spPr>
            <a:xfrm>
              <a:off x="927907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87" name="pt2286"/>
            <p:cNvSpPr/>
            <p:nvPr/>
          </p:nvSpPr>
          <p:spPr>
            <a:xfrm>
              <a:off x="927907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88" name="pt2287"/>
            <p:cNvSpPr/>
            <p:nvPr/>
          </p:nvSpPr>
          <p:spPr>
            <a:xfrm>
              <a:off x="930831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89" name="pt2288"/>
            <p:cNvSpPr/>
            <p:nvPr/>
          </p:nvSpPr>
          <p:spPr>
            <a:xfrm>
              <a:off x="930831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90" name="pt2289"/>
            <p:cNvSpPr/>
            <p:nvPr/>
          </p:nvSpPr>
          <p:spPr>
            <a:xfrm>
              <a:off x="930831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91" name="pt2290"/>
            <p:cNvSpPr/>
            <p:nvPr/>
          </p:nvSpPr>
          <p:spPr>
            <a:xfrm>
              <a:off x="930831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92" name="pt2291"/>
            <p:cNvSpPr/>
            <p:nvPr/>
          </p:nvSpPr>
          <p:spPr>
            <a:xfrm>
              <a:off x="930831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93" name="pt2292"/>
            <p:cNvSpPr/>
            <p:nvPr/>
          </p:nvSpPr>
          <p:spPr>
            <a:xfrm>
              <a:off x="930831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94" name="pt2293"/>
            <p:cNvSpPr/>
            <p:nvPr/>
          </p:nvSpPr>
          <p:spPr>
            <a:xfrm>
              <a:off x="930831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95" name="pt2294"/>
            <p:cNvSpPr/>
            <p:nvPr/>
          </p:nvSpPr>
          <p:spPr>
            <a:xfrm>
              <a:off x="930831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96" name="pt2295"/>
            <p:cNvSpPr/>
            <p:nvPr/>
          </p:nvSpPr>
          <p:spPr>
            <a:xfrm>
              <a:off x="930831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97" name="pt2296"/>
            <p:cNvSpPr/>
            <p:nvPr/>
          </p:nvSpPr>
          <p:spPr>
            <a:xfrm>
              <a:off x="930831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98" name="pt2297"/>
            <p:cNvSpPr/>
            <p:nvPr/>
          </p:nvSpPr>
          <p:spPr>
            <a:xfrm>
              <a:off x="1085814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99" name="pt2298"/>
            <p:cNvSpPr/>
            <p:nvPr/>
          </p:nvSpPr>
          <p:spPr>
            <a:xfrm>
              <a:off x="1085814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00" name="pt2299"/>
            <p:cNvSpPr/>
            <p:nvPr/>
          </p:nvSpPr>
          <p:spPr>
            <a:xfrm>
              <a:off x="1085814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01" name="pt2300"/>
            <p:cNvSpPr/>
            <p:nvPr/>
          </p:nvSpPr>
          <p:spPr>
            <a:xfrm>
              <a:off x="1085814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02" name="pt2301"/>
            <p:cNvSpPr/>
            <p:nvPr/>
          </p:nvSpPr>
          <p:spPr>
            <a:xfrm>
              <a:off x="1085814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03" name="pt2302"/>
            <p:cNvSpPr/>
            <p:nvPr/>
          </p:nvSpPr>
          <p:spPr>
            <a:xfrm>
              <a:off x="1085814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04" name="pt2303"/>
            <p:cNvSpPr/>
            <p:nvPr/>
          </p:nvSpPr>
          <p:spPr>
            <a:xfrm>
              <a:off x="1085814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05" name="pt2304"/>
            <p:cNvSpPr/>
            <p:nvPr/>
          </p:nvSpPr>
          <p:spPr>
            <a:xfrm>
              <a:off x="1085814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06" name="pt2305"/>
            <p:cNvSpPr/>
            <p:nvPr/>
          </p:nvSpPr>
          <p:spPr>
            <a:xfrm>
              <a:off x="1085814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07" name="pt2306"/>
            <p:cNvSpPr/>
            <p:nvPr/>
          </p:nvSpPr>
          <p:spPr>
            <a:xfrm>
              <a:off x="1085814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08" name="pt2307"/>
            <p:cNvSpPr/>
            <p:nvPr/>
          </p:nvSpPr>
          <p:spPr>
            <a:xfrm>
              <a:off x="1088738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09" name="pt2308"/>
            <p:cNvSpPr/>
            <p:nvPr/>
          </p:nvSpPr>
          <p:spPr>
            <a:xfrm>
              <a:off x="1088738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10" name="pt2309"/>
            <p:cNvSpPr/>
            <p:nvPr/>
          </p:nvSpPr>
          <p:spPr>
            <a:xfrm>
              <a:off x="1088738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11" name="pt2310"/>
            <p:cNvSpPr/>
            <p:nvPr/>
          </p:nvSpPr>
          <p:spPr>
            <a:xfrm>
              <a:off x="1088738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12" name="pt2311"/>
            <p:cNvSpPr/>
            <p:nvPr/>
          </p:nvSpPr>
          <p:spPr>
            <a:xfrm>
              <a:off x="1088738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13" name="pt2312"/>
            <p:cNvSpPr/>
            <p:nvPr/>
          </p:nvSpPr>
          <p:spPr>
            <a:xfrm>
              <a:off x="1088738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14" name="pt2313"/>
            <p:cNvSpPr/>
            <p:nvPr/>
          </p:nvSpPr>
          <p:spPr>
            <a:xfrm>
              <a:off x="1088738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15" name="pt2314"/>
            <p:cNvSpPr/>
            <p:nvPr/>
          </p:nvSpPr>
          <p:spPr>
            <a:xfrm>
              <a:off x="1088738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16" name="pt2315"/>
            <p:cNvSpPr/>
            <p:nvPr/>
          </p:nvSpPr>
          <p:spPr>
            <a:xfrm>
              <a:off x="1088738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17" name="pt2316"/>
            <p:cNvSpPr/>
            <p:nvPr/>
          </p:nvSpPr>
          <p:spPr>
            <a:xfrm>
              <a:off x="1088738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18" name="pt2317"/>
            <p:cNvSpPr/>
            <p:nvPr/>
          </p:nvSpPr>
          <p:spPr>
            <a:xfrm>
              <a:off x="743683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19" name="pt2318"/>
            <p:cNvSpPr/>
            <p:nvPr/>
          </p:nvSpPr>
          <p:spPr>
            <a:xfrm>
              <a:off x="743683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20" name="pt2319"/>
            <p:cNvSpPr/>
            <p:nvPr/>
          </p:nvSpPr>
          <p:spPr>
            <a:xfrm>
              <a:off x="743683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21" name="pt2320"/>
            <p:cNvSpPr/>
            <p:nvPr/>
          </p:nvSpPr>
          <p:spPr>
            <a:xfrm>
              <a:off x="743683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22" name="pt2321"/>
            <p:cNvSpPr/>
            <p:nvPr/>
          </p:nvSpPr>
          <p:spPr>
            <a:xfrm>
              <a:off x="743683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23" name="pt2322"/>
            <p:cNvSpPr/>
            <p:nvPr/>
          </p:nvSpPr>
          <p:spPr>
            <a:xfrm>
              <a:off x="743683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24" name="pt2323"/>
            <p:cNvSpPr/>
            <p:nvPr/>
          </p:nvSpPr>
          <p:spPr>
            <a:xfrm>
              <a:off x="743683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25" name="pt2324"/>
            <p:cNvSpPr/>
            <p:nvPr/>
          </p:nvSpPr>
          <p:spPr>
            <a:xfrm>
              <a:off x="743683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26" name="pt2325"/>
            <p:cNvSpPr/>
            <p:nvPr/>
          </p:nvSpPr>
          <p:spPr>
            <a:xfrm>
              <a:off x="743683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27" name="pt2326"/>
            <p:cNvSpPr/>
            <p:nvPr/>
          </p:nvSpPr>
          <p:spPr>
            <a:xfrm>
              <a:off x="743683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28" name="pt2327"/>
            <p:cNvSpPr/>
            <p:nvPr/>
          </p:nvSpPr>
          <p:spPr>
            <a:xfrm>
              <a:off x="746607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29" name="pt2328"/>
            <p:cNvSpPr/>
            <p:nvPr/>
          </p:nvSpPr>
          <p:spPr>
            <a:xfrm>
              <a:off x="746607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30" name="pt2329"/>
            <p:cNvSpPr/>
            <p:nvPr/>
          </p:nvSpPr>
          <p:spPr>
            <a:xfrm>
              <a:off x="746607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31" name="pt2330"/>
            <p:cNvSpPr/>
            <p:nvPr/>
          </p:nvSpPr>
          <p:spPr>
            <a:xfrm>
              <a:off x="746607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32" name="pt2331"/>
            <p:cNvSpPr/>
            <p:nvPr/>
          </p:nvSpPr>
          <p:spPr>
            <a:xfrm>
              <a:off x="746607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33" name="pt2332"/>
            <p:cNvSpPr/>
            <p:nvPr/>
          </p:nvSpPr>
          <p:spPr>
            <a:xfrm>
              <a:off x="746607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34" name="pt2333"/>
            <p:cNvSpPr/>
            <p:nvPr/>
          </p:nvSpPr>
          <p:spPr>
            <a:xfrm>
              <a:off x="746607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35" name="pt2334"/>
            <p:cNvSpPr/>
            <p:nvPr/>
          </p:nvSpPr>
          <p:spPr>
            <a:xfrm>
              <a:off x="746607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36" name="pt2335"/>
            <p:cNvSpPr/>
            <p:nvPr/>
          </p:nvSpPr>
          <p:spPr>
            <a:xfrm>
              <a:off x="746607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37" name="pt2336"/>
            <p:cNvSpPr/>
            <p:nvPr/>
          </p:nvSpPr>
          <p:spPr>
            <a:xfrm>
              <a:off x="746607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38" name="pt2337"/>
            <p:cNvSpPr/>
            <p:nvPr/>
          </p:nvSpPr>
          <p:spPr>
            <a:xfrm>
              <a:off x="933756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39" name="pt2338"/>
            <p:cNvSpPr/>
            <p:nvPr/>
          </p:nvSpPr>
          <p:spPr>
            <a:xfrm>
              <a:off x="933756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40" name="pt2339"/>
            <p:cNvSpPr/>
            <p:nvPr/>
          </p:nvSpPr>
          <p:spPr>
            <a:xfrm>
              <a:off x="933756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41" name="pt2340"/>
            <p:cNvSpPr/>
            <p:nvPr/>
          </p:nvSpPr>
          <p:spPr>
            <a:xfrm>
              <a:off x="933756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42" name="pt2341"/>
            <p:cNvSpPr/>
            <p:nvPr/>
          </p:nvSpPr>
          <p:spPr>
            <a:xfrm>
              <a:off x="933756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43" name="pt2342"/>
            <p:cNvSpPr/>
            <p:nvPr/>
          </p:nvSpPr>
          <p:spPr>
            <a:xfrm>
              <a:off x="933756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44" name="pt2343"/>
            <p:cNvSpPr/>
            <p:nvPr/>
          </p:nvSpPr>
          <p:spPr>
            <a:xfrm>
              <a:off x="933756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45" name="pt2344"/>
            <p:cNvSpPr/>
            <p:nvPr/>
          </p:nvSpPr>
          <p:spPr>
            <a:xfrm>
              <a:off x="933756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46" name="pt2345"/>
            <p:cNvSpPr/>
            <p:nvPr/>
          </p:nvSpPr>
          <p:spPr>
            <a:xfrm>
              <a:off x="933756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47" name="pt2346"/>
            <p:cNvSpPr/>
            <p:nvPr/>
          </p:nvSpPr>
          <p:spPr>
            <a:xfrm>
              <a:off x="933756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48" name="pt2347"/>
            <p:cNvSpPr/>
            <p:nvPr/>
          </p:nvSpPr>
          <p:spPr>
            <a:xfrm>
              <a:off x="1091662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49" name="pt2348"/>
            <p:cNvSpPr/>
            <p:nvPr/>
          </p:nvSpPr>
          <p:spPr>
            <a:xfrm>
              <a:off x="1091662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50" name="pt2349"/>
            <p:cNvSpPr/>
            <p:nvPr/>
          </p:nvSpPr>
          <p:spPr>
            <a:xfrm>
              <a:off x="1091662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51" name="pt2350"/>
            <p:cNvSpPr/>
            <p:nvPr/>
          </p:nvSpPr>
          <p:spPr>
            <a:xfrm>
              <a:off x="1091662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52" name="pt2351"/>
            <p:cNvSpPr/>
            <p:nvPr/>
          </p:nvSpPr>
          <p:spPr>
            <a:xfrm>
              <a:off x="1091662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53" name="pt2352"/>
            <p:cNvSpPr/>
            <p:nvPr/>
          </p:nvSpPr>
          <p:spPr>
            <a:xfrm>
              <a:off x="1091662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54" name="pt2353"/>
            <p:cNvSpPr/>
            <p:nvPr/>
          </p:nvSpPr>
          <p:spPr>
            <a:xfrm>
              <a:off x="1091662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55" name="pt2354"/>
            <p:cNvSpPr/>
            <p:nvPr/>
          </p:nvSpPr>
          <p:spPr>
            <a:xfrm>
              <a:off x="1091662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56" name="pt2355"/>
            <p:cNvSpPr/>
            <p:nvPr/>
          </p:nvSpPr>
          <p:spPr>
            <a:xfrm>
              <a:off x="1091662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57" name="pt2356"/>
            <p:cNvSpPr/>
            <p:nvPr/>
          </p:nvSpPr>
          <p:spPr>
            <a:xfrm>
              <a:off x="1091662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58" name="pt2357"/>
            <p:cNvSpPr/>
            <p:nvPr/>
          </p:nvSpPr>
          <p:spPr>
            <a:xfrm>
              <a:off x="936680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59" name="pt2358"/>
            <p:cNvSpPr/>
            <p:nvPr/>
          </p:nvSpPr>
          <p:spPr>
            <a:xfrm>
              <a:off x="936680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60" name="pt2359"/>
            <p:cNvSpPr/>
            <p:nvPr/>
          </p:nvSpPr>
          <p:spPr>
            <a:xfrm>
              <a:off x="936680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61" name="pt2360"/>
            <p:cNvSpPr/>
            <p:nvPr/>
          </p:nvSpPr>
          <p:spPr>
            <a:xfrm>
              <a:off x="936680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62" name="pt2361"/>
            <p:cNvSpPr/>
            <p:nvPr/>
          </p:nvSpPr>
          <p:spPr>
            <a:xfrm>
              <a:off x="936680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63" name="pt2362"/>
            <p:cNvSpPr/>
            <p:nvPr/>
          </p:nvSpPr>
          <p:spPr>
            <a:xfrm>
              <a:off x="936680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64" name="pt2363"/>
            <p:cNvSpPr/>
            <p:nvPr/>
          </p:nvSpPr>
          <p:spPr>
            <a:xfrm>
              <a:off x="936680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65" name="pt2364"/>
            <p:cNvSpPr/>
            <p:nvPr/>
          </p:nvSpPr>
          <p:spPr>
            <a:xfrm>
              <a:off x="936680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66" name="pt2365"/>
            <p:cNvSpPr/>
            <p:nvPr/>
          </p:nvSpPr>
          <p:spPr>
            <a:xfrm>
              <a:off x="936680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67" name="pt2366"/>
            <p:cNvSpPr/>
            <p:nvPr/>
          </p:nvSpPr>
          <p:spPr>
            <a:xfrm>
              <a:off x="936680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68" name="pt2367"/>
            <p:cNvSpPr/>
            <p:nvPr/>
          </p:nvSpPr>
          <p:spPr>
            <a:xfrm>
              <a:off x="1094586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69" name="pt2368"/>
            <p:cNvSpPr/>
            <p:nvPr/>
          </p:nvSpPr>
          <p:spPr>
            <a:xfrm>
              <a:off x="1094586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70" name="pt2369"/>
            <p:cNvSpPr/>
            <p:nvPr/>
          </p:nvSpPr>
          <p:spPr>
            <a:xfrm>
              <a:off x="1094586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71" name="pt2370"/>
            <p:cNvSpPr/>
            <p:nvPr/>
          </p:nvSpPr>
          <p:spPr>
            <a:xfrm>
              <a:off x="1094586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72" name="pt2371"/>
            <p:cNvSpPr/>
            <p:nvPr/>
          </p:nvSpPr>
          <p:spPr>
            <a:xfrm>
              <a:off x="1094586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73" name="pt2372"/>
            <p:cNvSpPr/>
            <p:nvPr/>
          </p:nvSpPr>
          <p:spPr>
            <a:xfrm>
              <a:off x="1094586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74" name="pt2373"/>
            <p:cNvSpPr/>
            <p:nvPr/>
          </p:nvSpPr>
          <p:spPr>
            <a:xfrm>
              <a:off x="1094586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75" name="pt2374"/>
            <p:cNvSpPr/>
            <p:nvPr/>
          </p:nvSpPr>
          <p:spPr>
            <a:xfrm>
              <a:off x="1094586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76" name="pt2375"/>
            <p:cNvSpPr/>
            <p:nvPr/>
          </p:nvSpPr>
          <p:spPr>
            <a:xfrm>
              <a:off x="1094586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77" name="pt2376"/>
            <p:cNvSpPr/>
            <p:nvPr/>
          </p:nvSpPr>
          <p:spPr>
            <a:xfrm>
              <a:off x="1094586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78" name="pt2377"/>
            <p:cNvSpPr/>
            <p:nvPr/>
          </p:nvSpPr>
          <p:spPr>
            <a:xfrm>
              <a:off x="939604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79" name="pt2378"/>
            <p:cNvSpPr/>
            <p:nvPr/>
          </p:nvSpPr>
          <p:spPr>
            <a:xfrm>
              <a:off x="939604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80" name="pt2379"/>
            <p:cNvSpPr/>
            <p:nvPr/>
          </p:nvSpPr>
          <p:spPr>
            <a:xfrm>
              <a:off x="939604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81" name="pt2380"/>
            <p:cNvSpPr/>
            <p:nvPr/>
          </p:nvSpPr>
          <p:spPr>
            <a:xfrm>
              <a:off x="939604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82" name="pt2381"/>
            <p:cNvSpPr/>
            <p:nvPr/>
          </p:nvSpPr>
          <p:spPr>
            <a:xfrm>
              <a:off x="939604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83" name="pt2382"/>
            <p:cNvSpPr/>
            <p:nvPr/>
          </p:nvSpPr>
          <p:spPr>
            <a:xfrm>
              <a:off x="939604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84" name="pt2383"/>
            <p:cNvSpPr/>
            <p:nvPr/>
          </p:nvSpPr>
          <p:spPr>
            <a:xfrm>
              <a:off x="939604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85" name="pt2384"/>
            <p:cNvSpPr/>
            <p:nvPr/>
          </p:nvSpPr>
          <p:spPr>
            <a:xfrm>
              <a:off x="939604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86" name="pt2385"/>
            <p:cNvSpPr/>
            <p:nvPr/>
          </p:nvSpPr>
          <p:spPr>
            <a:xfrm>
              <a:off x="939604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87" name="pt2386"/>
            <p:cNvSpPr/>
            <p:nvPr/>
          </p:nvSpPr>
          <p:spPr>
            <a:xfrm>
              <a:off x="939604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88" name="pt2387"/>
            <p:cNvSpPr/>
            <p:nvPr/>
          </p:nvSpPr>
          <p:spPr>
            <a:xfrm>
              <a:off x="749531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89" name="pt2388"/>
            <p:cNvSpPr/>
            <p:nvPr/>
          </p:nvSpPr>
          <p:spPr>
            <a:xfrm>
              <a:off x="749531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90" name="pt2389"/>
            <p:cNvSpPr/>
            <p:nvPr/>
          </p:nvSpPr>
          <p:spPr>
            <a:xfrm>
              <a:off x="749531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91" name="pt2390"/>
            <p:cNvSpPr/>
            <p:nvPr/>
          </p:nvSpPr>
          <p:spPr>
            <a:xfrm>
              <a:off x="749531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92" name="pt2391"/>
            <p:cNvSpPr/>
            <p:nvPr/>
          </p:nvSpPr>
          <p:spPr>
            <a:xfrm>
              <a:off x="749531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93" name="pt2392"/>
            <p:cNvSpPr/>
            <p:nvPr/>
          </p:nvSpPr>
          <p:spPr>
            <a:xfrm>
              <a:off x="749531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94" name="pt2393"/>
            <p:cNvSpPr/>
            <p:nvPr/>
          </p:nvSpPr>
          <p:spPr>
            <a:xfrm>
              <a:off x="749531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95" name="pt2394"/>
            <p:cNvSpPr/>
            <p:nvPr/>
          </p:nvSpPr>
          <p:spPr>
            <a:xfrm>
              <a:off x="749531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96" name="pt2395"/>
            <p:cNvSpPr/>
            <p:nvPr/>
          </p:nvSpPr>
          <p:spPr>
            <a:xfrm>
              <a:off x="749531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97" name="pt2396"/>
            <p:cNvSpPr/>
            <p:nvPr/>
          </p:nvSpPr>
          <p:spPr>
            <a:xfrm>
              <a:off x="749531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98" name="pt2397"/>
            <p:cNvSpPr/>
            <p:nvPr/>
          </p:nvSpPr>
          <p:spPr>
            <a:xfrm>
              <a:off x="752455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99" name="pt2398"/>
            <p:cNvSpPr/>
            <p:nvPr/>
          </p:nvSpPr>
          <p:spPr>
            <a:xfrm>
              <a:off x="752455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00" name="pt2399"/>
            <p:cNvSpPr/>
            <p:nvPr/>
          </p:nvSpPr>
          <p:spPr>
            <a:xfrm>
              <a:off x="752455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01" name="pt2400"/>
            <p:cNvSpPr/>
            <p:nvPr/>
          </p:nvSpPr>
          <p:spPr>
            <a:xfrm>
              <a:off x="752455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02" name="pt2401"/>
            <p:cNvSpPr/>
            <p:nvPr/>
          </p:nvSpPr>
          <p:spPr>
            <a:xfrm>
              <a:off x="752455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03" name="pt2402"/>
            <p:cNvSpPr/>
            <p:nvPr/>
          </p:nvSpPr>
          <p:spPr>
            <a:xfrm>
              <a:off x="752455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04" name="pt2403"/>
            <p:cNvSpPr/>
            <p:nvPr/>
          </p:nvSpPr>
          <p:spPr>
            <a:xfrm>
              <a:off x="752455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05" name="pt2404"/>
            <p:cNvSpPr/>
            <p:nvPr/>
          </p:nvSpPr>
          <p:spPr>
            <a:xfrm>
              <a:off x="752455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06" name="pt2405"/>
            <p:cNvSpPr/>
            <p:nvPr/>
          </p:nvSpPr>
          <p:spPr>
            <a:xfrm>
              <a:off x="752455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07" name="pt2406"/>
            <p:cNvSpPr/>
            <p:nvPr/>
          </p:nvSpPr>
          <p:spPr>
            <a:xfrm>
              <a:off x="752455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08" name="pt2407"/>
            <p:cNvSpPr/>
            <p:nvPr/>
          </p:nvSpPr>
          <p:spPr>
            <a:xfrm>
              <a:off x="942528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09" name="pt2408"/>
            <p:cNvSpPr/>
            <p:nvPr/>
          </p:nvSpPr>
          <p:spPr>
            <a:xfrm>
              <a:off x="942528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10" name="pt2409"/>
            <p:cNvSpPr/>
            <p:nvPr/>
          </p:nvSpPr>
          <p:spPr>
            <a:xfrm>
              <a:off x="942528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11" name="pt2410"/>
            <p:cNvSpPr/>
            <p:nvPr/>
          </p:nvSpPr>
          <p:spPr>
            <a:xfrm>
              <a:off x="942528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12" name="pt2411"/>
            <p:cNvSpPr/>
            <p:nvPr/>
          </p:nvSpPr>
          <p:spPr>
            <a:xfrm>
              <a:off x="942528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13" name="pt2412"/>
            <p:cNvSpPr/>
            <p:nvPr/>
          </p:nvSpPr>
          <p:spPr>
            <a:xfrm>
              <a:off x="942528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14" name="pt2413"/>
            <p:cNvSpPr/>
            <p:nvPr/>
          </p:nvSpPr>
          <p:spPr>
            <a:xfrm>
              <a:off x="942528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15" name="pt2414"/>
            <p:cNvSpPr/>
            <p:nvPr/>
          </p:nvSpPr>
          <p:spPr>
            <a:xfrm>
              <a:off x="942528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16" name="pt2415"/>
            <p:cNvSpPr/>
            <p:nvPr/>
          </p:nvSpPr>
          <p:spPr>
            <a:xfrm>
              <a:off x="942528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17" name="pt2416"/>
            <p:cNvSpPr/>
            <p:nvPr/>
          </p:nvSpPr>
          <p:spPr>
            <a:xfrm>
              <a:off x="942528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18" name="pt2417"/>
            <p:cNvSpPr/>
            <p:nvPr/>
          </p:nvSpPr>
          <p:spPr>
            <a:xfrm>
              <a:off x="945452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19" name="pt2418"/>
            <p:cNvSpPr/>
            <p:nvPr/>
          </p:nvSpPr>
          <p:spPr>
            <a:xfrm>
              <a:off x="945452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20" name="pt2419"/>
            <p:cNvSpPr/>
            <p:nvPr/>
          </p:nvSpPr>
          <p:spPr>
            <a:xfrm>
              <a:off x="945452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21" name="pt2420"/>
            <p:cNvSpPr/>
            <p:nvPr/>
          </p:nvSpPr>
          <p:spPr>
            <a:xfrm>
              <a:off x="945452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22" name="pt2421"/>
            <p:cNvSpPr/>
            <p:nvPr/>
          </p:nvSpPr>
          <p:spPr>
            <a:xfrm>
              <a:off x="945452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23" name="pt2422"/>
            <p:cNvSpPr/>
            <p:nvPr/>
          </p:nvSpPr>
          <p:spPr>
            <a:xfrm>
              <a:off x="945452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24" name="pt2423"/>
            <p:cNvSpPr/>
            <p:nvPr/>
          </p:nvSpPr>
          <p:spPr>
            <a:xfrm>
              <a:off x="945452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25" name="pt2424"/>
            <p:cNvSpPr/>
            <p:nvPr/>
          </p:nvSpPr>
          <p:spPr>
            <a:xfrm>
              <a:off x="945452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26" name="pt2425"/>
            <p:cNvSpPr/>
            <p:nvPr/>
          </p:nvSpPr>
          <p:spPr>
            <a:xfrm>
              <a:off x="945452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27" name="pt2426"/>
            <p:cNvSpPr/>
            <p:nvPr/>
          </p:nvSpPr>
          <p:spPr>
            <a:xfrm>
              <a:off x="945452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28" name="pt2427"/>
            <p:cNvSpPr/>
            <p:nvPr/>
          </p:nvSpPr>
          <p:spPr>
            <a:xfrm>
              <a:off x="1097510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29" name="pt2428"/>
            <p:cNvSpPr/>
            <p:nvPr/>
          </p:nvSpPr>
          <p:spPr>
            <a:xfrm>
              <a:off x="1097510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30" name="pt2429"/>
            <p:cNvSpPr/>
            <p:nvPr/>
          </p:nvSpPr>
          <p:spPr>
            <a:xfrm>
              <a:off x="1097510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31" name="pt2430"/>
            <p:cNvSpPr/>
            <p:nvPr/>
          </p:nvSpPr>
          <p:spPr>
            <a:xfrm>
              <a:off x="1097510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32" name="pt2431"/>
            <p:cNvSpPr/>
            <p:nvPr/>
          </p:nvSpPr>
          <p:spPr>
            <a:xfrm>
              <a:off x="1097510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33" name="pt2432"/>
            <p:cNvSpPr/>
            <p:nvPr/>
          </p:nvSpPr>
          <p:spPr>
            <a:xfrm>
              <a:off x="1097510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34" name="pt2433"/>
            <p:cNvSpPr/>
            <p:nvPr/>
          </p:nvSpPr>
          <p:spPr>
            <a:xfrm>
              <a:off x="1097510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35" name="pt2434"/>
            <p:cNvSpPr/>
            <p:nvPr/>
          </p:nvSpPr>
          <p:spPr>
            <a:xfrm>
              <a:off x="1097510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36" name="pt2435"/>
            <p:cNvSpPr/>
            <p:nvPr/>
          </p:nvSpPr>
          <p:spPr>
            <a:xfrm>
              <a:off x="1097510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37" name="pt2436"/>
            <p:cNvSpPr/>
            <p:nvPr/>
          </p:nvSpPr>
          <p:spPr>
            <a:xfrm>
              <a:off x="1097510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38" name="pt2437"/>
            <p:cNvSpPr/>
            <p:nvPr/>
          </p:nvSpPr>
          <p:spPr>
            <a:xfrm>
              <a:off x="1158919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39" name="pt2438"/>
            <p:cNvSpPr/>
            <p:nvPr/>
          </p:nvSpPr>
          <p:spPr>
            <a:xfrm>
              <a:off x="1158919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40" name="pt2439"/>
            <p:cNvSpPr/>
            <p:nvPr/>
          </p:nvSpPr>
          <p:spPr>
            <a:xfrm>
              <a:off x="1158919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41" name="pt2440"/>
            <p:cNvSpPr/>
            <p:nvPr/>
          </p:nvSpPr>
          <p:spPr>
            <a:xfrm>
              <a:off x="1158919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42" name="pt2441"/>
            <p:cNvSpPr/>
            <p:nvPr/>
          </p:nvSpPr>
          <p:spPr>
            <a:xfrm>
              <a:off x="1158919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43" name="pt2442"/>
            <p:cNvSpPr/>
            <p:nvPr/>
          </p:nvSpPr>
          <p:spPr>
            <a:xfrm>
              <a:off x="1158919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44" name="pt2443"/>
            <p:cNvSpPr/>
            <p:nvPr/>
          </p:nvSpPr>
          <p:spPr>
            <a:xfrm>
              <a:off x="1158919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45" name="pt2444"/>
            <p:cNvSpPr/>
            <p:nvPr/>
          </p:nvSpPr>
          <p:spPr>
            <a:xfrm>
              <a:off x="1158919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46" name="pt2445"/>
            <p:cNvSpPr/>
            <p:nvPr/>
          </p:nvSpPr>
          <p:spPr>
            <a:xfrm>
              <a:off x="1158919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47" name="pt2446"/>
            <p:cNvSpPr/>
            <p:nvPr/>
          </p:nvSpPr>
          <p:spPr>
            <a:xfrm>
              <a:off x="1158919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48" name="pt2447"/>
            <p:cNvSpPr/>
            <p:nvPr/>
          </p:nvSpPr>
          <p:spPr>
            <a:xfrm>
              <a:off x="1161843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49" name="pt2448"/>
            <p:cNvSpPr/>
            <p:nvPr/>
          </p:nvSpPr>
          <p:spPr>
            <a:xfrm>
              <a:off x="1161843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50" name="pt2449"/>
            <p:cNvSpPr/>
            <p:nvPr/>
          </p:nvSpPr>
          <p:spPr>
            <a:xfrm>
              <a:off x="1161843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51" name="pt2450"/>
            <p:cNvSpPr/>
            <p:nvPr/>
          </p:nvSpPr>
          <p:spPr>
            <a:xfrm>
              <a:off x="1161843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52" name="pt2451"/>
            <p:cNvSpPr/>
            <p:nvPr/>
          </p:nvSpPr>
          <p:spPr>
            <a:xfrm>
              <a:off x="1161843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53" name="pt2452"/>
            <p:cNvSpPr/>
            <p:nvPr/>
          </p:nvSpPr>
          <p:spPr>
            <a:xfrm>
              <a:off x="1161843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54" name="pt2453"/>
            <p:cNvSpPr/>
            <p:nvPr/>
          </p:nvSpPr>
          <p:spPr>
            <a:xfrm>
              <a:off x="1161843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55" name="pt2454"/>
            <p:cNvSpPr/>
            <p:nvPr/>
          </p:nvSpPr>
          <p:spPr>
            <a:xfrm>
              <a:off x="1161843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56" name="pt2455"/>
            <p:cNvSpPr/>
            <p:nvPr/>
          </p:nvSpPr>
          <p:spPr>
            <a:xfrm>
              <a:off x="1161843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57" name="pt2456"/>
            <p:cNvSpPr/>
            <p:nvPr/>
          </p:nvSpPr>
          <p:spPr>
            <a:xfrm>
              <a:off x="1161843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58" name="pt2457"/>
            <p:cNvSpPr/>
            <p:nvPr/>
          </p:nvSpPr>
          <p:spPr>
            <a:xfrm>
              <a:off x="1100435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59" name="pt2458"/>
            <p:cNvSpPr/>
            <p:nvPr/>
          </p:nvSpPr>
          <p:spPr>
            <a:xfrm>
              <a:off x="1100435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60" name="pt2459"/>
            <p:cNvSpPr/>
            <p:nvPr/>
          </p:nvSpPr>
          <p:spPr>
            <a:xfrm>
              <a:off x="1100435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61" name="pt2460"/>
            <p:cNvSpPr/>
            <p:nvPr/>
          </p:nvSpPr>
          <p:spPr>
            <a:xfrm>
              <a:off x="1100435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62" name="pt2461"/>
            <p:cNvSpPr/>
            <p:nvPr/>
          </p:nvSpPr>
          <p:spPr>
            <a:xfrm>
              <a:off x="1100435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63" name="pt2462"/>
            <p:cNvSpPr/>
            <p:nvPr/>
          </p:nvSpPr>
          <p:spPr>
            <a:xfrm>
              <a:off x="1100435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64" name="pt2463"/>
            <p:cNvSpPr/>
            <p:nvPr/>
          </p:nvSpPr>
          <p:spPr>
            <a:xfrm>
              <a:off x="1100435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65" name="pt2464"/>
            <p:cNvSpPr/>
            <p:nvPr/>
          </p:nvSpPr>
          <p:spPr>
            <a:xfrm>
              <a:off x="1100435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66" name="pt2465"/>
            <p:cNvSpPr/>
            <p:nvPr/>
          </p:nvSpPr>
          <p:spPr>
            <a:xfrm>
              <a:off x="1100435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67" name="pt2466"/>
            <p:cNvSpPr/>
            <p:nvPr/>
          </p:nvSpPr>
          <p:spPr>
            <a:xfrm>
              <a:off x="1100435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68" name="pt2467"/>
            <p:cNvSpPr/>
            <p:nvPr/>
          </p:nvSpPr>
          <p:spPr>
            <a:xfrm>
              <a:off x="1103359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69" name="pt2468"/>
            <p:cNvSpPr/>
            <p:nvPr/>
          </p:nvSpPr>
          <p:spPr>
            <a:xfrm>
              <a:off x="1103359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70" name="pt2469"/>
            <p:cNvSpPr/>
            <p:nvPr/>
          </p:nvSpPr>
          <p:spPr>
            <a:xfrm>
              <a:off x="1103359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71" name="pt2470"/>
            <p:cNvSpPr/>
            <p:nvPr/>
          </p:nvSpPr>
          <p:spPr>
            <a:xfrm>
              <a:off x="1103359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72" name="pt2471"/>
            <p:cNvSpPr/>
            <p:nvPr/>
          </p:nvSpPr>
          <p:spPr>
            <a:xfrm>
              <a:off x="1103359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73" name="pt2472"/>
            <p:cNvSpPr/>
            <p:nvPr/>
          </p:nvSpPr>
          <p:spPr>
            <a:xfrm>
              <a:off x="1103359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74" name="pt2473"/>
            <p:cNvSpPr/>
            <p:nvPr/>
          </p:nvSpPr>
          <p:spPr>
            <a:xfrm>
              <a:off x="1103359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75" name="pt2474"/>
            <p:cNvSpPr/>
            <p:nvPr/>
          </p:nvSpPr>
          <p:spPr>
            <a:xfrm>
              <a:off x="1103359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76" name="pt2475"/>
            <p:cNvSpPr/>
            <p:nvPr/>
          </p:nvSpPr>
          <p:spPr>
            <a:xfrm>
              <a:off x="1103359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77" name="pt2476"/>
            <p:cNvSpPr/>
            <p:nvPr/>
          </p:nvSpPr>
          <p:spPr>
            <a:xfrm>
              <a:off x="1103359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78" name="pt2477"/>
            <p:cNvSpPr/>
            <p:nvPr/>
          </p:nvSpPr>
          <p:spPr>
            <a:xfrm>
              <a:off x="948377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79" name="pt2478"/>
            <p:cNvSpPr/>
            <p:nvPr/>
          </p:nvSpPr>
          <p:spPr>
            <a:xfrm>
              <a:off x="948377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80" name="pt2479"/>
            <p:cNvSpPr/>
            <p:nvPr/>
          </p:nvSpPr>
          <p:spPr>
            <a:xfrm>
              <a:off x="948377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81" name="pt2480"/>
            <p:cNvSpPr/>
            <p:nvPr/>
          </p:nvSpPr>
          <p:spPr>
            <a:xfrm>
              <a:off x="948377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82" name="pt2481"/>
            <p:cNvSpPr/>
            <p:nvPr/>
          </p:nvSpPr>
          <p:spPr>
            <a:xfrm>
              <a:off x="948377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83" name="pt2482"/>
            <p:cNvSpPr/>
            <p:nvPr/>
          </p:nvSpPr>
          <p:spPr>
            <a:xfrm>
              <a:off x="948377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84" name="pt2483"/>
            <p:cNvSpPr/>
            <p:nvPr/>
          </p:nvSpPr>
          <p:spPr>
            <a:xfrm>
              <a:off x="948377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85" name="pt2484"/>
            <p:cNvSpPr/>
            <p:nvPr/>
          </p:nvSpPr>
          <p:spPr>
            <a:xfrm>
              <a:off x="948377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86" name="pt2485"/>
            <p:cNvSpPr/>
            <p:nvPr/>
          </p:nvSpPr>
          <p:spPr>
            <a:xfrm>
              <a:off x="948377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87" name="pt2486"/>
            <p:cNvSpPr/>
            <p:nvPr/>
          </p:nvSpPr>
          <p:spPr>
            <a:xfrm>
              <a:off x="948377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88" name="pt2487"/>
            <p:cNvSpPr/>
            <p:nvPr/>
          </p:nvSpPr>
          <p:spPr>
            <a:xfrm>
              <a:off x="951301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89" name="pt2488"/>
            <p:cNvSpPr/>
            <p:nvPr/>
          </p:nvSpPr>
          <p:spPr>
            <a:xfrm>
              <a:off x="951301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90" name="pt2489"/>
            <p:cNvSpPr/>
            <p:nvPr/>
          </p:nvSpPr>
          <p:spPr>
            <a:xfrm>
              <a:off x="951301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91" name="pt2490"/>
            <p:cNvSpPr/>
            <p:nvPr/>
          </p:nvSpPr>
          <p:spPr>
            <a:xfrm>
              <a:off x="951301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92" name="pt2491"/>
            <p:cNvSpPr/>
            <p:nvPr/>
          </p:nvSpPr>
          <p:spPr>
            <a:xfrm>
              <a:off x="951301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93" name="pt2492"/>
            <p:cNvSpPr/>
            <p:nvPr/>
          </p:nvSpPr>
          <p:spPr>
            <a:xfrm>
              <a:off x="951301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94" name="pt2493"/>
            <p:cNvSpPr/>
            <p:nvPr/>
          </p:nvSpPr>
          <p:spPr>
            <a:xfrm>
              <a:off x="951301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95" name="pt2494"/>
            <p:cNvSpPr/>
            <p:nvPr/>
          </p:nvSpPr>
          <p:spPr>
            <a:xfrm>
              <a:off x="951301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96" name="pt2495"/>
            <p:cNvSpPr/>
            <p:nvPr/>
          </p:nvSpPr>
          <p:spPr>
            <a:xfrm>
              <a:off x="951301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97" name="pt2496"/>
            <p:cNvSpPr/>
            <p:nvPr/>
          </p:nvSpPr>
          <p:spPr>
            <a:xfrm>
              <a:off x="951301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98" name="pt2497"/>
            <p:cNvSpPr/>
            <p:nvPr/>
          </p:nvSpPr>
          <p:spPr>
            <a:xfrm>
              <a:off x="954225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99" name="pt2498"/>
            <p:cNvSpPr/>
            <p:nvPr/>
          </p:nvSpPr>
          <p:spPr>
            <a:xfrm>
              <a:off x="954225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00" name="pt2499"/>
            <p:cNvSpPr/>
            <p:nvPr/>
          </p:nvSpPr>
          <p:spPr>
            <a:xfrm>
              <a:off x="954225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01" name="pt2500"/>
            <p:cNvSpPr/>
            <p:nvPr/>
          </p:nvSpPr>
          <p:spPr>
            <a:xfrm>
              <a:off x="954225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02" name="pt2501"/>
            <p:cNvSpPr/>
            <p:nvPr/>
          </p:nvSpPr>
          <p:spPr>
            <a:xfrm>
              <a:off x="954225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03" name="pt2502"/>
            <p:cNvSpPr/>
            <p:nvPr/>
          </p:nvSpPr>
          <p:spPr>
            <a:xfrm>
              <a:off x="954225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04" name="pt2503"/>
            <p:cNvSpPr/>
            <p:nvPr/>
          </p:nvSpPr>
          <p:spPr>
            <a:xfrm>
              <a:off x="954225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05" name="pt2504"/>
            <p:cNvSpPr/>
            <p:nvPr/>
          </p:nvSpPr>
          <p:spPr>
            <a:xfrm>
              <a:off x="954225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06" name="pt2505"/>
            <p:cNvSpPr/>
            <p:nvPr/>
          </p:nvSpPr>
          <p:spPr>
            <a:xfrm>
              <a:off x="954225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07" name="pt2506"/>
            <p:cNvSpPr/>
            <p:nvPr/>
          </p:nvSpPr>
          <p:spPr>
            <a:xfrm>
              <a:off x="954225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08" name="pt2507"/>
            <p:cNvSpPr/>
            <p:nvPr/>
          </p:nvSpPr>
          <p:spPr>
            <a:xfrm>
              <a:off x="755380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09" name="pt2508"/>
            <p:cNvSpPr/>
            <p:nvPr/>
          </p:nvSpPr>
          <p:spPr>
            <a:xfrm>
              <a:off x="755380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10" name="pt2509"/>
            <p:cNvSpPr/>
            <p:nvPr/>
          </p:nvSpPr>
          <p:spPr>
            <a:xfrm>
              <a:off x="755380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11" name="pt2510"/>
            <p:cNvSpPr/>
            <p:nvPr/>
          </p:nvSpPr>
          <p:spPr>
            <a:xfrm>
              <a:off x="755380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12" name="pt2511"/>
            <p:cNvSpPr/>
            <p:nvPr/>
          </p:nvSpPr>
          <p:spPr>
            <a:xfrm>
              <a:off x="755380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13" name="pt2512"/>
            <p:cNvSpPr/>
            <p:nvPr/>
          </p:nvSpPr>
          <p:spPr>
            <a:xfrm>
              <a:off x="755380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14" name="pt2513"/>
            <p:cNvSpPr/>
            <p:nvPr/>
          </p:nvSpPr>
          <p:spPr>
            <a:xfrm>
              <a:off x="755380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15" name="pt2514"/>
            <p:cNvSpPr/>
            <p:nvPr/>
          </p:nvSpPr>
          <p:spPr>
            <a:xfrm>
              <a:off x="755380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16" name="pt2515"/>
            <p:cNvSpPr/>
            <p:nvPr/>
          </p:nvSpPr>
          <p:spPr>
            <a:xfrm>
              <a:off x="755380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17" name="pt2516"/>
            <p:cNvSpPr/>
            <p:nvPr/>
          </p:nvSpPr>
          <p:spPr>
            <a:xfrm>
              <a:off x="755380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18" name="pt2517"/>
            <p:cNvSpPr/>
            <p:nvPr/>
          </p:nvSpPr>
          <p:spPr>
            <a:xfrm>
              <a:off x="957149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19" name="pt2518"/>
            <p:cNvSpPr/>
            <p:nvPr/>
          </p:nvSpPr>
          <p:spPr>
            <a:xfrm>
              <a:off x="957149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20" name="pt2519"/>
            <p:cNvSpPr/>
            <p:nvPr/>
          </p:nvSpPr>
          <p:spPr>
            <a:xfrm>
              <a:off x="957149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21" name="pt2520"/>
            <p:cNvSpPr/>
            <p:nvPr/>
          </p:nvSpPr>
          <p:spPr>
            <a:xfrm>
              <a:off x="957149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22" name="pt2521"/>
            <p:cNvSpPr/>
            <p:nvPr/>
          </p:nvSpPr>
          <p:spPr>
            <a:xfrm>
              <a:off x="957149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23" name="pt2522"/>
            <p:cNvSpPr/>
            <p:nvPr/>
          </p:nvSpPr>
          <p:spPr>
            <a:xfrm>
              <a:off x="957149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24" name="pt2523"/>
            <p:cNvSpPr/>
            <p:nvPr/>
          </p:nvSpPr>
          <p:spPr>
            <a:xfrm>
              <a:off x="957149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25" name="pt2524"/>
            <p:cNvSpPr/>
            <p:nvPr/>
          </p:nvSpPr>
          <p:spPr>
            <a:xfrm>
              <a:off x="957149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26" name="pt2525"/>
            <p:cNvSpPr/>
            <p:nvPr/>
          </p:nvSpPr>
          <p:spPr>
            <a:xfrm>
              <a:off x="957149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27" name="pt2526"/>
            <p:cNvSpPr/>
            <p:nvPr/>
          </p:nvSpPr>
          <p:spPr>
            <a:xfrm>
              <a:off x="957149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28" name="pt2527"/>
            <p:cNvSpPr/>
            <p:nvPr/>
          </p:nvSpPr>
          <p:spPr>
            <a:xfrm>
              <a:off x="960073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29" name="pt2528"/>
            <p:cNvSpPr/>
            <p:nvPr/>
          </p:nvSpPr>
          <p:spPr>
            <a:xfrm>
              <a:off x="960073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30" name="pt2529"/>
            <p:cNvSpPr/>
            <p:nvPr/>
          </p:nvSpPr>
          <p:spPr>
            <a:xfrm>
              <a:off x="960073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31" name="pt2530"/>
            <p:cNvSpPr/>
            <p:nvPr/>
          </p:nvSpPr>
          <p:spPr>
            <a:xfrm>
              <a:off x="960073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32" name="pt2531"/>
            <p:cNvSpPr/>
            <p:nvPr/>
          </p:nvSpPr>
          <p:spPr>
            <a:xfrm>
              <a:off x="960073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33" name="pt2532"/>
            <p:cNvSpPr/>
            <p:nvPr/>
          </p:nvSpPr>
          <p:spPr>
            <a:xfrm>
              <a:off x="960073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34" name="pt2533"/>
            <p:cNvSpPr/>
            <p:nvPr/>
          </p:nvSpPr>
          <p:spPr>
            <a:xfrm>
              <a:off x="960073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35" name="pt2534"/>
            <p:cNvSpPr/>
            <p:nvPr/>
          </p:nvSpPr>
          <p:spPr>
            <a:xfrm>
              <a:off x="960073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36" name="pt2535"/>
            <p:cNvSpPr/>
            <p:nvPr/>
          </p:nvSpPr>
          <p:spPr>
            <a:xfrm>
              <a:off x="960073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37" name="pt2536"/>
            <p:cNvSpPr/>
            <p:nvPr/>
          </p:nvSpPr>
          <p:spPr>
            <a:xfrm>
              <a:off x="960073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38" name="pt2537"/>
            <p:cNvSpPr/>
            <p:nvPr/>
          </p:nvSpPr>
          <p:spPr>
            <a:xfrm>
              <a:off x="758304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39" name="pt2538"/>
            <p:cNvSpPr/>
            <p:nvPr/>
          </p:nvSpPr>
          <p:spPr>
            <a:xfrm>
              <a:off x="758304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40" name="pt2539"/>
            <p:cNvSpPr/>
            <p:nvPr/>
          </p:nvSpPr>
          <p:spPr>
            <a:xfrm>
              <a:off x="758304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41" name="pt2540"/>
            <p:cNvSpPr/>
            <p:nvPr/>
          </p:nvSpPr>
          <p:spPr>
            <a:xfrm>
              <a:off x="758304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42" name="pt2541"/>
            <p:cNvSpPr/>
            <p:nvPr/>
          </p:nvSpPr>
          <p:spPr>
            <a:xfrm>
              <a:off x="758304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43" name="pt2542"/>
            <p:cNvSpPr/>
            <p:nvPr/>
          </p:nvSpPr>
          <p:spPr>
            <a:xfrm>
              <a:off x="758304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44" name="pt2543"/>
            <p:cNvSpPr/>
            <p:nvPr/>
          </p:nvSpPr>
          <p:spPr>
            <a:xfrm>
              <a:off x="758304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45" name="pt2544"/>
            <p:cNvSpPr/>
            <p:nvPr/>
          </p:nvSpPr>
          <p:spPr>
            <a:xfrm>
              <a:off x="758304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46" name="pt2545"/>
            <p:cNvSpPr/>
            <p:nvPr/>
          </p:nvSpPr>
          <p:spPr>
            <a:xfrm>
              <a:off x="758304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47" name="pt2546"/>
            <p:cNvSpPr/>
            <p:nvPr/>
          </p:nvSpPr>
          <p:spPr>
            <a:xfrm>
              <a:off x="758304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48" name="pt2547"/>
            <p:cNvSpPr/>
            <p:nvPr/>
          </p:nvSpPr>
          <p:spPr>
            <a:xfrm>
              <a:off x="761228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49" name="pt2548"/>
            <p:cNvSpPr/>
            <p:nvPr/>
          </p:nvSpPr>
          <p:spPr>
            <a:xfrm>
              <a:off x="761228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50" name="pt2549"/>
            <p:cNvSpPr/>
            <p:nvPr/>
          </p:nvSpPr>
          <p:spPr>
            <a:xfrm>
              <a:off x="761228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51" name="pt2550"/>
            <p:cNvSpPr/>
            <p:nvPr/>
          </p:nvSpPr>
          <p:spPr>
            <a:xfrm>
              <a:off x="761228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52" name="pt2551"/>
            <p:cNvSpPr/>
            <p:nvPr/>
          </p:nvSpPr>
          <p:spPr>
            <a:xfrm>
              <a:off x="761228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53" name="pt2552"/>
            <p:cNvSpPr/>
            <p:nvPr/>
          </p:nvSpPr>
          <p:spPr>
            <a:xfrm>
              <a:off x="761228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54" name="pt2553"/>
            <p:cNvSpPr/>
            <p:nvPr/>
          </p:nvSpPr>
          <p:spPr>
            <a:xfrm>
              <a:off x="761228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55" name="pt2554"/>
            <p:cNvSpPr/>
            <p:nvPr/>
          </p:nvSpPr>
          <p:spPr>
            <a:xfrm>
              <a:off x="761228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56" name="pt2555"/>
            <p:cNvSpPr/>
            <p:nvPr/>
          </p:nvSpPr>
          <p:spPr>
            <a:xfrm>
              <a:off x="761228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57" name="pt2556"/>
            <p:cNvSpPr/>
            <p:nvPr/>
          </p:nvSpPr>
          <p:spPr>
            <a:xfrm>
              <a:off x="761228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58" name="pt2557"/>
            <p:cNvSpPr/>
            <p:nvPr/>
          </p:nvSpPr>
          <p:spPr>
            <a:xfrm>
              <a:off x="1106283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59" name="pt2558"/>
            <p:cNvSpPr/>
            <p:nvPr/>
          </p:nvSpPr>
          <p:spPr>
            <a:xfrm>
              <a:off x="1106283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60" name="pt2559"/>
            <p:cNvSpPr/>
            <p:nvPr/>
          </p:nvSpPr>
          <p:spPr>
            <a:xfrm>
              <a:off x="1106283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61" name="pt2560"/>
            <p:cNvSpPr/>
            <p:nvPr/>
          </p:nvSpPr>
          <p:spPr>
            <a:xfrm>
              <a:off x="1106283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62" name="pt2561"/>
            <p:cNvSpPr/>
            <p:nvPr/>
          </p:nvSpPr>
          <p:spPr>
            <a:xfrm>
              <a:off x="1106283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63" name="pt2562"/>
            <p:cNvSpPr/>
            <p:nvPr/>
          </p:nvSpPr>
          <p:spPr>
            <a:xfrm>
              <a:off x="1106283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64" name="pt2563"/>
            <p:cNvSpPr/>
            <p:nvPr/>
          </p:nvSpPr>
          <p:spPr>
            <a:xfrm>
              <a:off x="1106283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65" name="pt2564"/>
            <p:cNvSpPr/>
            <p:nvPr/>
          </p:nvSpPr>
          <p:spPr>
            <a:xfrm>
              <a:off x="1106283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66" name="pt2565"/>
            <p:cNvSpPr/>
            <p:nvPr/>
          </p:nvSpPr>
          <p:spPr>
            <a:xfrm>
              <a:off x="1106283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67" name="pt2566"/>
            <p:cNvSpPr/>
            <p:nvPr/>
          </p:nvSpPr>
          <p:spPr>
            <a:xfrm>
              <a:off x="1106283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68" name="pt2567"/>
            <p:cNvSpPr/>
            <p:nvPr/>
          </p:nvSpPr>
          <p:spPr>
            <a:xfrm>
              <a:off x="764152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69" name="pt2568"/>
            <p:cNvSpPr/>
            <p:nvPr/>
          </p:nvSpPr>
          <p:spPr>
            <a:xfrm>
              <a:off x="764152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70" name="pt2569"/>
            <p:cNvSpPr/>
            <p:nvPr/>
          </p:nvSpPr>
          <p:spPr>
            <a:xfrm>
              <a:off x="764152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71" name="pt2570"/>
            <p:cNvSpPr/>
            <p:nvPr/>
          </p:nvSpPr>
          <p:spPr>
            <a:xfrm>
              <a:off x="764152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72" name="pt2571"/>
            <p:cNvSpPr/>
            <p:nvPr/>
          </p:nvSpPr>
          <p:spPr>
            <a:xfrm>
              <a:off x="764152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73" name="pt2572"/>
            <p:cNvSpPr/>
            <p:nvPr/>
          </p:nvSpPr>
          <p:spPr>
            <a:xfrm>
              <a:off x="764152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74" name="pt2573"/>
            <p:cNvSpPr/>
            <p:nvPr/>
          </p:nvSpPr>
          <p:spPr>
            <a:xfrm>
              <a:off x="764152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75" name="pt2574"/>
            <p:cNvSpPr/>
            <p:nvPr/>
          </p:nvSpPr>
          <p:spPr>
            <a:xfrm>
              <a:off x="764152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76" name="pt2575"/>
            <p:cNvSpPr/>
            <p:nvPr/>
          </p:nvSpPr>
          <p:spPr>
            <a:xfrm>
              <a:off x="764152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77" name="pt2576"/>
            <p:cNvSpPr/>
            <p:nvPr/>
          </p:nvSpPr>
          <p:spPr>
            <a:xfrm>
              <a:off x="764152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78" name="pt2577"/>
            <p:cNvSpPr/>
            <p:nvPr/>
          </p:nvSpPr>
          <p:spPr>
            <a:xfrm>
              <a:off x="962998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79" name="pt2578"/>
            <p:cNvSpPr/>
            <p:nvPr/>
          </p:nvSpPr>
          <p:spPr>
            <a:xfrm>
              <a:off x="962998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80" name="pt2579"/>
            <p:cNvSpPr/>
            <p:nvPr/>
          </p:nvSpPr>
          <p:spPr>
            <a:xfrm>
              <a:off x="962998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81" name="pt2580"/>
            <p:cNvSpPr/>
            <p:nvPr/>
          </p:nvSpPr>
          <p:spPr>
            <a:xfrm>
              <a:off x="962998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82" name="pt2581"/>
            <p:cNvSpPr/>
            <p:nvPr/>
          </p:nvSpPr>
          <p:spPr>
            <a:xfrm>
              <a:off x="962998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83" name="pt2582"/>
            <p:cNvSpPr/>
            <p:nvPr/>
          </p:nvSpPr>
          <p:spPr>
            <a:xfrm>
              <a:off x="962998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84" name="pt2583"/>
            <p:cNvSpPr/>
            <p:nvPr/>
          </p:nvSpPr>
          <p:spPr>
            <a:xfrm>
              <a:off x="962998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85" name="pt2584"/>
            <p:cNvSpPr/>
            <p:nvPr/>
          </p:nvSpPr>
          <p:spPr>
            <a:xfrm>
              <a:off x="962998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86" name="pt2585"/>
            <p:cNvSpPr/>
            <p:nvPr/>
          </p:nvSpPr>
          <p:spPr>
            <a:xfrm>
              <a:off x="962998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87" name="pt2586"/>
            <p:cNvSpPr/>
            <p:nvPr/>
          </p:nvSpPr>
          <p:spPr>
            <a:xfrm>
              <a:off x="962998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88" name="pt2587"/>
            <p:cNvSpPr/>
            <p:nvPr/>
          </p:nvSpPr>
          <p:spPr>
            <a:xfrm>
              <a:off x="965922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89" name="pt2588"/>
            <p:cNvSpPr/>
            <p:nvPr/>
          </p:nvSpPr>
          <p:spPr>
            <a:xfrm>
              <a:off x="965922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90" name="pt2589"/>
            <p:cNvSpPr/>
            <p:nvPr/>
          </p:nvSpPr>
          <p:spPr>
            <a:xfrm>
              <a:off x="965922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91" name="pt2590"/>
            <p:cNvSpPr/>
            <p:nvPr/>
          </p:nvSpPr>
          <p:spPr>
            <a:xfrm>
              <a:off x="965922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92" name="pt2591"/>
            <p:cNvSpPr/>
            <p:nvPr/>
          </p:nvSpPr>
          <p:spPr>
            <a:xfrm>
              <a:off x="965922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93" name="pt2592"/>
            <p:cNvSpPr/>
            <p:nvPr/>
          </p:nvSpPr>
          <p:spPr>
            <a:xfrm>
              <a:off x="965922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94" name="pt2593"/>
            <p:cNvSpPr/>
            <p:nvPr/>
          </p:nvSpPr>
          <p:spPr>
            <a:xfrm>
              <a:off x="965922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95" name="pt2594"/>
            <p:cNvSpPr/>
            <p:nvPr/>
          </p:nvSpPr>
          <p:spPr>
            <a:xfrm>
              <a:off x="965922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96" name="pt2595"/>
            <p:cNvSpPr/>
            <p:nvPr/>
          </p:nvSpPr>
          <p:spPr>
            <a:xfrm>
              <a:off x="965922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97" name="pt2596"/>
            <p:cNvSpPr/>
            <p:nvPr/>
          </p:nvSpPr>
          <p:spPr>
            <a:xfrm>
              <a:off x="965922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98" name="pt2597"/>
            <p:cNvSpPr/>
            <p:nvPr/>
          </p:nvSpPr>
          <p:spPr>
            <a:xfrm>
              <a:off x="1109207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99" name="pt2598"/>
            <p:cNvSpPr/>
            <p:nvPr/>
          </p:nvSpPr>
          <p:spPr>
            <a:xfrm>
              <a:off x="1109207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00" name="pt2599"/>
            <p:cNvSpPr/>
            <p:nvPr/>
          </p:nvSpPr>
          <p:spPr>
            <a:xfrm>
              <a:off x="1109207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01" name="pt2600"/>
            <p:cNvSpPr/>
            <p:nvPr/>
          </p:nvSpPr>
          <p:spPr>
            <a:xfrm>
              <a:off x="1109207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02" name="pt2601"/>
            <p:cNvSpPr/>
            <p:nvPr/>
          </p:nvSpPr>
          <p:spPr>
            <a:xfrm>
              <a:off x="1109207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03" name="pt2602"/>
            <p:cNvSpPr/>
            <p:nvPr/>
          </p:nvSpPr>
          <p:spPr>
            <a:xfrm>
              <a:off x="1109207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04" name="pt2603"/>
            <p:cNvSpPr/>
            <p:nvPr/>
          </p:nvSpPr>
          <p:spPr>
            <a:xfrm>
              <a:off x="1109207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05" name="pt2604"/>
            <p:cNvSpPr/>
            <p:nvPr/>
          </p:nvSpPr>
          <p:spPr>
            <a:xfrm>
              <a:off x="1109207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06" name="pt2605"/>
            <p:cNvSpPr/>
            <p:nvPr/>
          </p:nvSpPr>
          <p:spPr>
            <a:xfrm>
              <a:off x="1109207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07" name="pt2606"/>
            <p:cNvSpPr/>
            <p:nvPr/>
          </p:nvSpPr>
          <p:spPr>
            <a:xfrm>
              <a:off x="1109207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08" name="pt2607"/>
            <p:cNvSpPr/>
            <p:nvPr/>
          </p:nvSpPr>
          <p:spPr>
            <a:xfrm>
              <a:off x="767076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09" name="pt2608"/>
            <p:cNvSpPr/>
            <p:nvPr/>
          </p:nvSpPr>
          <p:spPr>
            <a:xfrm>
              <a:off x="767076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10" name="pt2609"/>
            <p:cNvSpPr/>
            <p:nvPr/>
          </p:nvSpPr>
          <p:spPr>
            <a:xfrm>
              <a:off x="767076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11" name="pt2610"/>
            <p:cNvSpPr/>
            <p:nvPr/>
          </p:nvSpPr>
          <p:spPr>
            <a:xfrm>
              <a:off x="767076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12" name="pt2611"/>
            <p:cNvSpPr/>
            <p:nvPr/>
          </p:nvSpPr>
          <p:spPr>
            <a:xfrm>
              <a:off x="767076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13" name="pt2612"/>
            <p:cNvSpPr/>
            <p:nvPr/>
          </p:nvSpPr>
          <p:spPr>
            <a:xfrm>
              <a:off x="767076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14" name="pt2613"/>
            <p:cNvSpPr/>
            <p:nvPr/>
          </p:nvSpPr>
          <p:spPr>
            <a:xfrm>
              <a:off x="767076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15" name="pt2614"/>
            <p:cNvSpPr/>
            <p:nvPr/>
          </p:nvSpPr>
          <p:spPr>
            <a:xfrm>
              <a:off x="767076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16" name="pt2615"/>
            <p:cNvSpPr/>
            <p:nvPr/>
          </p:nvSpPr>
          <p:spPr>
            <a:xfrm>
              <a:off x="767076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17" name="pt2616"/>
            <p:cNvSpPr/>
            <p:nvPr/>
          </p:nvSpPr>
          <p:spPr>
            <a:xfrm>
              <a:off x="767076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18" name="pt2617"/>
            <p:cNvSpPr/>
            <p:nvPr/>
          </p:nvSpPr>
          <p:spPr>
            <a:xfrm>
              <a:off x="968846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19" name="pt2618"/>
            <p:cNvSpPr/>
            <p:nvPr/>
          </p:nvSpPr>
          <p:spPr>
            <a:xfrm>
              <a:off x="968846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20" name="pt2619"/>
            <p:cNvSpPr/>
            <p:nvPr/>
          </p:nvSpPr>
          <p:spPr>
            <a:xfrm>
              <a:off x="968846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21" name="pt2620"/>
            <p:cNvSpPr/>
            <p:nvPr/>
          </p:nvSpPr>
          <p:spPr>
            <a:xfrm>
              <a:off x="968846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22" name="pt2621"/>
            <p:cNvSpPr/>
            <p:nvPr/>
          </p:nvSpPr>
          <p:spPr>
            <a:xfrm>
              <a:off x="968846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23" name="pt2622"/>
            <p:cNvSpPr/>
            <p:nvPr/>
          </p:nvSpPr>
          <p:spPr>
            <a:xfrm>
              <a:off x="968846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24" name="pt2623"/>
            <p:cNvSpPr/>
            <p:nvPr/>
          </p:nvSpPr>
          <p:spPr>
            <a:xfrm>
              <a:off x="968846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25" name="pt2624"/>
            <p:cNvSpPr/>
            <p:nvPr/>
          </p:nvSpPr>
          <p:spPr>
            <a:xfrm>
              <a:off x="968846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26" name="pt2625"/>
            <p:cNvSpPr/>
            <p:nvPr/>
          </p:nvSpPr>
          <p:spPr>
            <a:xfrm>
              <a:off x="968846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27" name="pt2626"/>
            <p:cNvSpPr/>
            <p:nvPr/>
          </p:nvSpPr>
          <p:spPr>
            <a:xfrm>
              <a:off x="968846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28" name="pt2627"/>
            <p:cNvSpPr/>
            <p:nvPr/>
          </p:nvSpPr>
          <p:spPr>
            <a:xfrm>
              <a:off x="1112131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29" name="pt2628"/>
            <p:cNvSpPr/>
            <p:nvPr/>
          </p:nvSpPr>
          <p:spPr>
            <a:xfrm>
              <a:off x="1112131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30" name="pt2629"/>
            <p:cNvSpPr/>
            <p:nvPr/>
          </p:nvSpPr>
          <p:spPr>
            <a:xfrm>
              <a:off x="1112131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31" name="pt2630"/>
            <p:cNvSpPr/>
            <p:nvPr/>
          </p:nvSpPr>
          <p:spPr>
            <a:xfrm>
              <a:off x="1112131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32" name="pt2631"/>
            <p:cNvSpPr/>
            <p:nvPr/>
          </p:nvSpPr>
          <p:spPr>
            <a:xfrm>
              <a:off x="1112131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33" name="pt2632"/>
            <p:cNvSpPr/>
            <p:nvPr/>
          </p:nvSpPr>
          <p:spPr>
            <a:xfrm>
              <a:off x="1112131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34" name="pt2633"/>
            <p:cNvSpPr/>
            <p:nvPr/>
          </p:nvSpPr>
          <p:spPr>
            <a:xfrm>
              <a:off x="1112131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35" name="pt2634"/>
            <p:cNvSpPr/>
            <p:nvPr/>
          </p:nvSpPr>
          <p:spPr>
            <a:xfrm>
              <a:off x="1112131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36" name="pt2635"/>
            <p:cNvSpPr/>
            <p:nvPr/>
          </p:nvSpPr>
          <p:spPr>
            <a:xfrm>
              <a:off x="1112131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37" name="pt2636"/>
            <p:cNvSpPr/>
            <p:nvPr/>
          </p:nvSpPr>
          <p:spPr>
            <a:xfrm>
              <a:off x="1112131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38" name="pt2637"/>
            <p:cNvSpPr/>
            <p:nvPr/>
          </p:nvSpPr>
          <p:spPr>
            <a:xfrm>
              <a:off x="971770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39" name="pt2638"/>
            <p:cNvSpPr/>
            <p:nvPr/>
          </p:nvSpPr>
          <p:spPr>
            <a:xfrm>
              <a:off x="971770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40" name="pt2639"/>
            <p:cNvSpPr/>
            <p:nvPr/>
          </p:nvSpPr>
          <p:spPr>
            <a:xfrm>
              <a:off x="971770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41" name="pt2640"/>
            <p:cNvSpPr/>
            <p:nvPr/>
          </p:nvSpPr>
          <p:spPr>
            <a:xfrm>
              <a:off x="971770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42" name="pt2641"/>
            <p:cNvSpPr/>
            <p:nvPr/>
          </p:nvSpPr>
          <p:spPr>
            <a:xfrm>
              <a:off x="971770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43" name="pt2642"/>
            <p:cNvSpPr/>
            <p:nvPr/>
          </p:nvSpPr>
          <p:spPr>
            <a:xfrm>
              <a:off x="971770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44" name="pt2643"/>
            <p:cNvSpPr/>
            <p:nvPr/>
          </p:nvSpPr>
          <p:spPr>
            <a:xfrm>
              <a:off x="971770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45" name="pt2644"/>
            <p:cNvSpPr/>
            <p:nvPr/>
          </p:nvSpPr>
          <p:spPr>
            <a:xfrm>
              <a:off x="971770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46" name="pt2645"/>
            <p:cNvSpPr/>
            <p:nvPr/>
          </p:nvSpPr>
          <p:spPr>
            <a:xfrm>
              <a:off x="971770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47" name="pt2646"/>
            <p:cNvSpPr/>
            <p:nvPr/>
          </p:nvSpPr>
          <p:spPr>
            <a:xfrm>
              <a:off x="971770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48" name="pt2647"/>
            <p:cNvSpPr/>
            <p:nvPr/>
          </p:nvSpPr>
          <p:spPr>
            <a:xfrm>
              <a:off x="770001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49" name="pt2648"/>
            <p:cNvSpPr/>
            <p:nvPr/>
          </p:nvSpPr>
          <p:spPr>
            <a:xfrm>
              <a:off x="770001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50" name="pt2649"/>
            <p:cNvSpPr/>
            <p:nvPr/>
          </p:nvSpPr>
          <p:spPr>
            <a:xfrm>
              <a:off x="770001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51" name="pt2650"/>
            <p:cNvSpPr/>
            <p:nvPr/>
          </p:nvSpPr>
          <p:spPr>
            <a:xfrm>
              <a:off x="770001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52" name="pt2651"/>
            <p:cNvSpPr/>
            <p:nvPr/>
          </p:nvSpPr>
          <p:spPr>
            <a:xfrm>
              <a:off x="770001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53" name="pt2652"/>
            <p:cNvSpPr/>
            <p:nvPr/>
          </p:nvSpPr>
          <p:spPr>
            <a:xfrm>
              <a:off x="770001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54" name="pt2653"/>
            <p:cNvSpPr/>
            <p:nvPr/>
          </p:nvSpPr>
          <p:spPr>
            <a:xfrm>
              <a:off x="770001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55" name="pt2654"/>
            <p:cNvSpPr/>
            <p:nvPr/>
          </p:nvSpPr>
          <p:spPr>
            <a:xfrm>
              <a:off x="770001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56" name="pt2655"/>
            <p:cNvSpPr/>
            <p:nvPr/>
          </p:nvSpPr>
          <p:spPr>
            <a:xfrm>
              <a:off x="770001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57" name="pt2656"/>
            <p:cNvSpPr/>
            <p:nvPr/>
          </p:nvSpPr>
          <p:spPr>
            <a:xfrm>
              <a:off x="770001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58" name="pt2657"/>
            <p:cNvSpPr/>
            <p:nvPr/>
          </p:nvSpPr>
          <p:spPr>
            <a:xfrm>
              <a:off x="772925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59" name="pt2658"/>
            <p:cNvSpPr/>
            <p:nvPr/>
          </p:nvSpPr>
          <p:spPr>
            <a:xfrm>
              <a:off x="772925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60" name="pt2659"/>
            <p:cNvSpPr/>
            <p:nvPr/>
          </p:nvSpPr>
          <p:spPr>
            <a:xfrm>
              <a:off x="772925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61" name="pt2660"/>
            <p:cNvSpPr/>
            <p:nvPr/>
          </p:nvSpPr>
          <p:spPr>
            <a:xfrm>
              <a:off x="772925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62" name="pt2661"/>
            <p:cNvSpPr/>
            <p:nvPr/>
          </p:nvSpPr>
          <p:spPr>
            <a:xfrm>
              <a:off x="772925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63" name="pt2662"/>
            <p:cNvSpPr/>
            <p:nvPr/>
          </p:nvSpPr>
          <p:spPr>
            <a:xfrm>
              <a:off x="772925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64" name="pt2663"/>
            <p:cNvSpPr/>
            <p:nvPr/>
          </p:nvSpPr>
          <p:spPr>
            <a:xfrm>
              <a:off x="772925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65" name="pt2664"/>
            <p:cNvSpPr/>
            <p:nvPr/>
          </p:nvSpPr>
          <p:spPr>
            <a:xfrm>
              <a:off x="772925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66" name="pt2665"/>
            <p:cNvSpPr/>
            <p:nvPr/>
          </p:nvSpPr>
          <p:spPr>
            <a:xfrm>
              <a:off x="772925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67" name="pt2666"/>
            <p:cNvSpPr/>
            <p:nvPr/>
          </p:nvSpPr>
          <p:spPr>
            <a:xfrm>
              <a:off x="772925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68" name="pt2667"/>
            <p:cNvSpPr/>
            <p:nvPr/>
          </p:nvSpPr>
          <p:spPr>
            <a:xfrm>
              <a:off x="974694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69" name="pt2668"/>
            <p:cNvSpPr/>
            <p:nvPr/>
          </p:nvSpPr>
          <p:spPr>
            <a:xfrm>
              <a:off x="974694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70" name="pt2669"/>
            <p:cNvSpPr/>
            <p:nvPr/>
          </p:nvSpPr>
          <p:spPr>
            <a:xfrm>
              <a:off x="974694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71" name="pt2670"/>
            <p:cNvSpPr/>
            <p:nvPr/>
          </p:nvSpPr>
          <p:spPr>
            <a:xfrm>
              <a:off x="974694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72" name="pt2671"/>
            <p:cNvSpPr/>
            <p:nvPr/>
          </p:nvSpPr>
          <p:spPr>
            <a:xfrm>
              <a:off x="974694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73" name="pt2672"/>
            <p:cNvSpPr/>
            <p:nvPr/>
          </p:nvSpPr>
          <p:spPr>
            <a:xfrm>
              <a:off x="974694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74" name="pt2673"/>
            <p:cNvSpPr/>
            <p:nvPr/>
          </p:nvSpPr>
          <p:spPr>
            <a:xfrm>
              <a:off x="974694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75" name="pt2674"/>
            <p:cNvSpPr/>
            <p:nvPr/>
          </p:nvSpPr>
          <p:spPr>
            <a:xfrm>
              <a:off x="974694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76" name="pt2675"/>
            <p:cNvSpPr/>
            <p:nvPr/>
          </p:nvSpPr>
          <p:spPr>
            <a:xfrm>
              <a:off x="974694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77" name="pt2676"/>
            <p:cNvSpPr/>
            <p:nvPr/>
          </p:nvSpPr>
          <p:spPr>
            <a:xfrm>
              <a:off x="974694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78" name="pt2677"/>
            <p:cNvSpPr/>
            <p:nvPr/>
          </p:nvSpPr>
          <p:spPr>
            <a:xfrm>
              <a:off x="775849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79" name="pt2678"/>
            <p:cNvSpPr/>
            <p:nvPr/>
          </p:nvSpPr>
          <p:spPr>
            <a:xfrm>
              <a:off x="775849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80" name="pt2679"/>
            <p:cNvSpPr/>
            <p:nvPr/>
          </p:nvSpPr>
          <p:spPr>
            <a:xfrm>
              <a:off x="775849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81" name="pt2680"/>
            <p:cNvSpPr/>
            <p:nvPr/>
          </p:nvSpPr>
          <p:spPr>
            <a:xfrm>
              <a:off x="775849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82" name="pt2681"/>
            <p:cNvSpPr/>
            <p:nvPr/>
          </p:nvSpPr>
          <p:spPr>
            <a:xfrm>
              <a:off x="775849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83" name="pt2682"/>
            <p:cNvSpPr/>
            <p:nvPr/>
          </p:nvSpPr>
          <p:spPr>
            <a:xfrm>
              <a:off x="775849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84" name="pt2683"/>
            <p:cNvSpPr/>
            <p:nvPr/>
          </p:nvSpPr>
          <p:spPr>
            <a:xfrm>
              <a:off x="775849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85" name="pt2684"/>
            <p:cNvSpPr/>
            <p:nvPr/>
          </p:nvSpPr>
          <p:spPr>
            <a:xfrm>
              <a:off x="775849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86" name="pt2685"/>
            <p:cNvSpPr/>
            <p:nvPr/>
          </p:nvSpPr>
          <p:spPr>
            <a:xfrm>
              <a:off x="775849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87" name="pt2686"/>
            <p:cNvSpPr/>
            <p:nvPr/>
          </p:nvSpPr>
          <p:spPr>
            <a:xfrm>
              <a:off x="775849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88" name="pt2687"/>
            <p:cNvSpPr/>
            <p:nvPr/>
          </p:nvSpPr>
          <p:spPr>
            <a:xfrm>
              <a:off x="977618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89" name="pt2688"/>
            <p:cNvSpPr/>
            <p:nvPr/>
          </p:nvSpPr>
          <p:spPr>
            <a:xfrm>
              <a:off x="977618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90" name="pt2689"/>
            <p:cNvSpPr/>
            <p:nvPr/>
          </p:nvSpPr>
          <p:spPr>
            <a:xfrm>
              <a:off x="977618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91" name="pt2690"/>
            <p:cNvSpPr/>
            <p:nvPr/>
          </p:nvSpPr>
          <p:spPr>
            <a:xfrm>
              <a:off x="977618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92" name="pt2691"/>
            <p:cNvSpPr/>
            <p:nvPr/>
          </p:nvSpPr>
          <p:spPr>
            <a:xfrm>
              <a:off x="977618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93" name="pt2692"/>
            <p:cNvSpPr/>
            <p:nvPr/>
          </p:nvSpPr>
          <p:spPr>
            <a:xfrm>
              <a:off x="977618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94" name="pt2693"/>
            <p:cNvSpPr/>
            <p:nvPr/>
          </p:nvSpPr>
          <p:spPr>
            <a:xfrm>
              <a:off x="977618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95" name="pt2694"/>
            <p:cNvSpPr/>
            <p:nvPr/>
          </p:nvSpPr>
          <p:spPr>
            <a:xfrm>
              <a:off x="977618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96" name="pt2695"/>
            <p:cNvSpPr/>
            <p:nvPr/>
          </p:nvSpPr>
          <p:spPr>
            <a:xfrm>
              <a:off x="977618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97" name="pt2696"/>
            <p:cNvSpPr/>
            <p:nvPr/>
          </p:nvSpPr>
          <p:spPr>
            <a:xfrm>
              <a:off x="977618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98" name="pt2697"/>
            <p:cNvSpPr/>
            <p:nvPr/>
          </p:nvSpPr>
          <p:spPr>
            <a:xfrm>
              <a:off x="778773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99" name="pt2698"/>
            <p:cNvSpPr/>
            <p:nvPr/>
          </p:nvSpPr>
          <p:spPr>
            <a:xfrm>
              <a:off x="778773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00" name="pt2699"/>
            <p:cNvSpPr/>
            <p:nvPr/>
          </p:nvSpPr>
          <p:spPr>
            <a:xfrm>
              <a:off x="778773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01" name="pt2700"/>
            <p:cNvSpPr/>
            <p:nvPr/>
          </p:nvSpPr>
          <p:spPr>
            <a:xfrm>
              <a:off x="778773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02" name="pt2701"/>
            <p:cNvSpPr/>
            <p:nvPr/>
          </p:nvSpPr>
          <p:spPr>
            <a:xfrm>
              <a:off x="778773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03" name="pt2702"/>
            <p:cNvSpPr/>
            <p:nvPr/>
          </p:nvSpPr>
          <p:spPr>
            <a:xfrm>
              <a:off x="778773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04" name="pt2703"/>
            <p:cNvSpPr/>
            <p:nvPr/>
          </p:nvSpPr>
          <p:spPr>
            <a:xfrm>
              <a:off x="778773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05" name="pt2704"/>
            <p:cNvSpPr/>
            <p:nvPr/>
          </p:nvSpPr>
          <p:spPr>
            <a:xfrm>
              <a:off x="778773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06" name="pt2705"/>
            <p:cNvSpPr/>
            <p:nvPr/>
          </p:nvSpPr>
          <p:spPr>
            <a:xfrm>
              <a:off x="778773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07" name="pt2706"/>
            <p:cNvSpPr/>
            <p:nvPr/>
          </p:nvSpPr>
          <p:spPr>
            <a:xfrm>
              <a:off x="778773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08" name="pt2707"/>
            <p:cNvSpPr/>
            <p:nvPr/>
          </p:nvSpPr>
          <p:spPr>
            <a:xfrm>
              <a:off x="781697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09" name="pt2708"/>
            <p:cNvSpPr/>
            <p:nvPr/>
          </p:nvSpPr>
          <p:spPr>
            <a:xfrm>
              <a:off x="781697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10" name="pt2709"/>
            <p:cNvSpPr/>
            <p:nvPr/>
          </p:nvSpPr>
          <p:spPr>
            <a:xfrm>
              <a:off x="781697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11" name="pt2710"/>
            <p:cNvSpPr/>
            <p:nvPr/>
          </p:nvSpPr>
          <p:spPr>
            <a:xfrm>
              <a:off x="781697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12" name="pt2711"/>
            <p:cNvSpPr/>
            <p:nvPr/>
          </p:nvSpPr>
          <p:spPr>
            <a:xfrm>
              <a:off x="781697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13" name="pt2712"/>
            <p:cNvSpPr/>
            <p:nvPr/>
          </p:nvSpPr>
          <p:spPr>
            <a:xfrm>
              <a:off x="781697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14" name="pt2713"/>
            <p:cNvSpPr/>
            <p:nvPr/>
          </p:nvSpPr>
          <p:spPr>
            <a:xfrm>
              <a:off x="781697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15" name="pt2714"/>
            <p:cNvSpPr/>
            <p:nvPr/>
          </p:nvSpPr>
          <p:spPr>
            <a:xfrm>
              <a:off x="781697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16" name="pt2715"/>
            <p:cNvSpPr/>
            <p:nvPr/>
          </p:nvSpPr>
          <p:spPr>
            <a:xfrm>
              <a:off x="781697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17" name="pt2716"/>
            <p:cNvSpPr/>
            <p:nvPr/>
          </p:nvSpPr>
          <p:spPr>
            <a:xfrm>
              <a:off x="781697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18" name="pt2717"/>
            <p:cNvSpPr/>
            <p:nvPr/>
          </p:nvSpPr>
          <p:spPr>
            <a:xfrm>
              <a:off x="1164767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19" name="pt2718"/>
            <p:cNvSpPr/>
            <p:nvPr/>
          </p:nvSpPr>
          <p:spPr>
            <a:xfrm>
              <a:off x="1164767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20" name="pt2719"/>
            <p:cNvSpPr/>
            <p:nvPr/>
          </p:nvSpPr>
          <p:spPr>
            <a:xfrm>
              <a:off x="1164767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21" name="pt2720"/>
            <p:cNvSpPr/>
            <p:nvPr/>
          </p:nvSpPr>
          <p:spPr>
            <a:xfrm>
              <a:off x="1164767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22" name="pt2721"/>
            <p:cNvSpPr/>
            <p:nvPr/>
          </p:nvSpPr>
          <p:spPr>
            <a:xfrm>
              <a:off x="1164767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23" name="pt2722"/>
            <p:cNvSpPr/>
            <p:nvPr/>
          </p:nvSpPr>
          <p:spPr>
            <a:xfrm>
              <a:off x="1164767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24" name="pt2723"/>
            <p:cNvSpPr/>
            <p:nvPr/>
          </p:nvSpPr>
          <p:spPr>
            <a:xfrm>
              <a:off x="1164767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25" name="pt2724"/>
            <p:cNvSpPr/>
            <p:nvPr/>
          </p:nvSpPr>
          <p:spPr>
            <a:xfrm>
              <a:off x="1164767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26" name="pt2725"/>
            <p:cNvSpPr/>
            <p:nvPr/>
          </p:nvSpPr>
          <p:spPr>
            <a:xfrm>
              <a:off x="1164767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27" name="pt2726"/>
            <p:cNvSpPr/>
            <p:nvPr/>
          </p:nvSpPr>
          <p:spPr>
            <a:xfrm>
              <a:off x="1164767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28" name="pt2727"/>
            <p:cNvSpPr/>
            <p:nvPr/>
          </p:nvSpPr>
          <p:spPr>
            <a:xfrm>
              <a:off x="784622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29" name="pt2728"/>
            <p:cNvSpPr/>
            <p:nvPr/>
          </p:nvSpPr>
          <p:spPr>
            <a:xfrm>
              <a:off x="784622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30" name="pt2729"/>
            <p:cNvSpPr/>
            <p:nvPr/>
          </p:nvSpPr>
          <p:spPr>
            <a:xfrm>
              <a:off x="784622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31" name="pt2730"/>
            <p:cNvSpPr/>
            <p:nvPr/>
          </p:nvSpPr>
          <p:spPr>
            <a:xfrm>
              <a:off x="784622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32" name="pt2731"/>
            <p:cNvSpPr/>
            <p:nvPr/>
          </p:nvSpPr>
          <p:spPr>
            <a:xfrm>
              <a:off x="784622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33" name="pt2732"/>
            <p:cNvSpPr/>
            <p:nvPr/>
          </p:nvSpPr>
          <p:spPr>
            <a:xfrm>
              <a:off x="784622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34" name="pt2733"/>
            <p:cNvSpPr/>
            <p:nvPr/>
          </p:nvSpPr>
          <p:spPr>
            <a:xfrm>
              <a:off x="784622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35" name="pt2734"/>
            <p:cNvSpPr/>
            <p:nvPr/>
          </p:nvSpPr>
          <p:spPr>
            <a:xfrm>
              <a:off x="784622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36" name="pt2735"/>
            <p:cNvSpPr/>
            <p:nvPr/>
          </p:nvSpPr>
          <p:spPr>
            <a:xfrm>
              <a:off x="784622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37" name="pt2736"/>
            <p:cNvSpPr/>
            <p:nvPr/>
          </p:nvSpPr>
          <p:spPr>
            <a:xfrm>
              <a:off x="784622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38" name="pt2737"/>
            <p:cNvSpPr/>
            <p:nvPr/>
          </p:nvSpPr>
          <p:spPr>
            <a:xfrm>
              <a:off x="787546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39" name="pt2738"/>
            <p:cNvSpPr/>
            <p:nvPr/>
          </p:nvSpPr>
          <p:spPr>
            <a:xfrm>
              <a:off x="787546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40" name="pt2739"/>
            <p:cNvSpPr/>
            <p:nvPr/>
          </p:nvSpPr>
          <p:spPr>
            <a:xfrm>
              <a:off x="787546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41" name="pt2740"/>
            <p:cNvSpPr/>
            <p:nvPr/>
          </p:nvSpPr>
          <p:spPr>
            <a:xfrm>
              <a:off x="787546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42" name="pt2741"/>
            <p:cNvSpPr/>
            <p:nvPr/>
          </p:nvSpPr>
          <p:spPr>
            <a:xfrm>
              <a:off x="787546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43" name="pt2742"/>
            <p:cNvSpPr/>
            <p:nvPr/>
          </p:nvSpPr>
          <p:spPr>
            <a:xfrm>
              <a:off x="787546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44" name="pt2743"/>
            <p:cNvSpPr/>
            <p:nvPr/>
          </p:nvSpPr>
          <p:spPr>
            <a:xfrm>
              <a:off x="787546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45" name="pt2744"/>
            <p:cNvSpPr/>
            <p:nvPr/>
          </p:nvSpPr>
          <p:spPr>
            <a:xfrm>
              <a:off x="787546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46" name="pt2745"/>
            <p:cNvSpPr/>
            <p:nvPr/>
          </p:nvSpPr>
          <p:spPr>
            <a:xfrm>
              <a:off x="787546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47" name="pt2746"/>
            <p:cNvSpPr/>
            <p:nvPr/>
          </p:nvSpPr>
          <p:spPr>
            <a:xfrm>
              <a:off x="787546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48" name="pt2747"/>
            <p:cNvSpPr/>
            <p:nvPr/>
          </p:nvSpPr>
          <p:spPr>
            <a:xfrm>
              <a:off x="1115056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49" name="pt2748"/>
            <p:cNvSpPr/>
            <p:nvPr/>
          </p:nvSpPr>
          <p:spPr>
            <a:xfrm>
              <a:off x="1115056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50" name="pt2749"/>
            <p:cNvSpPr/>
            <p:nvPr/>
          </p:nvSpPr>
          <p:spPr>
            <a:xfrm>
              <a:off x="1115056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51" name="pt2750"/>
            <p:cNvSpPr/>
            <p:nvPr/>
          </p:nvSpPr>
          <p:spPr>
            <a:xfrm>
              <a:off x="1115056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52" name="pt2751"/>
            <p:cNvSpPr/>
            <p:nvPr/>
          </p:nvSpPr>
          <p:spPr>
            <a:xfrm>
              <a:off x="1115056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53" name="pt2752"/>
            <p:cNvSpPr/>
            <p:nvPr/>
          </p:nvSpPr>
          <p:spPr>
            <a:xfrm>
              <a:off x="1115056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54" name="pt2753"/>
            <p:cNvSpPr/>
            <p:nvPr/>
          </p:nvSpPr>
          <p:spPr>
            <a:xfrm>
              <a:off x="1115056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55" name="pt2754"/>
            <p:cNvSpPr/>
            <p:nvPr/>
          </p:nvSpPr>
          <p:spPr>
            <a:xfrm>
              <a:off x="1115056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56" name="pt2755"/>
            <p:cNvSpPr/>
            <p:nvPr/>
          </p:nvSpPr>
          <p:spPr>
            <a:xfrm>
              <a:off x="1115056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57" name="pt2756"/>
            <p:cNvSpPr/>
            <p:nvPr/>
          </p:nvSpPr>
          <p:spPr>
            <a:xfrm>
              <a:off x="1115056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58" name="pt2757"/>
            <p:cNvSpPr/>
            <p:nvPr/>
          </p:nvSpPr>
          <p:spPr>
            <a:xfrm>
              <a:off x="980543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59" name="pt2758"/>
            <p:cNvSpPr/>
            <p:nvPr/>
          </p:nvSpPr>
          <p:spPr>
            <a:xfrm>
              <a:off x="980543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60" name="pt2759"/>
            <p:cNvSpPr/>
            <p:nvPr/>
          </p:nvSpPr>
          <p:spPr>
            <a:xfrm>
              <a:off x="980543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61" name="pt2760"/>
            <p:cNvSpPr/>
            <p:nvPr/>
          </p:nvSpPr>
          <p:spPr>
            <a:xfrm>
              <a:off x="980543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62" name="pt2761"/>
            <p:cNvSpPr/>
            <p:nvPr/>
          </p:nvSpPr>
          <p:spPr>
            <a:xfrm>
              <a:off x="980543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63" name="pt2762"/>
            <p:cNvSpPr/>
            <p:nvPr/>
          </p:nvSpPr>
          <p:spPr>
            <a:xfrm>
              <a:off x="980543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64" name="pt2763"/>
            <p:cNvSpPr/>
            <p:nvPr/>
          </p:nvSpPr>
          <p:spPr>
            <a:xfrm>
              <a:off x="980543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65" name="pt2764"/>
            <p:cNvSpPr/>
            <p:nvPr/>
          </p:nvSpPr>
          <p:spPr>
            <a:xfrm>
              <a:off x="980543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66" name="pt2765"/>
            <p:cNvSpPr/>
            <p:nvPr/>
          </p:nvSpPr>
          <p:spPr>
            <a:xfrm>
              <a:off x="980543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67" name="pt2766"/>
            <p:cNvSpPr/>
            <p:nvPr/>
          </p:nvSpPr>
          <p:spPr>
            <a:xfrm>
              <a:off x="980543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68" name="pt2767"/>
            <p:cNvSpPr/>
            <p:nvPr/>
          </p:nvSpPr>
          <p:spPr>
            <a:xfrm>
              <a:off x="983467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69" name="pt2768"/>
            <p:cNvSpPr/>
            <p:nvPr/>
          </p:nvSpPr>
          <p:spPr>
            <a:xfrm>
              <a:off x="983467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70" name="pt2769"/>
            <p:cNvSpPr/>
            <p:nvPr/>
          </p:nvSpPr>
          <p:spPr>
            <a:xfrm>
              <a:off x="983467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71" name="pt2770"/>
            <p:cNvSpPr/>
            <p:nvPr/>
          </p:nvSpPr>
          <p:spPr>
            <a:xfrm>
              <a:off x="983467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72" name="pt2771"/>
            <p:cNvSpPr/>
            <p:nvPr/>
          </p:nvSpPr>
          <p:spPr>
            <a:xfrm>
              <a:off x="983467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73" name="pt2772"/>
            <p:cNvSpPr/>
            <p:nvPr/>
          </p:nvSpPr>
          <p:spPr>
            <a:xfrm>
              <a:off x="983467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74" name="pt2773"/>
            <p:cNvSpPr/>
            <p:nvPr/>
          </p:nvSpPr>
          <p:spPr>
            <a:xfrm>
              <a:off x="983467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75" name="pt2774"/>
            <p:cNvSpPr/>
            <p:nvPr/>
          </p:nvSpPr>
          <p:spPr>
            <a:xfrm>
              <a:off x="983467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76" name="pt2775"/>
            <p:cNvSpPr/>
            <p:nvPr/>
          </p:nvSpPr>
          <p:spPr>
            <a:xfrm>
              <a:off x="983467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77" name="pt2776"/>
            <p:cNvSpPr/>
            <p:nvPr/>
          </p:nvSpPr>
          <p:spPr>
            <a:xfrm>
              <a:off x="983467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78" name="pt2777"/>
            <p:cNvSpPr/>
            <p:nvPr/>
          </p:nvSpPr>
          <p:spPr>
            <a:xfrm>
              <a:off x="1117980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79" name="pt2778"/>
            <p:cNvSpPr/>
            <p:nvPr/>
          </p:nvSpPr>
          <p:spPr>
            <a:xfrm>
              <a:off x="1117980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80" name="pt2779"/>
            <p:cNvSpPr/>
            <p:nvPr/>
          </p:nvSpPr>
          <p:spPr>
            <a:xfrm>
              <a:off x="1117980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81" name="pt2780"/>
            <p:cNvSpPr/>
            <p:nvPr/>
          </p:nvSpPr>
          <p:spPr>
            <a:xfrm>
              <a:off x="1117980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82" name="pt2781"/>
            <p:cNvSpPr/>
            <p:nvPr/>
          </p:nvSpPr>
          <p:spPr>
            <a:xfrm>
              <a:off x="1117980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83" name="pt2782"/>
            <p:cNvSpPr/>
            <p:nvPr/>
          </p:nvSpPr>
          <p:spPr>
            <a:xfrm>
              <a:off x="1117980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84" name="pt2783"/>
            <p:cNvSpPr/>
            <p:nvPr/>
          </p:nvSpPr>
          <p:spPr>
            <a:xfrm>
              <a:off x="1117980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85" name="pt2784"/>
            <p:cNvSpPr/>
            <p:nvPr/>
          </p:nvSpPr>
          <p:spPr>
            <a:xfrm>
              <a:off x="1117980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86" name="pt2785"/>
            <p:cNvSpPr/>
            <p:nvPr/>
          </p:nvSpPr>
          <p:spPr>
            <a:xfrm>
              <a:off x="1117980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87" name="pt2786"/>
            <p:cNvSpPr/>
            <p:nvPr/>
          </p:nvSpPr>
          <p:spPr>
            <a:xfrm>
              <a:off x="1117980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88" name="pt2787"/>
            <p:cNvSpPr/>
            <p:nvPr/>
          </p:nvSpPr>
          <p:spPr>
            <a:xfrm>
              <a:off x="986391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89" name="pt2788"/>
            <p:cNvSpPr/>
            <p:nvPr/>
          </p:nvSpPr>
          <p:spPr>
            <a:xfrm>
              <a:off x="986391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90" name="pt2789"/>
            <p:cNvSpPr/>
            <p:nvPr/>
          </p:nvSpPr>
          <p:spPr>
            <a:xfrm>
              <a:off x="986391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91" name="pt2790"/>
            <p:cNvSpPr/>
            <p:nvPr/>
          </p:nvSpPr>
          <p:spPr>
            <a:xfrm>
              <a:off x="986391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92" name="pt2791"/>
            <p:cNvSpPr/>
            <p:nvPr/>
          </p:nvSpPr>
          <p:spPr>
            <a:xfrm>
              <a:off x="986391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93" name="pt2792"/>
            <p:cNvSpPr/>
            <p:nvPr/>
          </p:nvSpPr>
          <p:spPr>
            <a:xfrm>
              <a:off x="986391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94" name="pt2793"/>
            <p:cNvSpPr/>
            <p:nvPr/>
          </p:nvSpPr>
          <p:spPr>
            <a:xfrm>
              <a:off x="986391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95" name="pt2794"/>
            <p:cNvSpPr/>
            <p:nvPr/>
          </p:nvSpPr>
          <p:spPr>
            <a:xfrm>
              <a:off x="986391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96" name="pt2795"/>
            <p:cNvSpPr/>
            <p:nvPr/>
          </p:nvSpPr>
          <p:spPr>
            <a:xfrm>
              <a:off x="986391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97" name="pt2796"/>
            <p:cNvSpPr/>
            <p:nvPr/>
          </p:nvSpPr>
          <p:spPr>
            <a:xfrm>
              <a:off x="986391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98" name="pt2797"/>
            <p:cNvSpPr/>
            <p:nvPr/>
          </p:nvSpPr>
          <p:spPr>
            <a:xfrm>
              <a:off x="989315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99" name="pt2798"/>
            <p:cNvSpPr/>
            <p:nvPr/>
          </p:nvSpPr>
          <p:spPr>
            <a:xfrm>
              <a:off x="989315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00" name="pt2799"/>
            <p:cNvSpPr/>
            <p:nvPr/>
          </p:nvSpPr>
          <p:spPr>
            <a:xfrm>
              <a:off x="989315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01" name="pt2800"/>
            <p:cNvSpPr/>
            <p:nvPr/>
          </p:nvSpPr>
          <p:spPr>
            <a:xfrm>
              <a:off x="989315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02" name="pt2801"/>
            <p:cNvSpPr/>
            <p:nvPr/>
          </p:nvSpPr>
          <p:spPr>
            <a:xfrm>
              <a:off x="989315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03" name="pt2802"/>
            <p:cNvSpPr/>
            <p:nvPr/>
          </p:nvSpPr>
          <p:spPr>
            <a:xfrm>
              <a:off x="989315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04" name="pt2803"/>
            <p:cNvSpPr/>
            <p:nvPr/>
          </p:nvSpPr>
          <p:spPr>
            <a:xfrm>
              <a:off x="989315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05" name="pt2804"/>
            <p:cNvSpPr/>
            <p:nvPr/>
          </p:nvSpPr>
          <p:spPr>
            <a:xfrm>
              <a:off x="989315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06" name="pt2805"/>
            <p:cNvSpPr/>
            <p:nvPr/>
          </p:nvSpPr>
          <p:spPr>
            <a:xfrm>
              <a:off x="989315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07" name="pt2806"/>
            <p:cNvSpPr/>
            <p:nvPr/>
          </p:nvSpPr>
          <p:spPr>
            <a:xfrm>
              <a:off x="989315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08" name="pt2807"/>
            <p:cNvSpPr/>
            <p:nvPr/>
          </p:nvSpPr>
          <p:spPr>
            <a:xfrm>
              <a:off x="1120904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09" name="pt2808"/>
            <p:cNvSpPr/>
            <p:nvPr/>
          </p:nvSpPr>
          <p:spPr>
            <a:xfrm>
              <a:off x="1120904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10" name="pt2809"/>
            <p:cNvSpPr/>
            <p:nvPr/>
          </p:nvSpPr>
          <p:spPr>
            <a:xfrm>
              <a:off x="1120904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11" name="pt2810"/>
            <p:cNvSpPr/>
            <p:nvPr/>
          </p:nvSpPr>
          <p:spPr>
            <a:xfrm>
              <a:off x="1120904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12" name="pt2811"/>
            <p:cNvSpPr/>
            <p:nvPr/>
          </p:nvSpPr>
          <p:spPr>
            <a:xfrm>
              <a:off x="1120904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13" name="pt2812"/>
            <p:cNvSpPr/>
            <p:nvPr/>
          </p:nvSpPr>
          <p:spPr>
            <a:xfrm>
              <a:off x="1120904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14" name="pt2813"/>
            <p:cNvSpPr/>
            <p:nvPr/>
          </p:nvSpPr>
          <p:spPr>
            <a:xfrm>
              <a:off x="1120904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15" name="pt2814"/>
            <p:cNvSpPr/>
            <p:nvPr/>
          </p:nvSpPr>
          <p:spPr>
            <a:xfrm>
              <a:off x="1120904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16" name="pt2815"/>
            <p:cNvSpPr/>
            <p:nvPr/>
          </p:nvSpPr>
          <p:spPr>
            <a:xfrm>
              <a:off x="1120904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17" name="pt2816"/>
            <p:cNvSpPr/>
            <p:nvPr/>
          </p:nvSpPr>
          <p:spPr>
            <a:xfrm>
              <a:off x="1120904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18" name="pt2817"/>
            <p:cNvSpPr/>
            <p:nvPr/>
          </p:nvSpPr>
          <p:spPr>
            <a:xfrm>
              <a:off x="992239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19" name="pt2818"/>
            <p:cNvSpPr/>
            <p:nvPr/>
          </p:nvSpPr>
          <p:spPr>
            <a:xfrm>
              <a:off x="992239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20" name="pt2819"/>
            <p:cNvSpPr/>
            <p:nvPr/>
          </p:nvSpPr>
          <p:spPr>
            <a:xfrm>
              <a:off x="992239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21" name="pt2820"/>
            <p:cNvSpPr/>
            <p:nvPr/>
          </p:nvSpPr>
          <p:spPr>
            <a:xfrm>
              <a:off x="992239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22" name="pt2821"/>
            <p:cNvSpPr/>
            <p:nvPr/>
          </p:nvSpPr>
          <p:spPr>
            <a:xfrm>
              <a:off x="992239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23" name="pt2822"/>
            <p:cNvSpPr/>
            <p:nvPr/>
          </p:nvSpPr>
          <p:spPr>
            <a:xfrm>
              <a:off x="992239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24" name="pt2823"/>
            <p:cNvSpPr/>
            <p:nvPr/>
          </p:nvSpPr>
          <p:spPr>
            <a:xfrm>
              <a:off x="992239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25" name="pt2824"/>
            <p:cNvSpPr/>
            <p:nvPr/>
          </p:nvSpPr>
          <p:spPr>
            <a:xfrm>
              <a:off x="992239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26" name="pt2825"/>
            <p:cNvSpPr/>
            <p:nvPr/>
          </p:nvSpPr>
          <p:spPr>
            <a:xfrm>
              <a:off x="992239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27" name="pt2826"/>
            <p:cNvSpPr/>
            <p:nvPr/>
          </p:nvSpPr>
          <p:spPr>
            <a:xfrm>
              <a:off x="992239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28" name="pt2827"/>
            <p:cNvSpPr/>
            <p:nvPr/>
          </p:nvSpPr>
          <p:spPr>
            <a:xfrm>
              <a:off x="790470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29" name="pt2828"/>
            <p:cNvSpPr/>
            <p:nvPr/>
          </p:nvSpPr>
          <p:spPr>
            <a:xfrm>
              <a:off x="790470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30" name="pt2829"/>
            <p:cNvSpPr/>
            <p:nvPr/>
          </p:nvSpPr>
          <p:spPr>
            <a:xfrm>
              <a:off x="790470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31" name="pt2830"/>
            <p:cNvSpPr/>
            <p:nvPr/>
          </p:nvSpPr>
          <p:spPr>
            <a:xfrm>
              <a:off x="790470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32" name="pt2831"/>
            <p:cNvSpPr/>
            <p:nvPr/>
          </p:nvSpPr>
          <p:spPr>
            <a:xfrm>
              <a:off x="790470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33" name="pt2832"/>
            <p:cNvSpPr/>
            <p:nvPr/>
          </p:nvSpPr>
          <p:spPr>
            <a:xfrm>
              <a:off x="790470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34" name="pt2833"/>
            <p:cNvSpPr/>
            <p:nvPr/>
          </p:nvSpPr>
          <p:spPr>
            <a:xfrm>
              <a:off x="790470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35" name="pt2834"/>
            <p:cNvSpPr/>
            <p:nvPr/>
          </p:nvSpPr>
          <p:spPr>
            <a:xfrm>
              <a:off x="790470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36" name="pt2835"/>
            <p:cNvSpPr/>
            <p:nvPr/>
          </p:nvSpPr>
          <p:spPr>
            <a:xfrm>
              <a:off x="790470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37" name="pt2836"/>
            <p:cNvSpPr/>
            <p:nvPr/>
          </p:nvSpPr>
          <p:spPr>
            <a:xfrm>
              <a:off x="790470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38" name="pt2837"/>
            <p:cNvSpPr/>
            <p:nvPr/>
          </p:nvSpPr>
          <p:spPr>
            <a:xfrm>
              <a:off x="1123828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39" name="pt2838"/>
            <p:cNvSpPr/>
            <p:nvPr/>
          </p:nvSpPr>
          <p:spPr>
            <a:xfrm>
              <a:off x="1123828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40" name="pt2839"/>
            <p:cNvSpPr/>
            <p:nvPr/>
          </p:nvSpPr>
          <p:spPr>
            <a:xfrm>
              <a:off x="1123828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41" name="pt2840"/>
            <p:cNvSpPr/>
            <p:nvPr/>
          </p:nvSpPr>
          <p:spPr>
            <a:xfrm>
              <a:off x="1123828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42" name="pt2841"/>
            <p:cNvSpPr/>
            <p:nvPr/>
          </p:nvSpPr>
          <p:spPr>
            <a:xfrm>
              <a:off x="1123828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43" name="pt2842"/>
            <p:cNvSpPr/>
            <p:nvPr/>
          </p:nvSpPr>
          <p:spPr>
            <a:xfrm>
              <a:off x="1123828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44" name="pt2843"/>
            <p:cNvSpPr/>
            <p:nvPr/>
          </p:nvSpPr>
          <p:spPr>
            <a:xfrm>
              <a:off x="1123828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45" name="pt2844"/>
            <p:cNvSpPr/>
            <p:nvPr/>
          </p:nvSpPr>
          <p:spPr>
            <a:xfrm>
              <a:off x="1123828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46" name="pt2845"/>
            <p:cNvSpPr/>
            <p:nvPr/>
          </p:nvSpPr>
          <p:spPr>
            <a:xfrm>
              <a:off x="1123828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47" name="pt2846"/>
            <p:cNvSpPr/>
            <p:nvPr/>
          </p:nvSpPr>
          <p:spPr>
            <a:xfrm>
              <a:off x="1123828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48" name="pt2847"/>
            <p:cNvSpPr/>
            <p:nvPr/>
          </p:nvSpPr>
          <p:spPr>
            <a:xfrm>
              <a:off x="1126752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49" name="pt2848"/>
            <p:cNvSpPr/>
            <p:nvPr/>
          </p:nvSpPr>
          <p:spPr>
            <a:xfrm>
              <a:off x="1126752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50" name="pt2849"/>
            <p:cNvSpPr/>
            <p:nvPr/>
          </p:nvSpPr>
          <p:spPr>
            <a:xfrm>
              <a:off x="1126752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51" name="pt2850"/>
            <p:cNvSpPr/>
            <p:nvPr/>
          </p:nvSpPr>
          <p:spPr>
            <a:xfrm>
              <a:off x="1126752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52" name="pt2851"/>
            <p:cNvSpPr/>
            <p:nvPr/>
          </p:nvSpPr>
          <p:spPr>
            <a:xfrm>
              <a:off x="1126752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53" name="pt2852"/>
            <p:cNvSpPr/>
            <p:nvPr/>
          </p:nvSpPr>
          <p:spPr>
            <a:xfrm>
              <a:off x="1126752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54" name="pt2853"/>
            <p:cNvSpPr/>
            <p:nvPr/>
          </p:nvSpPr>
          <p:spPr>
            <a:xfrm>
              <a:off x="1126752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55" name="pt2854"/>
            <p:cNvSpPr/>
            <p:nvPr/>
          </p:nvSpPr>
          <p:spPr>
            <a:xfrm>
              <a:off x="1126752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56" name="pt2855"/>
            <p:cNvSpPr/>
            <p:nvPr/>
          </p:nvSpPr>
          <p:spPr>
            <a:xfrm>
              <a:off x="1126752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57" name="pt2856"/>
            <p:cNvSpPr/>
            <p:nvPr/>
          </p:nvSpPr>
          <p:spPr>
            <a:xfrm>
              <a:off x="1126752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58" name="pt2857"/>
            <p:cNvSpPr/>
            <p:nvPr/>
          </p:nvSpPr>
          <p:spPr>
            <a:xfrm>
              <a:off x="793394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59" name="pt2858"/>
            <p:cNvSpPr/>
            <p:nvPr/>
          </p:nvSpPr>
          <p:spPr>
            <a:xfrm>
              <a:off x="793394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60" name="pt2859"/>
            <p:cNvSpPr/>
            <p:nvPr/>
          </p:nvSpPr>
          <p:spPr>
            <a:xfrm>
              <a:off x="793394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61" name="pt2860"/>
            <p:cNvSpPr/>
            <p:nvPr/>
          </p:nvSpPr>
          <p:spPr>
            <a:xfrm>
              <a:off x="793394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62" name="pt2861"/>
            <p:cNvSpPr/>
            <p:nvPr/>
          </p:nvSpPr>
          <p:spPr>
            <a:xfrm>
              <a:off x="793394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63" name="pt2862"/>
            <p:cNvSpPr/>
            <p:nvPr/>
          </p:nvSpPr>
          <p:spPr>
            <a:xfrm>
              <a:off x="793394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64" name="pt2863"/>
            <p:cNvSpPr/>
            <p:nvPr/>
          </p:nvSpPr>
          <p:spPr>
            <a:xfrm>
              <a:off x="793394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65" name="pt2864"/>
            <p:cNvSpPr/>
            <p:nvPr/>
          </p:nvSpPr>
          <p:spPr>
            <a:xfrm>
              <a:off x="793394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66" name="pt2865"/>
            <p:cNvSpPr/>
            <p:nvPr/>
          </p:nvSpPr>
          <p:spPr>
            <a:xfrm>
              <a:off x="793394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67" name="pt2866"/>
            <p:cNvSpPr/>
            <p:nvPr/>
          </p:nvSpPr>
          <p:spPr>
            <a:xfrm>
              <a:off x="793394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68" name="pt2867"/>
            <p:cNvSpPr/>
            <p:nvPr/>
          </p:nvSpPr>
          <p:spPr>
            <a:xfrm>
              <a:off x="796318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69" name="pt2868"/>
            <p:cNvSpPr/>
            <p:nvPr/>
          </p:nvSpPr>
          <p:spPr>
            <a:xfrm>
              <a:off x="796318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70" name="pt2869"/>
            <p:cNvSpPr/>
            <p:nvPr/>
          </p:nvSpPr>
          <p:spPr>
            <a:xfrm>
              <a:off x="796318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71" name="pt2870"/>
            <p:cNvSpPr/>
            <p:nvPr/>
          </p:nvSpPr>
          <p:spPr>
            <a:xfrm>
              <a:off x="796318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72" name="pt2871"/>
            <p:cNvSpPr/>
            <p:nvPr/>
          </p:nvSpPr>
          <p:spPr>
            <a:xfrm>
              <a:off x="796318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73" name="pt2872"/>
            <p:cNvSpPr/>
            <p:nvPr/>
          </p:nvSpPr>
          <p:spPr>
            <a:xfrm>
              <a:off x="796318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74" name="pt2873"/>
            <p:cNvSpPr/>
            <p:nvPr/>
          </p:nvSpPr>
          <p:spPr>
            <a:xfrm>
              <a:off x="796318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75" name="pt2874"/>
            <p:cNvSpPr/>
            <p:nvPr/>
          </p:nvSpPr>
          <p:spPr>
            <a:xfrm>
              <a:off x="796318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76" name="pt2875"/>
            <p:cNvSpPr/>
            <p:nvPr/>
          </p:nvSpPr>
          <p:spPr>
            <a:xfrm>
              <a:off x="796318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77" name="pt2876"/>
            <p:cNvSpPr/>
            <p:nvPr/>
          </p:nvSpPr>
          <p:spPr>
            <a:xfrm>
              <a:off x="796318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78" name="pt2877"/>
            <p:cNvSpPr/>
            <p:nvPr/>
          </p:nvSpPr>
          <p:spPr>
            <a:xfrm>
              <a:off x="1129677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79" name="pt2878"/>
            <p:cNvSpPr/>
            <p:nvPr/>
          </p:nvSpPr>
          <p:spPr>
            <a:xfrm>
              <a:off x="1129677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80" name="pt2879"/>
            <p:cNvSpPr/>
            <p:nvPr/>
          </p:nvSpPr>
          <p:spPr>
            <a:xfrm>
              <a:off x="1129677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81" name="pt2880"/>
            <p:cNvSpPr/>
            <p:nvPr/>
          </p:nvSpPr>
          <p:spPr>
            <a:xfrm>
              <a:off x="1129677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82" name="pt2881"/>
            <p:cNvSpPr/>
            <p:nvPr/>
          </p:nvSpPr>
          <p:spPr>
            <a:xfrm>
              <a:off x="1129677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83" name="pt2882"/>
            <p:cNvSpPr/>
            <p:nvPr/>
          </p:nvSpPr>
          <p:spPr>
            <a:xfrm>
              <a:off x="1129677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84" name="pt2883"/>
            <p:cNvSpPr/>
            <p:nvPr/>
          </p:nvSpPr>
          <p:spPr>
            <a:xfrm>
              <a:off x="1129677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85" name="pt2884"/>
            <p:cNvSpPr/>
            <p:nvPr/>
          </p:nvSpPr>
          <p:spPr>
            <a:xfrm>
              <a:off x="1129677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86" name="pt2885"/>
            <p:cNvSpPr/>
            <p:nvPr/>
          </p:nvSpPr>
          <p:spPr>
            <a:xfrm>
              <a:off x="1129677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87" name="pt2886"/>
            <p:cNvSpPr/>
            <p:nvPr/>
          </p:nvSpPr>
          <p:spPr>
            <a:xfrm>
              <a:off x="1129677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88" name="pt2887"/>
            <p:cNvSpPr/>
            <p:nvPr/>
          </p:nvSpPr>
          <p:spPr>
            <a:xfrm>
              <a:off x="995164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89" name="pt2888"/>
            <p:cNvSpPr/>
            <p:nvPr/>
          </p:nvSpPr>
          <p:spPr>
            <a:xfrm>
              <a:off x="995164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90" name="pt2889"/>
            <p:cNvSpPr/>
            <p:nvPr/>
          </p:nvSpPr>
          <p:spPr>
            <a:xfrm>
              <a:off x="995164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91" name="pt2890"/>
            <p:cNvSpPr/>
            <p:nvPr/>
          </p:nvSpPr>
          <p:spPr>
            <a:xfrm>
              <a:off x="995164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92" name="pt2891"/>
            <p:cNvSpPr/>
            <p:nvPr/>
          </p:nvSpPr>
          <p:spPr>
            <a:xfrm>
              <a:off x="995164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93" name="pt2892"/>
            <p:cNvSpPr/>
            <p:nvPr/>
          </p:nvSpPr>
          <p:spPr>
            <a:xfrm>
              <a:off x="995164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94" name="pt2893"/>
            <p:cNvSpPr/>
            <p:nvPr/>
          </p:nvSpPr>
          <p:spPr>
            <a:xfrm>
              <a:off x="995164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95" name="pt2894"/>
            <p:cNvSpPr/>
            <p:nvPr/>
          </p:nvSpPr>
          <p:spPr>
            <a:xfrm>
              <a:off x="995164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96" name="pt2895"/>
            <p:cNvSpPr/>
            <p:nvPr/>
          </p:nvSpPr>
          <p:spPr>
            <a:xfrm>
              <a:off x="995164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97" name="pt2896"/>
            <p:cNvSpPr/>
            <p:nvPr/>
          </p:nvSpPr>
          <p:spPr>
            <a:xfrm>
              <a:off x="995164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98" name="pt2897"/>
            <p:cNvSpPr/>
            <p:nvPr/>
          </p:nvSpPr>
          <p:spPr>
            <a:xfrm>
              <a:off x="1167691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99" name="pt2898"/>
            <p:cNvSpPr/>
            <p:nvPr/>
          </p:nvSpPr>
          <p:spPr>
            <a:xfrm>
              <a:off x="1167691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00" name="pt2899"/>
            <p:cNvSpPr/>
            <p:nvPr/>
          </p:nvSpPr>
          <p:spPr>
            <a:xfrm>
              <a:off x="1167691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01" name="pt2900"/>
            <p:cNvSpPr/>
            <p:nvPr/>
          </p:nvSpPr>
          <p:spPr>
            <a:xfrm>
              <a:off x="1167691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02" name="pt2901"/>
            <p:cNvSpPr/>
            <p:nvPr/>
          </p:nvSpPr>
          <p:spPr>
            <a:xfrm>
              <a:off x="1167691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03" name="pt2902"/>
            <p:cNvSpPr/>
            <p:nvPr/>
          </p:nvSpPr>
          <p:spPr>
            <a:xfrm>
              <a:off x="1167691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04" name="pt2903"/>
            <p:cNvSpPr/>
            <p:nvPr/>
          </p:nvSpPr>
          <p:spPr>
            <a:xfrm>
              <a:off x="1167691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05" name="pt2904"/>
            <p:cNvSpPr/>
            <p:nvPr/>
          </p:nvSpPr>
          <p:spPr>
            <a:xfrm>
              <a:off x="1167691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06" name="pt2905"/>
            <p:cNvSpPr/>
            <p:nvPr/>
          </p:nvSpPr>
          <p:spPr>
            <a:xfrm>
              <a:off x="1167691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07" name="pt2906"/>
            <p:cNvSpPr/>
            <p:nvPr/>
          </p:nvSpPr>
          <p:spPr>
            <a:xfrm>
              <a:off x="1167691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08" name="pt2907"/>
            <p:cNvSpPr/>
            <p:nvPr/>
          </p:nvSpPr>
          <p:spPr>
            <a:xfrm>
              <a:off x="799243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09" name="pt2908"/>
            <p:cNvSpPr/>
            <p:nvPr/>
          </p:nvSpPr>
          <p:spPr>
            <a:xfrm>
              <a:off x="799243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10" name="pt2909"/>
            <p:cNvSpPr/>
            <p:nvPr/>
          </p:nvSpPr>
          <p:spPr>
            <a:xfrm>
              <a:off x="799243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11" name="pt2910"/>
            <p:cNvSpPr/>
            <p:nvPr/>
          </p:nvSpPr>
          <p:spPr>
            <a:xfrm>
              <a:off x="799243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12" name="pt2911"/>
            <p:cNvSpPr/>
            <p:nvPr/>
          </p:nvSpPr>
          <p:spPr>
            <a:xfrm>
              <a:off x="799243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13" name="pt2912"/>
            <p:cNvSpPr/>
            <p:nvPr/>
          </p:nvSpPr>
          <p:spPr>
            <a:xfrm>
              <a:off x="799243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14" name="pt2913"/>
            <p:cNvSpPr/>
            <p:nvPr/>
          </p:nvSpPr>
          <p:spPr>
            <a:xfrm>
              <a:off x="799243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15" name="pt2914"/>
            <p:cNvSpPr/>
            <p:nvPr/>
          </p:nvSpPr>
          <p:spPr>
            <a:xfrm>
              <a:off x="799243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16" name="pt2915"/>
            <p:cNvSpPr/>
            <p:nvPr/>
          </p:nvSpPr>
          <p:spPr>
            <a:xfrm>
              <a:off x="799243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17" name="pt2916"/>
            <p:cNvSpPr/>
            <p:nvPr/>
          </p:nvSpPr>
          <p:spPr>
            <a:xfrm>
              <a:off x="799243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18" name="pt2917"/>
            <p:cNvSpPr/>
            <p:nvPr/>
          </p:nvSpPr>
          <p:spPr>
            <a:xfrm>
              <a:off x="998088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19" name="pt2918"/>
            <p:cNvSpPr/>
            <p:nvPr/>
          </p:nvSpPr>
          <p:spPr>
            <a:xfrm>
              <a:off x="998088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20" name="pt2919"/>
            <p:cNvSpPr/>
            <p:nvPr/>
          </p:nvSpPr>
          <p:spPr>
            <a:xfrm>
              <a:off x="998088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21" name="pt2920"/>
            <p:cNvSpPr/>
            <p:nvPr/>
          </p:nvSpPr>
          <p:spPr>
            <a:xfrm>
              <a:off x="998088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22" name="pt2921"/>
            <p:cNvSpPr/>
            <p:nvPr/>
          </p:nvSpPr>
          <p:spPr>
            <a:xfrm>
              <a:off x="998088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23" name="pt2922"/>
            <p:cNvSpPr/>
            <p:nvPr/>
          </p:nvSpPr>
          <p:spPr>
            <a:xfrm>
              <a:off x="998088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24" name="pt2923"/>
            <p:cNvSpPr/>
            <p:nvPr/>
          </p:nvSpPr>
          <p:spPr>
            <a:xfrm>
              <a:off x="998088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25" name="pt2924"/>
            <p:cNvSpPr/>
            <p:nvPr/>
          </p:nvSpPr>
          <p:spPr>
            <a:xfrm>
              <a:off x="998088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26" name="pt2925"/>
            <p:cNvSpPr/>
            <p:nvPr/>
          </p:nvSpPr>
          <p:spPr>
            <a:xfrm>
              <a:off x="998088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27" name="pt2926"/>
            <p:cNvSpPr/>
            <p:nvPr/>
          </p:nvSpPr>
          <p:spPr>
            <a:xfrm>
              <a:off x="998088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28" name="pt2927"/>
            <p:cNvSpPr/>
            <p:nvPr/>
          </p:nvSpPr>
          <p:spPr>
            <a:xfrm>
              <a:off x="1001012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29" name="pt2928"/>
            <p:cNvSpPr/>
            <p:nvPr/>
          </p:nvSpPr>
          <p:spPr>
            <a:xfrm>
              <a:off x="1001012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30" name="pt2929"/>
            <p:cNvSpPr/>
            <p:nvPr/>
          </p:nvSpPr>
          <p:spPr>
            <a:xfrm>
              <a:off x="1001012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31" name="pt2930"/>
            <p:cNvSpPr/>
            <p:nvPr/>
          </p:nvSpPr>
          <p:spPr>
            <a:xfrm>
              <a:off x="1001012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32" name="pt2931"/>
            <p:cNvSpPr/>
            <p:nvPr/>
          </p:nvSpPr>
          <p:spPr>
            <a:xfrm>
              <a:off x="1001012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33" name="pt2932"/>
            <p:cNvSpPr/>
            <p:nvPr/>
          </p:nvSpPr>
          <p:spPr>
            <a:xfrm>
              <a:off x="1001012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34" name="pt2933"/>
            <p:cNvSpPr/>
            <p:nvPr/>
          </p:nvSpPr>
          <p:spPr>
            <a:xfrm>
              <a:off x="1001012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35" name="pt2934"/>
            <p:cNvSpPr/>
            <p:nvPr/>
          </p:nvSpPr>
          <p:spPr>
            <a:xfrm>
              <a:off x="1001012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36" name="pt2935"/>
            <p:cNvSpPr/>
            <p:nvPr/>
          </p:nvSpPr>
          <p:spPr>
            <a:xfrm>
              <a:off x="1001012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37" name="pt2936"/>
            <p:cNvSpPr/>
            <p:nvPr/>
          </p:nvSpPr>
          <p:spPr>
            <a:xfrm>
              <a:off x="1001012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38" name="pt2937"/>
            <p:cNvSpPr/>
            <p:nvPr/>
          </p:nvSpPr>
          <p:spPr>
            <a:xfrm>
              <a:off x="1003936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39" name="pt2938"/>
            <p:cNvSpPr/>
            <p:nvPr/>
          </p:nvSpPr>
          <p:spPr>
            <a:xfrm>
              <a:off x="1003936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40" name="pt2939"/>
            <p:cNvSpPr/>
            <p:nvPr/>
          </p:nvSpPr>
          <p:spPr>
            <a:xfrm>
              <a:off x="1003936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41" name="pt2940"/>
            <p:cNvSpPr/>
            <p:nvPr/>
          </p:nvSpPr>
          <p:spPr>
            <a:xfrm>
              <a:off x="1003936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42" name="pt2941"/>
            <p:cNvSpPr/>
            <p:nvPr/>
          </p:nvSpPr>
          <p:spPr>
            <a:xfrm>
              <a:off x="1003936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43" name="pt2942"/>
            <p:cNvSpPr/>
            <p:nvPr/>
          </p:nvSpPr>
          <p:spPr>
            <a:xfrm>
              <a:off x="1003936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44" name="pt2943"/>
            <p:cNvSpPr/>
            <p:nvPr/>
          </p:nvSpPr>
          <p:spPr>
            <a:xfrm>
              <a:off x="1003936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45" name="pt2944"/>
            <p:cNvSpPr/>
            <p:nvPr/>
          </p:nvSpPr>
          <p:spPr>
            <a:xfrm>
              <a:off x="1003936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46" name="pt2945"/>
            <p:cNvSpPr/>
            <p:nvPr/>
          </p:nvSpPr>
          <p:spPr>
            <a:xfrm>
              <a:off x="1003936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47" name="pt2946"/>
            <p:cNvSpPr/>
            <p:nvPr/>
          </p:nvSpPr>
          <p:spPr>
            <a:xfrm>
              <a:off x="1003936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48" name="pt2947"/>
            <p:cNvSpPr/>
            <p:nvPr/>
          </p:nvSpPr>
          <p:spPr>
            <a:xfrm>
              <a:off x="802167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49" name="pt2948"/>
            <p:cNvSpPr/>
            <p:nvPr/>
          </p:nvSpPr>
          <p:spPr>
            <a:xfrm>
              <a:off x="802167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50" name="pt2949"/>
            <p:cNvSpPr/>
            <p:nvPr/>
          </p:nvSpPr>
          <p:spPr>
            <a:xfrm>
              <a:off x="802167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51" name="pt2950"/>
            <p:cNvSpPr/>
            <p:nvPr/>
          </p:nvSpPr>
          <p:spPr>
            <a:xfrm>
              <a:off x="802167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52" name="pt2951"/>
            <p:cNvSpPr/>
            <p:nvPr/>
          </p:nvSpPr>
          <p:spPr>
            <a:xfrm>
              <a:off x="802167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53" name="pt2952"/>
            <p:cNvSpPr/>
            <p:nvPr/>
          </p:nvSpPr>
          <p:spPr>
            <a:xfrm>
              <a:off x="802167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54" name="pt2953"/>
            <p:cNvSpPr/>
            <p:nvPr/>
          </p:nvSpPr>
          <p:spPr>
            <a:xfrm>
              <a:off x="802167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55" name="pt2954"/>
            <p:cNvSpPr/>
            <p:nvPr/>
          </p:nvSpPr>
          <p:spPr>
            <a:xfrm>
              <a:off x="802167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56" name="pt2955"/>
            <p:cNvSpPr/>
            <p:nvPr/>
          </p:nvSpPr>
          <p:spPr>
            <a:xfrm>
              <a:off x="802167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57" name="pt2956"/>
            <p:cNvSpPr/>
            <p:nvPr/>
          </p:nvSpPr>
          <p:spPr>
            <a:xfrm>
              <a:off x="802167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58" name="pt2957"/>
            <p:cNvSpPr/>
            <p:nvPr/>
          </p:nvSpPr>
          <p:spPr>
            <a:xfrm>
              <a:off x="1132601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59" name="pt2958"/>
            <p:cNvSpPr/>
            <p:nvPr/>
          </p:nvSpPr>
          <p:spPr>
            <a:xfrm>
              <a:off x="1132601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60" name="pt2959"/>
            <p:cNvSpPr/>
            <p:nvPr/>
          </p:nvSpPr>
          <p:spPr>
            <a:xfrm>
              <a:off x="1132601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61" name="pt2960"/>
            <p:cNvSpPr/>
            <p:nvPr/>
          </p:nvSpPr>
          <p:spPr>
            <a:xfrm>
              <a:off x="1132601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62" name="pt2961"/>
            <p:cNvSpPr/>
            <p:nvPr/>
          </p:nvSpPr>
          <p:spPr>
            <a:xfrm>
              <a:off x="1132601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63" name="pt2962"/>
            <p:cNvSpPr/>
            <p:nvPr/>
          </p:nvSpPr>
          <p:spPr>
            <a:xfrm>
              <a:off x="1132601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64" name="pt2963"/>
            <p:cNvSpPr/>
            <p:nvPr/>
          </p:nvSpPr>
          <p:spPr>
            <a:xfrm>
              <a:off x="1132601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65" name="pt2964"/>
            <p:cNvSpPr/>
            <p:nvPr/>
          </p:nvSpPr>
          <p:spPr>
            <a:xfrm>
              <a:off x="1132601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66" name="pt2965"/>
            <p:cNvSpPr/>
            <p:nvPr/>
          </p:nvSpPr>
          <p:spPr>
            <a:xfrm>
              <a:off x="1132601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67" name="pt2966"/>
            <p:cNvSpPr/>
            <p:nvPr/>
          </p:nvSpPr>
          <p:spPr>
            <a:xfrm>
              <a:off x="1132601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68" name="pt2967"/>
            <p:cNvSpPr/>
            <p:nvPr/>
          </p:nvSpPr>
          <p:spPr>
            <a:xfrm>
              <a:off x="805091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69" name="pt2968"/>
            <p:cNvSpPr/>
            <p:nvPr/>
          </p:nvSpPr>
          <p:spPr>
            <a:xfrm>
              <a:off x="805091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70" name="pt2969"/>
            <p:cNvSpPr/>
            <p:nvPr/>
          </p:nvSpPr>
          <p:spPr>
            <a:xfrm>
              <a:off x="805091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71" name="pt2970"/>
            <p:cNvSpPr/>
            <p:nvPr/>
          </p:nvSpPr>
          <p:spPr>
            <a:xfrm>
              <a:off x="805091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72" name="pt2971"/>
            <p:cNvSpPr/>
            <p:nvPr/>
          </p:nvSpPr>
          <p:spPr>
            <a:xfrm>
              <a:off x="805091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73" name="pt2972"/>
            <p:cNvSpPr/>
            <p:nvPr/>
          </p:nvSpPr>
          <p:spPr>
            <a:xfrm>
              <a:off x="805091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74" name="pt2973"/>
            <p:cNvSpPr/>
            <p:nvPr/>
          </p:nvSpPr>
          <p:spPr>
            <a:xfrm>
              <a:off x="805091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75" name="pt2974"/>
            <p:cNvSpPr/>
            <p:nvPr/>
          </p:nvSpPr>
          <p:spPr>
            <a:xfrm>
              <a:off x="805091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76" name="pt2975"/>
            <p:cNvSpPr/>
            <p:nvPr/>
          </p:nvSpPr>
          <p:spPr>
            <a:xfrm>
              <a:off x="805091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77" name="pt2976"/>
            <p:cNvSpPr/>
            <p:nvPr/>
          </p:nvSpPr>
          <p:spPr>
            <a:xfrm>
              <a:off x="805091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78" name="pt2977"/>
            <p:cNvSpPr/>
            <p:nvPr/>
          </p:nvSpPr>
          <p:spPr>
            <a:xfrm>
              <a:off x="808015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79" name="pt2978"/>
            <p:cNvSpPr/>
            <p:nvPr/>
          </p:nvSpPr>
          <p:spPr>
            <a:xfrm>
              <a:off x="808015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80" name="pt2979"/>
            <p:cNvSpPr/>
            <p:nvPr/>
          </p:nvSpPr>
          <p:spPr>
            <a:xfrm>
              <a:off x="808015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81" name="pt2980"/>
            <p:cNvSpPr/>
            <p:nvPr/>
          </p:nvSpPr>
          <p:spPr>
            <a:xfrm>
              <a:off x="808015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82" name="pt2981"/>
            <p:cNvSpPr/>
            <p:nvPr/>
          </p:nvSpPr>
          <p:spPr>
            <a:xfrm>
              <a:off x="808015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83" name="pt2982"/>
            <p:cNvSpPr/>
            <p:nvPr/>
          </p:nvSpPr>
          <p:spPr>
            <a:xfrm>
              <a:off x="808015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84" name="pt2983"/>
            <p:cNvSpPr/>
            <p:nvPr/>
          </p:nvSpPr>
          <p:spPr>
            <a:xfrm>
              <a:off x="808015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85" name="pt2984"/>
            <p:cNvSpPr/>
            <p:nvPr/>
          </p:nvSpPr>
          <p:spPr>
            <a:xfrm>
              <a:off x="808015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86" name="pt2985"/>
            <p:cNvSpPr/>
            <p:nvPr/>
          </p:nvSpPr>
          <p:spPr>
            <a:xfrm>
              <a:off x="808015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87" name="pt2986"/>
            <p:cNvSpPr/>
            <p:nvPr/>
          </p:nvSpPr>
          <p:spPr>
            <a:xfrm>
              <a:off x="808015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88" name="pt2987"/>
            <p:cNvSpPr/>
            <p:nvPr/>
          </p:nvSpPr>
          <p:spPr>
            <a:xfrm>
              <a:off x="1006860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89" name="pt2988"/>
            <p:cNvSpPr/>
            <p:nvPr/>
          </p:nvSpPr>
          <p:spPr>
            <a:xfrm>
              <a:off x="1006860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90" name="pt2989"/>
            <p:cNvSpPr/>
            <p:nvPr/>
          </p:nvSpPr>
          <p:spPr>
            <a:xfrm>
              <a:off x="1006860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91" name="pt2990"/>
            <p:cNvSpPr/>
            <p:nvPr/>
          </p:nvSpPr>
          <p:spPr>
            <a:xfrm>
              <a:off x="1006860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92" name="pt2991"/>
            <p:cNvSpPr/>
            <p:nvPr/>
          </p:nvSpPr>
          <p:spPr>
            <a:xfrm>
              <a:off x="1006860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93" name="pt2992"/>
            <p:cNvSpPr/>
            <p:nvPr/>
          </p:nvSpPr>
          <p:spPr>
            <a:xfrm>
              <a:off x="1006860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94" name="pt2993"/>
            <p:cNvSpPr/>
            <p:nvPr/>
          </p:nvSpPr>
          <p:spPr>
            <a:xfrm>
              <a:off x="1006860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95" name="pt2994"/>
            <p:cNvSpPr/>
            <p:nvPr/>
          </p:nvSpPr>
          <p:spPr>
            <a:xfrm>
              <a:off x="1006860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96" name="pt2995"/>
            <p:cNvSpPr/>
            <p:nvPr/>
          </p:nvSpPr>
          <p:spPr>
            <a:xfrm>
              <a:off x="1006860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97" name="pt2996"/>
            <p:cNvSpPr/>
            <p:nvPr/>
          </p:nvSpPr>
          <p:spPr>
            <a:xfrm>
              <a:off x="1006860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98" name="pt2997"/>
            <p:cNvSpPr/>
            <p:nvPr/>
          </p:nvSpPr>
          <p:spPr>
            <a:xfrm>
              <a:off x="810939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99" name="pt2998"/>
            <p:cNvSpPr/>
            <p:nvPr/>
          </p:nvSpPr>
          <p:spPr>
            <a:xfrm>
              <a:off x="810939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00" name="pt2999"/>
            <p:cNvSpPr/>
            <p:nvPr/>
          </p:nvSpPr>
          <p:spPr>
            <a:xfrm>
              <a:off x="810939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01" name="pt3000"/>
            <p:cNvSpPr/>
            <p:nvPr/>
          </p:nvSpPr>
          <p:spPr>
            <a:xfrm>
              <a:off x="810939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02" name="pt3001"/>
            <p:cNvSpPr/>
            <p:nvPr/>
          </p:nvSpPr>
          <p:spPr>
            <a:xfrm>
              <a:off x="810939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03" name="pt3002"/>
            <p:cNvSpPr/>
            <p:nvPr/>
          </p:nvSpPr>
          <p:spPr>
            <a:xfrm>
              <a:off x="810939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04" name="pt3003"/>
            <p:cNvSpPr/>
            <p:nvPr/>
          </p:nvSpPr>
          <p:spPr>
            <a:xfrm>
              <a:off x="810939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05" name="pt3004"/>
            <p:cNvSpPr/>
            <p:nvPr/>
          </p:nvSpPr>
          <p:spPr>
            <a:xfrm>
              <a:off x="810939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06" name="pt3005"/>
            <p:cNvSpPr/>
            <p:nvPr/>
          </p:nvSpPr>
          <p:spPr>
            <a:xfrm>
              <a:off x="810939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07" name="pt3006"/>
            <p:cNvSpPr/>
            <p:nvPr/>
          </p:nvSpPr>
          <p:spPr>
            <a:xfrm>
              <a:off x="810939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08" name="pt3007"/>
            <p:cNvSpPr/>
            <p:nvPr/>
          </p:nvSpPr>
          <p:spPr>
            <a:xfrm>
              <a:off x="1135525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09" name="pt3008"/>
            <p:cNvSpPr/>
            <p:nvPr/>
          </p:nvSpPr>
          <p:spPr>
            <a:xfrm>
              <a:off x="1135525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10" name="pt3009"/>
            <p:cNvSpPr/>
            <p:nvPr/>
          </p:nvSpPr>
          <p:spPr>
            <a:xfrm>
              <a:off x="1135525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11" name="pt3010"/>
            <p:cNvSpPr/>
            <p:nvPr/>
          </p:nvSpPr>
          <p:spPr>
            <a:xfrm>
              <a:off x="1135525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12" name="pt3011"/>
            <p:cNvSpPr/>
            <p:nvPr/>
          </p:nvSpPr>
          <p:spPr>
            <a:xfrm>
              <a:off x="1135525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13" name="pt3012"/>
            <p:cNvSpPr/>
            <p:nvPr/>
          </p:nvSpPr>
          <p:spPr>
            <a:xfrm>
              <a:off x="1135525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14" name="pt3013"/>
            <p:cNvSpPr/>
            <p:nvPr/>
          </p:nvSpPr>
          <p:spPr>
            <a:xfrm>
              <a:off x="1135525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15" name="pt3014"/>
            <p:cNvSpPr/>
            <p:nvPr/>
          </p:nvSpPr>
          <p:spPr>
            <a:xfrm>
              <a:off x="1135525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16" name="pt3015"/>
            <p:cNvSpPr/>
            <p:nvPr/>
          </p:nvSpPr>
          <p:spPr>
            <a:xfrm>
              <a:off x="1135525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17" name="pt3016"/>
            <p:cNvSpPr/>
            <p:nvPr/>
          </p:nvSpPr>
          <p:spPr>
            <a:xfrm>
              <a:off x="1135525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18" name="pt3017"/>
            <p:cNvSpPr/>
            <p:nvPr/>
          </p:nvSpPr>
          <p:spPr>
            <a:xfrm>
              <a:off x="813864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19" name="pt3018"/>
            <p:cNvSpPr/>
            <p:nvPr/>
          </p:nvSpPr>
          <p:spPr>
            <a:xfrm>
              <a:off x="813864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20" name="pt3019"/>
            <p:cNvSpPr/>
            <p:nvPr/>
          </p:nvSpPr>
          <p:spPr>
            <a:xfrm>
              <a:off x="813864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21" name="pt3020"/>
            <p:cNvSpPr/>
            <p:nvPr/>
          </p:nvSpPr>
          <p:spPr>
            <a:xfrm>
              <a:off x="813864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22" name="pt3021"/>
            <p:cNvSpPr/>
            <p:nvPr/>
          </p:nvSpPr>
          <p:spPr>
            <a:xfrm>
              <a:off x="813864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23" name="pt3022"/>
            <p:cNvSpPr/>
            <p:nvPr/>
          </p:nvSpPr>
          <p:spPr>
            <a:xfrm>
              <a:off x="813864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24" name="pt3023"/>
            <p:cNvSpPr/>
            <p:nvPr/>
          </p:nvSpPr>
          <p:spPr>
            <a:xfrm>
              <a:off x="813864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25" name="pt3024"/>
            <p:cNvSpPr/>
            <p:nvPr/>
          </p:nvSpPr>
          <p:spPr>
            <a:xfrm>
              <a:off x="813864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26" name="pt3025"/>
            <p:cNvSpPr/>
            <p:nvPr/>
          </p:nvSpPr>
          <p:spPr>
            <a:xfrm>
              <a:off x="813864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27" name="pt3026"/>
            <p:cNvSpPr/>
            <p:nvPr/>
          </p:nvSpPr>
          <p:spPr>
            <a:xfrm>
              <a:off x="813864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28" name="pt3027"/>
            <p:cNvSpPr/>
            <p:nvPr/>
          </p:nvSpPr>
          <p:spPr>
            <a:xfrm>
              <a:off x="816788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29" name="pt3028"/>
            <p:cNvSpPr/>
            <p:nvPr/>
          </p:nvSpPr>
          <p:spPr>
            <a:xfrm>
              <a:off x="816788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30" name="pt3029"/>
            <p:cNvSpPr/>
            <p:nvPr/>
          </p:nvSpPr>
          <p:spPr>
            <a:xfrm>
              <a:off x="816788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31" name="pt3030"/>
            <p:cNvSpPr/>
            <p:nvPr/>
          </p:nvSpPr>
          <p:spPr>
            <a:xfrm>
              <a:off x="816788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32" name="pt3031"/>
            <p:cNvSpPr/>
            <p:nvPr/>
          </p:nvSpPr>
          <p:spPr>
            <a:xfrm>
              <a:off x="816788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33" name="pt3032"/>
            <p:cNvSpPr/>
            <p:nvPr/>
          </p:nvSpPr>
          <p:spPr>
            <a:xfrm>
              <a:off x="816788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34" name="pt3033"/>
            <p:cNvSpPr/>
            <p:nvPr/>
          </p:nvSpPr>
          <p:spPr>
            <a:xfrm>
              <a:off x="816788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35" name="pt3034"/>
            <p:cNvSpPr/>
            <p:nvPr/>
          </p:nvSpPr>
          <p:spPr>
            <a:xfrm>
              <a:off x="816788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36" name="pt3035"/>
            <p:cNvSpPr/>
            <p:nvPr/>
          </p:nvSpPr>
          <p:spPr>
            <a:xfrm>
              <a:off x="816788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37" name="pt3036"/>
            <p:cNvSpPr/>
            <p:nvPr/>
          </p:nvSpPr>
          <p:spPr>
            <a:xfrm>
              <a:off x="816788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38" name="pt3037"/>
            <p:cNvSpPr/>
            <p:nvPr/>
          </p:nvSpPr>
          <p:spPr>
            <a:xfrm>
              <a:off x="819712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39" name="pt3038"/>
            <p:cNvSpPr/>
            <p:nvPr/>
          </p:nvSpPr>
          <p:spPr>
            <a:xfrm>
              <a:off x="819712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40" name="pt3039"/>
            <p:cNvSpPr/>
            <p:nvPr/>
          </p:nvSpPr>
          <p:spPr>
            <a:xfrm>
              <a:off x="819712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41" name="pt3040"/>
            <p:cNvSpPr/>
            <p:nvPr/>
          </p:nvSpPr>
          <p:spPr>
            <a:xfrm>
              <a:off x="819712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42" name="pt3041"/>
            <p:cNvSpPr/>
            <p:nvPr/>
          </p:nvSpPr>
          <p:spPr>
            <a:xfrm>
              <a:off x="819712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43" name="pt3042"/>
            <p:cNvSpPr/>
            <p:nvPr/>
          </p:nvSpPr>
          <p:spPr>
            <a:xfrm>
              <a:off x="819712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44" name="pt3043"/>
            <p:cNvSpPr/>
            <p:nvPr/>
          </p:nvSpPr>
          <p:spPr>
            <a:xfrm>
              <a:off x="819712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45" name="pt3044"/>
            <p:cNvSpPr/>
            <p:nvPr/>
          </p:nvSpPr>
          <p:spPr>
            <a:xfrm>
              <a:off x="819712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46" name="pt3045"/>
            <p:cNvSpPr/>
            <p:nvPr/>
          </p:nvSpPr>
          <p:spPr>
            <a:xfrm>
              <a:off x="819712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47" name="pt3046"/>
            <p:cNvSpPr/>
            <p:nvPr/>
          </p:nvSpPr>
          <p:spPr>
            <a:xfrm>
              <a:off x="819712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48" name="pt3047"/>
            <p:cNvSpPr/>
            <p:nvPr/>
          </p:nvSpPr>
          <p:spPr>
            <a:xfrm>
              <a:off x="822636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49" name="pt3048"/>
            <p:cNvSpPr/>
            <p:nvPr/>
          </p:nvSpPr>
          <p:spPr>
            <a:xfrm>
              <a:off x="822636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50" name="pt3049"/>
            <p:cNvSpPr/>
            <p:nvPr/>
          </p:nvSpPr>
          <p:spPr>
            <a:xfrm>
              <a:off x="822636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51" name="pt3050"/>
            <p:cNvSpPr/>
            <p:nvPr/>
          </p:nvSpPr>
          <p:spPr>
            <a:xfrm>
              <a:off x="822636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52" name="pt3051"/>
            <p:cNvSpPr/>
            <p:nvPr/>
          </p:nvSpPr>
          <p:spPr>
            <a:xfrm>
              <a:off x="822636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53" name="pt3052"/>
            <p:cNvSpPr/>
            <p:nvPr/>
          </p:nvSpPr>
          <p:spPr>
            <a:xfrm>
              <a:off x="822636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54" name="pt3053"/>
            <p:cNvSpPr/>
            <p:nvPr/>
          </p:nvSpPr>
          <p:spPr>
            <a:xfrm>
              <a:off x="822636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55" name="pt3054"/>
            <p:cNvSpPr/>
            <p:nvPr/>
          </p:nvSpPr>
          <p:spPr>
            <a:xfrm>
              <a:off x="822636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56" name="pt3055"/>
            <p:cNvSpPr/>
            <p:nvPr/>
          </p:nvSpPr>
          <p:spPr>
            <a:xfrm>
              <a:off x="822636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57" name="pt3056"/>
            <p:cNvSpPr/>
            <p:nvPr/>
          </p:nvSpPr>
          <p:spPr>
            <a:xfrm>
              <a:off x="822636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58" name="pt3057"/>
            <p:cNvSpPr/>
            <p:nvPr/>
          </p:nvSpPr>
          <p:spPr>
            <a:xfrm>
              <a:off x="825560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59" name="pt3058"/>
            <p:cNvSpPr/>
            <p:nvPr/>
          </p:nvSpPr>
          <p:spPr>
            <a:xfrm>
              <a:off x="825560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60" name="pt3059"/>
            <p:cNvSpPr/>
            <p:nvPr/>
          </p:nvSpPr>
          <p:spPr>
            <a:xfrm>
              <a:off x="825560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61" name="pt3060"/>
            <p:cNvSpPr/>
            <p:nvPr/>
          </p:nvSpPr>
          <p:spPr>
            <a:xfrm>
              <a:off x="825560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62" name="pt3061"/>
            <p:cNvSpPr/>
            <p:nvPr/>
          </p:nvSpPr>
          <p:spPr>
            <a:xfrm>
              <a:off x="825560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63" name="pt3062"/>
            <p:cNvSpPr/>
            <p:nvPr/>
          </p:nvSpPr>
          <p:spPr>
            <a:xfrm>
              <a:off x="825560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64" name="pt3063"/>
            <p:cNvSpPr/>
            <p:nvPr/>
          </p:nvSpPr>
          <p:spPr>
            <a:xfrm>
              <a:off x="825560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65" name="pt3064"/>
            <p:cNvSpPr/>
            <p:nvPr/>
          </p:nvSpPr>
          <p:spPr>
            <a:xfrm>
              <a:off x="825560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66" name="pt3065"/>
            <p:cNvSpPr/>
            <p:nvPr/>
          </p:nvSpPr>
          <p:spPr>
            <a:xfrm>
              <a:off x="825560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67" name="pt3066"/>
            <p:cNvSpPr/>
            <p:nvPr/>
          </p:nvSpPr>
          <p:spPr>
            <a:xfrm>
              <a:off x="825560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68" name="pt3067"/>
            <p:cNvSpPr/>
            <p:nvPr/>
          </p:nvSpPr>
          <p:spPr>
            <a:xfrm>
              <a:off x="1009785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69" name="pt3068"/>
            <p:cNvSpPr/>
            <p:nvPr/>
          </p:nvSpPr>
          <p:spPr>
            <a:xfrm>
              <a:off x="1009785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70" name="pt3069"/>
            <p:cNvSpPr/>
            <p:nvPr/>
          </p:nvSpPr>
          <p:spPr>
            <a:xfrm>
              <a:off x="1009785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71" name="pt3070"/>
            <p:cNvSpPr/>
            <p:nvPr/>
          </p:nvSpPr>
          <p:spPr>
            <a:xfrm>
              <a:off x="1009785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72" name="pt3071"/>
            <p:cNvSpPr/>
            <p:nvPr/>
          </p:nvSpPr>
          <p:spPr>
            <a:xfrm>
              <a:off x="1009785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73" name="pt3072"/>
            <p:cNvSpPr/>
            <p:nvPr/>
          </p:nvSpPr>
          <p:spPr>
            <a:xfrm>
              <a:off x="1009785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74" name="pt3073"/>
            <p:cNvSpPr/>
            <p:nvPr/>
          </p:nvSpPr>
          <p:spPr>
            <a:xfrm>
              <a:off x="1009785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75" name="pt3074"/>
            <p:cNvSpPr/>
            <p:nvPr/>
          </p:nvSpPr>
          <p:spPr>
            <a:xfrm>
              <a:off x="1009785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76" name="pt3075"/>
            <p:cNvSpPr/>
            <p:nvPr/>
          </p:nvSpPr>
          <p:spPr>
            <a:xfrm>
              <a:off x="1009785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77" name="pt3076"/>
            <p:cNvSpPr/>
            <p:nvPr/>
          </p:nvSpPr>
          <p:spPr>
            <a:xfrm>
              <a:off x="1009785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78" name="pt3077"/>
            <p:cNvSpPr/>
            <p:nvPr/>
          </p:nvSpPr>
          <p:spPr>
            <a:xfrm>
              <a:off x="828485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79" name="pt3078"/>
            <p:cNvSpPr/>
            <p:nvPr/>
          </p:nvSpPr>
          <p:spPr>
            <a:xfrm>
              <a:off x="828485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80" name="pt3079"/>
            <p:cNvSpPr/>
            <p:nvPr/>
          </p:nvSpPr>
          <p:spPr>
            <a:xfrm>
              <a:off x="828485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81" name="pt3080"/>
            <p:cNvSpPr/>
            <p:nvPr/>
          </p:nvSpPr>
          <p:spPr>
            <a:xfrm>
              <a:off x="828485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82" name="pt3081"/>
            <p:cNvSpPr/>
            <p:nvPr/>
          </p:nvSpPr>
          <p:spPr>
            <a:xfrm>
              <a:off x="828485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83" name="pt3082"/>
            <p:cNvSpPr/>
            <p:nvPr/>
          </p:nvSpPr>
          <p:spPr>
            <a:xfrm>
              <a:off x="828485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84" name="pt3083"/>
            <p:cNvSpPr/>
            <p:nvPr/>
          </p:nvSpPr>
          <p:spPr>
            <a:xfrm>
              <a:off x="828485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85" name="pt3084"/>
            <p:cNvSpPr/>
            <p:nvPr/>
          </p:nvSpPr>
          <p:spPr>
            <a:xfrm>
              <a:off x="828485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86" name="pt3085"/>
            <p:cNvSpPr/>
            <p:nvPr/>
          </p:nvSpPr>
          <p:spPr>
            <a:xfrm>
              <a:off x="828485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87" name="pt3086"/>
            <p:cNvSpPr/>
            <p:nvPr/>
          </p:nvSpPr>
          <p:spPr>
            <a:xfrm>
              <a:off x="828485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88" name="pt3087"/>
            <p:cNvSpPr/>
            <p:nvPr/>
          </p:nvSpPr>
          <p:spPr>
            <a:xfrm>
              <a:off x="831409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89" name="pt3088"/>
            <p:cNvSpPr/>
            <p:nvPr/>
          </p:nvSpPr>
          <p:spPr>
            <a:xfrm>
              <a:off x="831409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90" name="pt3089"/>
            <p:cNvSpPr/>
            <p:nvPr/>
          </p:nvSpPr>
          <p:spPr>
            <a:xfrm>
              <a:off x="831409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91" name="pt3090"/>
            <p:cNvSpPr/>
            <p:nvPr/>
          </p:nvSpPr>
          <p:spPr>
            <a:xfrm>
              <a:off x="831409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92" name="pt3091"/>
            <p:cNvSpPr/>
            <p:nvPr/>
          </p:nvSpPr>
          <p:spPr>
            <a:xfrm>
              <a:off x="831409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93" name="pt3092"/>
            <p:cNvSpPr/>
            <p:nvPr/>
          </p:nvSpPr>
          <p:spPr>
            <a:xfrm>
              <a:off x="831409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94" name="pt3093"/>
            <p:cNvSpPr/>
            <p:nvPr/>
          </p:nvSpPr>
          <p:spPr>
            <a:xfrm>
              <a:off x="831409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95" name="pt3094"/>
            <p:cNvSpPr/>
            <p:nvPr/>
          </p:nvSpPr>
          <p:spPr>
            <a:xfrm>
              <a:off x="831409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96" name="pt3095"/>
            <p:cNvSpPr/>
            <p:nvPr/>
          </p:nvSpPr>
          <p:spPr>
            <a:xfrm>
              <a:off x="831409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97" name="pt3096"/>
            <p:cNvSpPr/>
            <p:nvPr/>
          </p:nvSpPr>
          <p:spPr>
            <a:xfrm>
              <a:off x="831409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98" name="pt3097"/>
            <p:cNvSpPr/>
            <p:nvPr/>
          </p:nvSpPr>
          <p:spPr>
            <a:xfrm>
              <a:off x="834333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99" name="pt3098"/>
            <p:cNvSpPr/>
            <p:nvPr/>
          </p:nvSpPr>
          <p:spPr>
            <a:xfrm>
              <a:off x="834333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00" name="pt3099"/>
            <p:cNvSpPr/>
            <p:nvPr/>
          </p:nvSpPr>
          <p:spPr>
            <a:xfrm>
              <a:off x="834333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01" name="pt3100"/>
            <p:cNvSpPr/>
            <p:nvPr/>
          </p:nvSpPr>
          <p:spPr>
            <a:xfrm>
              <a:off x="834333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02" name="pt3101"/>
            <p:cNvSpPr/>
            <p:nvPr/>
          </p:nvSpPr>
          <p:spPr>
            <a:xfrm>
              <a:off x="834333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03" name="pt3102"/>
            <p:cNvSpPr/>
            <p:nvPr/>
          </p:nvSpPr>
          <p:spPr>
            <a:xfrm>
              <a:off x="834333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04" name="pt3103"/>
            <p:cNvSpPr/>
            <p:nvPr/>
          </p:nvSpPr>
          <p:spPr>
            <a:xfrm>
              <a:off x="834333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05" name="pt3104"/>
            <p:cNvSpPr/>
            <p:nvPr/>
          </p:nvSpPr>
          <p:spPr>
            <a:xfrm>
              <a:off x="834333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06" name="pt3105"/>
            <p:cNvSpPr/>
            <p:nvPr/>
          </p:nvSpPr>
          <p:spPr>
            <a:xfrm>
              <a:off x="834333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07" name="pt3106"/>
            <p:cNvSpPr/>
            <p:nvPr/>
          </p:nvSpPr>
          <p:spPr>
            <a:xfrm>
              <a:off x="834333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08" name="pt3107"/>
            <p:cNvSpPr/>
            <p:nvPr/>
          </p:nvSpPr>
          <p:spPr>
            <a:xfrm>
              <a:off x="837257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09" name="pt3108"/>
            <p:cNvSpPr/>
            <p:nvPr/>
          </p:nvSpPr>
          <p:spPr>
            <a:xfrm>
              <a:off x="837257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10" name="pt3109"/>
            <p:cNvSpPr/>
            <p:nvPr/>
          </p:nvSpPr>
          <p:spPr>
            <a:xfrm>
              <a:off x="837257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11" name="pt3110"/>
            <p:cNvSpPr/>
            <p:nvPr/>
          </p:nvSpPr>
          <p:spPr>
            <a:xfrm>
              <a:off x="837257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12" name="pt3111"/>
            <p:cNvSpPr/>
            <p:nvPr/>
          </p:nvSpPr>
          <p:spPr>
            <a:xfrm>
              <a:off x="837257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13" name="pt3112"/>
            <p:cNvSpPr/>
            <p:nvPr/>
          </p:nvSpPr>
          <p:spPr>
            <a:xfrm>
              <a:off x="837257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14" name="pt3113"/>
            <p:cNvSpPr/>
            <p:nvPr/>
          </p:nvSpPr>
          <p:spPr>
            <a:xfrm>
              <a:off x="837257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15" name="pt3114"/>
            <p:cNvSpPr/>
            <p:nvPr/>
          </p:nvSpPr>
          <p:spPr>
            <a:xfrm>
              <a:off x="837257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16" name="pt3115"/>
            <p:cNvSpPr/>
            <p:nvPr/>
          </p:nvSpPr>
          <p:spPr>
            <a:xfrm>
              <a:off x="837257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17" name="pt3116"/>
            <p:cNvSpPr/>
            <p:nvPr/>
          </p:nvSpPr>
          <p:spPr>
            <a:xfrm>
              <a:off x="837257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18" name="pt3117"/>
            <p:cNvSpPr/>
            <p:nvPr/>
          </p:nvSpPr>
          <p:spPr>
            <a:xfrm>
              <a:off x="1012709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19" name="pt3118"/>
            <p:cNvSpPr/>
            <p:nvPr/>
          </p:nvSpPr>
          <p:spPr>
            <a:xfrm>
              <a:off x="1012709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20" name="pt3119"/>
            <p:cNvSpPr/>
            <p:nvPr/>
          </p:nvSpPr>
          <p:spPr>
            <a:xfrm>
              <a:off x="1012709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21" name="pt3120"/>
            <p:cNvSpPr/>
            <p:nvPr/>
          </p:nvSpPr>
          <p:spPr>
            <a:xfrm>
              <a:off x="1012709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22" name="pt3121"/>
            <p:cNvSpPr/>
            <p:nvPr/>
          </p:nvSpPr>
          <p:spPr>
            <a:xfrm>
              <a:off x="1012709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23" name="pt3122"/>
            <p:cNvSpPr/>
            <p:nvPr/>
          </p:nvSpPr>
          <p:spPr>
            <a:xfrm>
              <a:off x="1012709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24" name="pt3123"/>
            <p:cNvSpPr/>
            <p:nvPr/>
          </p:nvSpPr>
          <p:spPr>
            <a:xfrm>
              <a:off x="1012709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25" name="pt3124"/>
            <p:cNvSpPr/>
            <p:nvPr/>
          </p:nvSpPr>
          <p:spPr>
            <a:xfrm>
              <a:off x="1012709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26" name="pt3125"/>
            <p:cNvSpPr/>
            <p:nvPr/>
          </p:nvSpPr>
          <p:spPr>
            <a:xfrm>
              <a:off x="1012709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27" name="pt3126"/>
            <p:cNvSpPr/>
            <p:nvPr/>
          </p:nvSpPr>
          <p:spPr>
            <a:xfrm>
              <a:off x="1012709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28" name="pt3127"/>
            <p:cNvSpPr/>
            <p:nvPr/>
          </p:nvSpPr>
          <p:spPr>
            <a:xfrm>
              <a:off x="840181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29" name="pt3128"/>
            <p:cNvSpPr/>
            <p:nvPr/>
          </p:nvSpPr>
          <p:spPr>
            <a:xfrm>
              <a:off x="840181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30" name="pt3129"/>
            <p:cNvSpPr/>
            <p:nvPr/>
          </p:nvSpPr>
          <p:spPr>
            <a:xfrm>
              <a:off x="840181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31" name="pt3130"/>
            <p:cNvSpPr/>
            <p:nvPr/>
          </p:nvSpPr>
          <p:spPr>
            <a:xfrm>
              <a:off x="840181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32" name="pt3131"/>
            <p:cNvSpPr/>
            <p:nvPr/>
          </p:nvSpPr>
          <p:spPr>
            <a:xfrm>
              <a:off x="840181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33" name="pt3132"/>
            <p:cNvSpPr/>
            <p:nvPr/>
          </p:nvSpPr>
          <p:spPr>
            <a:xfrm>
              <a:off x="840181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34" name="pt3133"/>
            <p:cNvSpPr/>
            <p:nvPr/>
          </p:nvSpPr>
          <p:spPr>
            <a:xfrm>
              <a:off x="840181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35" name="pt3134"/>
            <p:cNvSpPr/>
            <p:nvPr/>
          </p:nvSpPr>
          <p:spPr>
            <a:xfrm>
              <a:off x="840181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36" name="pt3135"/>
            <p:cNvSpPr/>
            <p:nvPr/>
          </p:nvSpPr>
          <p:spPr>
            <a:xfrm>
              <a:off x="840181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37" name="pt3136"/>
            <p:cNvSpPr/>
            <p:nvPr/>
          </p:nvSpPr>
          <p:spPr>
            <a:xfrm>
              <a:off x="840181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38" name="pt3137"/>
            <p:cNvSpPr/>
            <p:nvPr/>
          </p:nvSpPr>
          <p:spPr>
            <a:xfrm>
              <a:off x="843106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39" name="pt3138"/>
            <p:cNvSpPr/>
            <p:nvPr/>
          </p:nvSpPr>
          <p:spPr>
            <a:xfrm>
              <a:off x="843106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40" name="pt3139"/>
            <p:cNvSpPr/>
            <p:nvPr/>
          </p:nvSpPr>
          <p:spPr>
            <a:xfrm>
              <a:off x="843106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41" name="pt3140"/>
            <p:cNvSpPr/>
            <p:nvPr/>
          </p:nvSpPr>
          <p:spPr>
            <a:xfrm>
              <a:off x="843106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42" name="pt3141"/>
            <p:cNvSpPr/>
            <p:nvPr/>
          </p:nvSpPr>
          <p:spPr>
            <a:xfrm>
              <a:off x="843106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43" name="pt3142"/>
            <p:cNvSpPr/>
            <p:nvPr/>
          </p:nvSpPr>
          <p:spPr>
            <a:xfrm>
              <a:off x="843106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44" name="pt3143"/>
            <p:cNvSpPr/>
            <p:nvPr/>
          </p:nvSpPr>
          <p:spPr>
            <a:xfrm>
              <a:off x="843106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45" name="pt3144"/>
            <p:cNvSpPr/>
            <p:nvPr/>
          </p:nvSpPr>
          <p:spPr>
            <a:xfrm>
              <a:off x="843106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46" name="pt3145"/>
            <p:cNvSpPr/>
            <p:nvPr/>
          </p:nvSpPr>
          <p:spPr>
            <a:xfrm>
              <a:off x="843106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47" name="pt3146"/>
            <p:cNvSpPr/>
            <p:nvPr/>
          </p:nvSpPr>
          <p:spPr>
            <a:xfrm>
              <a:off x="843106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48" name="pt3147"/>
            <p:cNvSpPr/>
            <p:nvPr/>
          </p:nvSpPr>
          <p:spPr>
            <a:xfrm>
              <a:off x="846030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49" name="pt3148"/>
            <p:cNvSpPr/>
            <p:nvPr/>
          </p:nvSpPr>
          <p:spPr>
            <a:xfrm>
              <a:off x="846030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50" name="pt3149"/>
            <p:cNvSpPr/>
            <p:nvPr/>
          </p:nvSpPr>
          <p:spPr>
            <a:xfrm>
              <a:off x="846030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51" name="pt3150"/>
            <p:cNvSpPr/>
            <p:nvPr/>
          </p:nvSpPr>
          <p:spPr>
            <a:xfrm>
              <a:off x="846030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52" name="pt3151"/>
            <p:cNvSpPr/>
            <p:nvPr/>
          </p:nvSpPr>
          <p:spPr>
            <a:xfrm>
              <a:off x="846030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53" name="pt3152"/>
            <p:cNvSpPr/>
            <p:nvPr/>
          </p:nvSpPr>
          <p:spPr>
            <a:xfrm>
              <a:off x="846030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54" name="pt3153"/>
            <p:cNvSpPr/>
            <p:nvPr/>
          </p:nvSpPr>
          <p:spPr>
            <a:xfrm>
              <a:off x="846030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55" name="pt3154"/>
            <p:cNvSpPr/>
            <p:nvPr/>
          </p:nvSpPr>
          <p:spPr>
            <a:xfrm>
              <a:off x="846030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56" name="pt3155"/>
            <p:cNvSpPr/>
            <p:nvPr/>
          </p:nvSpPr>
          <p:spPr>
            <a:xfrm>
              <a:off x="846030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57" name="pt3156"/>
            <p:cNvSpPr/>
            <p:nvPr/>
          </p:nvSpPr>
          <p:spPr>
            <a:xfrm>
              <a:off x="846030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58" name="pt3157"/>
            <p:cNvSpPr/>
            <p:nvPr/>
          </p:nvSpPr>
          <p:spPr>
            <a:xfrm>
              <a:off x="1015633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59" name="pt3158"/>
            <p:cNvSpPr/>
            <p:nvPr/>
          </p:nvSpPr>
          <p:spPr>
            <a:xfrm>
              <a:off x="1015633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60" name="pt3159"/>
            <p:cNvSpPr/>
            <p:nvPr/>
          </p:nvSpPr>
          <p:spPr>
            <a:xfrm>
              <a:off x="1015633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61" name="pt3160"/>
            <p:cNvSpPr/>
            <p:nvPr/>
          </p:nvSpPr>
          <p:spPr>
            <a:xfrm>
              <a:off x="1015633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62" name="pt3161"/>
            <p:cNvSpPr/>
            <p:nvPr/>
          </p:nvSpPr>
          <p:spPr>
            <a:xfrm>
              <a:off x="1015633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63" name="pt3162"/>
            <p:cNvSpPr/>
            <p:nvPr/>
          </p:nvSpPr>
          <p:spPr>
            <a:xfrm>
              <a:off x="1015633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64" name="pt3163"/>
            <p:cNvSpPr/>
            <p:nvPr/>
          </p:nvSpPr>
          <p:spPr>
            <a:xfrm>
              <a:off x="1015633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65" name="pt3164"/>
            <p:cNvSpPr/>
            <p:nvPr/>
          </p:nvSpPr>
          <p:spPr>
            <a:xfrm>
              <a:off x="1015633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66" name="pt3165"/>
            <p:cNvSpPr/>
            <p:nvPr/>
          </p:nvSpPr>
          <p:spPr>
            <a:xfrm>
              <a:off x="1015633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67" name="pt3166"/>
            <p:cNvSpPr/>
            <p:nvPr/>
          </p:nvSpPr>
          <p:spPr>
            <a:xfrm>
              <a:off x="1015633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68" name="pt3167"/>
            <p:cNvSpPr/>
            <p:nvPr/>
          </p:nvSpPr>
          <p:spPr>
            <a:xfrm>
              <a:off x="848954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69" name="pt3168"/>
            <p:cNvSpPr/>
            <p:nvPr/>
          </p:nvSpPr>
          <p:spPr>
            <a:xfrm>
              <a:off x="848954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70" name="pt3169"/>
            <p:cNvSpPr/>
            <p:nvPr/>
          </p:nvSpPr>
          <p:spPr>
            <a:xfrm>
              <a:off x="848954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71" name="pt3170"/>
            <p:cNvSpPr/>
            <p:nvPr/>
          </p:nvSpPr>
          <p:spPr>
            <a:xfrm>
              <a:off x="848954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72" name="pt3171"/>
            <p:cNvSpPr/>
            <p:nvPr/>
          </p:nvSpPr>
          <p:spPr>
            <a:xfrm>
              <a:off x="848954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73" name="pt3172"/>
            <p:cNvSpPr/>
            <p:nvPr/>
          </p:nvSpPr>
          <p:spPr>
            <a:xfrm>
              <a:off x="848954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74" name="pt3173"/>
            <p:cNvSpPr/>
            <p:nvPr/>
          </p:nvSpPr>
          <p:spPr>
            <a:xfrm>
              <a:off x="848954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75" name="pt3174"/>
            <p:cNvSpPr/>
            <p:nvPr/>
          </p:nvSpPr>
          <p:spPr>
            <a:xfrm>
              <a:off x="848954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76" name="pt3175"/>
            <p:cNvSpPr/>
            <p:nvPr/>
          </p:nvSpPr>
          <p:spPr>
            <a:xfrm>
              <a:off x="848954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77" name="pt3176"/>
            <p:cNvSpPr/>
            <p:nvPr/>
          </p:nvSpPr>
          <p:spPr>
            <a:xfrm>
              <a:off x="848954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78" name="pt3177"/>
            <p:cNvSpPr/>
            <p:nvPr/>
          </p:nvSpPr>
          <p:spPr>
            <a:xfrm>
              <a:off x="1170615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79" name="pt3178"/>
            <p:cNvSpPr/>
            <p:nvPr/>
          </p:nvSpPr>
          <p:spPr>
            <a:xfrm>
              <a:off x="1170615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80" name="pt3179"/>
            <p:cNvSpPr/>
            <p:nvPr/>
          </p:nvSpPr>
          <p:spPr>
            <a:xfrm>
              <a:off x="1170615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81" name="pt3180"/>
            <p:cNvSpPr/>
            <p:nvPr/>
          </p:nvSpPr>
          <p:spPr>
            <a:xfrm>
              <a:off x="1170615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82" name="pt3181"/>
            <p:cNvSpPr/>
            <p:nvPr/>
          </p:nvSpPr>
          <p:spPr>
            <a:xfrm>
              <a:off x="1170615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83" name="pt3182"/>
            <p:cNvSpPr/>
            <p:nvPr/>
          </p:nvSpPr>
          <p:spPr>
            <a:xfrm>
              <a:off x="1170615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84" name="pt3183"/>
            <p:cNvSpPr/>
            <p:nvPr/>
          </p:nvSpPr>
          <p:spPr>
            <a:xfrm>
              <a:off x="1170615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85" name="pt3184"/>
            <p:cNvSpPr/>
            <p:nvPr/>
          </p:nvSpPr>
          <p:spPr>
            <a:xfrm>
              <a:off x="1170615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86" name="pt3185"/>
            <p:cNvSpPr/>
            <p:nvPr/>
          </p:nvSpPr>
          <p:spPr>
            <a:xfrm>
              <a:off x="1170615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87" name="pt3186"/>
            <p:cNvSpPr/>
            <p:nvPr/>
          </p:nvSpPr>
          <p:spPr>
            <a:xfrm>
              <a:off x="1170615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88" name="pt3187"/>
            <p:cNvSpPr/>
            <p:nvPr/>
          </p:nvSpPr>
          <p:spPr>
            <a:xfrm>
              <a:off x="1138449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89" name="pt3188"/>
            <p:cNvSpPr/>
            <p:nvPr/>
          </p:nvSpPr>
          <p:spPr>
            <a:xfrm>
              <a:off x="1138449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90" name="pt3189"/>
            <p:cNvSpPr/>
            <p:nvPr/>
          </p:nvSpPr>
          <p:spPr>
            <a:xfrm>
              <a:off x="1138449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91" name="pt3190"/>
            <p:cNvSpPr/>
            <p:nvPr/>
          </p:nvSpPr>
          <p:spPr>
            <a:xfrm>
              <a:off x="1138449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92" name="pt3191"/>
            <p:cNvSpPr/>
            <p:nvPr/>
          </p:nvSpPr>
          <p:spPr>
            <a:xfrm>
              <a:off x="1138449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93" name="pt3192"/>
            <p:cNvSpPr/>
            <p:nvPr/>
          </p:nvSpPr>
          <p:spPr>
            <a:xfrm>
              <a:off x="1138449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94" name="pt3193"/>
            <p:cNvSpPr/>
            <p:nvPr/>
          </p:nvSpPr>
          <p:spPr>
            <a:xfrm>
              <a:off x="1138449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95" name="pt3194"/>
            <p:cNvSpPr/>
            <p:nvPr/>
          </p:nvSpPr>
          <p:spPr>
            <a:xfrm>
              <a:off x="1138449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96" name="pt3195"/>
            <p:cNvSpPr/>
            <p:nvPr/>
          </p:nvSpPr>
          <p:spPr>
            <a:xfrm>
              <a:off x="1138449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97" name="pt3196"/>
            <p:cNvSpPr/>
            <p:nvPr/>
          </p:nvSpPr>
          <p:spPr>
            <a:xfrm>
              <a:off x="1138449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98" name="pt3197"/>
            <p:cNvSpPr/>
            <p:nvPr/>
          </p:nvSpPr>
          <p:spPr>
            <a:xfrm>
              <a:off x="1018557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99" name="pt3198"/>
            <p:cNvSpPr/>
            <p:nvPr/>
          </p:nvSpPr>
          <p:spPr>
            <a:xfrm>
              <a:off x="1018557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00" name="pt3199"/>
            <p:cNvSpPr/>
            <p:nvPr/>
          </p:nvSpPr>
          <p:spPr>
            <a:xfrm>
              <a:off x="1018557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01" name="pt3200"/>
            <p:cNvSpPr/>
            <p:nvPr/>
          </p:nvSpPr>
          <p:spPr>
            <a:xfrm>
              <a:off x="1018557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02" name="pt3201"/>
            <p:cNvSpPr/>
            <p:nvPr/>
          </p:nvSpPr>
          <p:spPr>
            <a:xfrm>
              <a:off x="1018557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03" name="pt3202"/>
            <p:cNvSpPr/>
            <p:nvPr/>
          </p:nvSpPr>
          <p:spPr>
            <a:xfrm>
              <a:off x="1018557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04" name="pt3203"/>
            <p:cNvSpPr/>
            <p:nvPr/>
          </p:nvSpPr>
          <p:spPr>
            <a:xfrm>
              <a:off x="1018557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05" name="pt3204"/>
            <p:cNvSpPr/>
            <p:nvPr/>
          </p:nvSpPr>
          <p:spPr>
            <a:xfrm>
              <a:off x="1018557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06" name="pt3205"/>
            <p:cNvSpPr/>
            <p:nvPr/>
          </p:nvSpPr>
          <p:spPr>
            <a:xfrm>
              <a:off x="1018557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07" name="pt3206"/>
            <p:cNvSpPr/>
            <p:nvPr/>
          </p:nvSpPr>
          <p:spPr>
            <a:xfrm>
              <a:off x="1018557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08" name="pt3207"/>
            <p:cNvSpPr/>
            <p:nvPr/>
          </p:nvSpPr>
          <p:spPr>
            <a:xfrm>
              <a:off x="1141373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09" name="pt3208"/>
            <p:cNvSpPr/>
            <p:nvPr/>
          </p:nvSpPr>
          <p:spPr>
            <a:xfrm>
              <a:off x="1141373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10" name="pt3209"/>
            <p:cNvSpPr/>
            <p:nvPr/>
          </p:nvSpPr>
          <p:spPr>
            <a:xfrm>
              <a:off x="1141373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11" name="pt3210"/>
            <p:cNvSpPr/>
            <p:nvPr/>
          </p:nvSpPr>
          <p:spPr>
            <a:xfrm>
              <a:off x="1141373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12" name="pt3211"/>
            <p:cNvSpPr/>
            <p:nvPr/>
          </p:nvSpPr>
          <p:spPr>
            <a:xfrm>
              <a:off x="1141373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13" name="pt3212"/>
            <p:cNvSpPr/>
            <p:nvPr/>
          </p:nvSpPr>
          <p:spPr>
            <a:xfrm>
              <a:off x="1141373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14" name="pt3213"/>
            <p:cNvSpPr/>
            <p:nvPr/>
          </p:nvSpPr>
          <p:spPr>
            <a:xfrm>
              <a:off x="1141373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15" name="pt3214"/>
            <p:cNvSpPr/>
            <p:nvPr/>
          </p:nvSpPr>
          <p:spPr>
            <a:xfrm>
              <a:off x="1141373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16" name="pt3215"/>
            <p:cNvSpPr/>
            <p:nvPr/>
          </p:nvSpPr>
          <p:spPr>
            <a:xfrm>
              <a:off x="1141373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17" name="pt3216"/>
            <p:cNvSpPr/>
            <p:nvPr/>
          </p:nvSpPr>
          <p:spPr>
            <a:xfrm>
              <a:off x="1141373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18" name="pt3217"/>
            <p:cNvSpPr/>
            <p:nvPr/>
          </p:nvSpPr>
          <p:spPr>
            <a:xfrm>
              <a:off x="851878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19" name="pt3218"/>
            <p:cNvSpPr/>
            <p:nvPr/>
          </p:nvSpPr>
          <p:spPr>
            <a:xfrm>
              <a:off x="851878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20" name="pt3219"/>
            <p:cNvSpPr/>
            <p:nvPr/>
          </p:nvSpPr>
          <p:spPr>
            <a:xfrm>
              <a:off x="851878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21" name="pt3220"/>
            <p:cNvSpPr/>
            <p:nvPr/>
          </p:nvSpPr>
          <p:spPr>
            <a:xfrm>
              <a:off x="851878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22" name="pt3221"/>
            <p:cNvSpPr/>
            <p:nvPr/>
          </p:nvSpPr>
          <p:spPr>
            <a:xfrm>
              <a:off x="851878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23" name="pt3222"/>
            <p:cNvSpPr/>
            <p:nvPr/>
          </p:nvSpPr>
          <p:spPr>
            <a:xfrm>
              <a:off x="851878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24" name="pt3223"/>
            <p:cNvSpPr/>
            <p:nvPr/>
          </p:nvSpPr>
          <p:spPr>
            <a:xfrm>
              <a:off x="851878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25" name="pt3224"/>
            <p:cNvSpPr/>
            <p:nvPr/>
          </p:nvSpPr>
          <p:spPr>
            <a:xfrm>
              <a:off x="851878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26" name="pt3225"/>
            <p:cNvSpPr/>
            <p:nvPr/>
          </p:nvSpPr>
          <p:spPr>
            <a:xfrm>
              <a:off x="851878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27" name="pt3226"/>
            <p:cNvSpPr/>
            <p:nvPr/>
          </p:nvSpPr>
          <p:spPr>
            <a:xfrm>
              <a:off x="851878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28" name="pt3227"/>
            <p:cNvSpPr/>
            <p:nvPr/>
          </p:nvSpPr>
          <p:spPr>
            <a:xfrm>
              <a:off x="1144298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29" name="pt3228"/>
            <p:cNvSpPr/>
            <p:nvPr/>
          </p:nvSpPr>
          <p:spPr>
            <a:xfrm>
              <a:off x="1144298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30" name="pt3229"/>
            <p:cNvSpPr/>
            <p:nvPr/>
          </p:nvSpPr>
          <p:spPr>
            <a:xfrm>
              <a:off x="1144298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31" name="pt3230"/>
            <p:cNvSpPr/>
            <p:nvPr/>
          </p:nvSpPr>
          <p:spPr>
            <a:xfrm>
              <a:off x="1144298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32" name="pt3231"/>
            <p:cNvSpPr/>
            <p:nvPr/>
          </p:nvSpPr>
          <p:spPr>
            <a:xfrm>
              <a:off x="1144298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33" name="pt3232"/>
            <p:cNvSpPr/>
            <p:nvPr/>
          </p:nvSpPr>
          <p:spPr>
            <a:xfrm>
              <a:off x="1144298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34" name="pt3233"/>
            <p:cNvSpPr/>
            <p:nvPr/>
          </p:nvSpPr>
          <p:spPr>
            <a:xfrm>
              <a:off x="1144298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35" name="pt3234"/>
            <p:cNvSpPr/>
            <p:nvPr/>
          </p:nvSpPr>
          <p:spPr>
            <a:xfrm>
              <a:off x="1144298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36" name="pt3235"/>
            <p:cNvSpPr/>
            <p:nvPr/>
          </p:nvSpPr>
          <p:spPr>
            <a:xfrm>
              <a:off x="1144298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37" name="pt3236"/>
            <p:cNvSpPr/>
            <p:nvPr/>
          </p:nvSpPr>
          <p:spPr>
            <a:xfrm>
              <a:off x="1144298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38" name="pt3237"/>
            <p:cNvSpPr/>
            <p:nvPr/>
          </p:nvSpPr>
          <p:spPr>
            <a:xfrm>
              <a:off x="1021481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39" name="pt3238"/>
            <p:cNvSpPr/>
            <p:nvPr/>
          </p:nvSpPr>
          <p:spPr>
            <a:xfrm>
              <a:off x="1021481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40" name="pt3239"/>
            <p:cNvSpPr/>
            <p:nvPr/>
          </p:nvSpPr>
          <p:spPr>
            <a:xfrm>
              <a:off x="1021481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41" name="pt3240"/>
            <p:cNvSpPr/>
            <p:nvPr/>
          </p:nvSpPr>
          <p:spPr>
            <a:xfrm>
              <a:off x="1021481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42" name="pt3241"/>
            <p:cNvSpPr/>
            <p:nvPr/>
          </p:nvSpPr>
          <p:spPr>
            <a:xfrm>
              <a:off x="1021481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43" name="pt3242"/>
            <p:cNvSpPr/>
            <p:nvPr/>
          </p:nvSpPr>
          <p:spPr>
            <a:xfrm>
              <a:off x="1021481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44" name="pt3243"/>
            <p:cNvSpPr/>
            <p:nvPr/>
          </p:nvSpPr>
          <p:spPr>
            <a:xfrm>
              <a:off x="1021481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45" name="pt3244"/>
            <p:cNvSpPr/>
            <p:nvPr/>
          </p:nvSpPr>
          <p:spPr>
            <a:xfrm>
              <a:off x="1021481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46" name="pt3245"/>
            <p:cNvSpPr/>
            <p:nvPr/>
          </p:nvSpPr>
          <p:spPr>
            <a:xfrm>
              <a:off x="1021481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47" name="pt3246"/>
            <p:cNvSpPr/>
            <p:nvPr/>
          </p:nvSpPr>
          <p:spPr>
            <a:xfrm>
              <a:off x="1021481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48" name="pt3247"/>
            <p:cNvSpPr/>
            <p:nvPr/>
          </p:nvSpPr>
          <p:spPr>
            <a:xfrm>
              <a:off x="854802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49" name="pt3248"/>
            <p:cNvSpPr/>
            <p:nvPr/>
          </p:nvSpPr>
          <p:spPr>
            <a:xfrm>
              <a:off x="854802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50" name="pt3249"/>
            <p:cNvSpPr/>
            <p:nvPr/>
          </p:nvSpPr>
          <p:spPr>
            <a:xfrm>
              <a:off x="854802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51" name="pt3250"/>
            <p:cNvSpPr/>
            <p:nvPr/>
          </p:nvSpPr>
          <p:spPr>
            <a:xfrm>
              <a:off x="854802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52" name="pt3251"/>
            <p:cNvSpPr/>
            <p:nvPr/>
          </p:nvSpPr>
          <p:spPr>
            <a:xfrm>
              <a:off x="854802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53" name="pt3252"/>
            <p:cNvSpPr/>
            <p:nvPr/>
          </p:nvSpPr>
          <p:spPr>
            <a:xfrm>
              <a:off x="854802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54" name="pt3253"/>
            <p:cNvSpPr/>
            <p:nvPr/>
          </p:nvSpPr>
          <p:spPr>
            <a:xfrm>
              <a:off x="854802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55" name="pt3254"/>
            <p:cNvSpPr/>
            <p:nvPr/>
          </p:nvSpPr>
          <p:spPr>
            <a:xfrm>
              <a:off x="854802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56" name="pt3255"/>
            <p:cNvSpPr/>
            <p:nvPr/>
          </p:nvSpPr>
          <p:spPr>
            <a:xfrm>
              <a:off x="854802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57" name="pt3256"/>
            <p:cNvSpPr/>
            <p:nvPr/>
          </p:nvSpPr>
          <p:spPr>
            <a:xfrm>
              <a:off x="854802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58" name="pt3257"/>
            <p:cNvSpPr/>
            <p:nvPr/>
          </p:nvSpPr>
          <p:spPr>
            <a:xfrm>
              <a:off x="1173540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59" name="pt3258"/>
            <p:cNvSpPr/>
            <p:nvPr/>
          </p:nvSpPr>
          <p:spPr>
            <a:xfrm>
              <a:off x="1173540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60" name="pt3259"/>
            <p:cNvSpPr/>
            <p:nvPr/>
          </p:nvSpPr>
          <p:spPr>
            <a:xfrm>
              <a:off x="1173540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61" name="pt3260"/>
            <p:cNvSpPr/>
            <p:nvPr/>
          </p:nvSpPr>
          <p:spPr>
            <a:xfrm>
              <a:off x="1173540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62" name="pt3261"/>
            <p:cNvSpPr/>
            <p:nvPr/>
          </p:nvSpPr>
          <p:spPr>
            <a:xfrm>
              <a:off x="1173540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63" name="pt3262"/>
            <p:cNvSpPr/>
            <p:nvPr/>
          </p:nvSpPr>
          <p:spPr>
            <a:xfrm>
              <a:off x="1173540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64" name="pt3263"/>
            <p:cNvSpPr/>
            <p:nvPr/>
          </p:nvSpPr>
          <p:spPr>
            <a:xfrm>
              <a:off x="1173540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65" name="pt3264"/>
            <p:cNvSpPr/>
            <p:nvPr/>
          </p:nvSpPr>
          <p:spPr>
            <a:xfrm>
              <a:off x="1173540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66" name="pt3265"/>
            <p:cNvSpPr/>
            <p:nvPr/>
          </p:nvSpPr>
          <p:spPr>
            <a:xfrm>
              <a:off x="1173540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67" name="pt3266"/>
            <p:cNvSpPr/>
            <p:nvPr/>
          </p:nvSpPr>
          <p:spPr>
            <a:xfrm>
              <a:off x="1173540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68" name="pt3267"/>
            <p:cNvSpPr/>
            <p:nvPr/>
          </p:nvSpPr>
          <p:spPr>
            <a:xfrm>
              <a:off x="1147222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69" name="pt3268"/>
            <p:cNvSpPr/>
            <p:nvPr/>
          </p:nvSpPr>
          <p:spPr>
            <a:xfrm>
              <a:off x="1147222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70" name="pt3269"/>
            <p:cNvSpPr/>
            <p:nvPr/>
          </p:nvSpPr>
          <p:spPr>
            <a:xfrm>
              <a:off x="1147222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71" name="pt3270"/>
            <p:cNvSpPr/>
            <p:nvPr/>
          </p:nvSpPr>
          <p:spPr>
            <a:xfrm>
              <a:off x="1147222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72" name="pt3271"/>
            <p:cNvSpPr/>
            <p:nvPr/>
          </p:nvSpPr>
          <p:spPr>
            <a:xfrm>
              <a:off x="1147222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73" name="pt3272"/>
            <p:cNvSpPr/>
            <p:nvPr/>
          </p:nvSpPr>
          <p:spPr>
            <a:xfrm>
              <a:off x="1147222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74" name="pt3273"/>
            <p:cNvSpPr/>
            <p:nvPr/>
          </p:nvSpPr>
          <p:spPr>
            <a:xfrm>
              <a:off x="1147222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75" name="pt3274"/>
            <p:cNvSpPr/>
            <p:nvPr/>
          </p:nvSpPr>
          <p:spPr>
            <a:xfrm>
              <a:off x="1147222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76" name="pt3275"/>
            <p:cNvSpPr/>
            <p:nvPr/>
          </p:nvSpPr>
          <p:spPr>
            <a:xfrm>
              <a:off x="1147222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77" name="pt3276"/>
            <p:cNvSpPr/>
            <p:nvPr/>
          </p:nvSpPr>
          <p:spPr>
            <a:xfrm>
              <a:off x="1147222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78" name="pt3277"/>
            <p:cNvSpPr/>
            <p:nvPr/>
          </p:nvSpPr>
          <p:spPr>
            <a:xfrm>
              <a:off x="1296356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79" name="pt3278"/>
            <p:cNvSpPr/>
            <p:nvPr/>
          </p:nvSpPr>
          <p:spPr>
            <a:xfrm>
              <a:off x="1296356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80" name="pt3279"/>
            <p:cNvSpPr/>
            <p:nvPr/>
          </p:nvSpPr>
          <p:spPr>
            <a:xfrm>
              <a:off x="1296356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81" name="pt3280"/>
            <p:cNvSpPr/>
            <p:nvPr/>
          </p:nvSpPr>
          <p:spPr>
            <a:xfrm>
              <a:off x="1296356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82" name="pt3281"/>
            <p:cNvSpPr/>
            <p:nvPr/>
          </p:nvSpPr>
          <p:spPr>
            <a:xfrm>
              <a:off x="1296356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83" name="pt3282"/>
            <p:cNvSpPr/>
            <p:nvPr/>
          </p:nvSpPr>
          <p:spPr>
            <a:xfrm>
              <a:off x="1296356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84" name="pt3283"/>
            <p:cNvSpPr/>
            <p:nvPr/>
          </p:nvSpPr>
          <p:spPr>
            <a:xfrm>
              <a:off x="1296356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85" name="pt3284"/>
            <p:cNvSpPr/>
            <p:nvPr/>
          </p:nvSpPr>
          <p:spPr>
            <a:xfrm>
              <a:off x="1296356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86" name="pt3285"/>
            <p:cNvSpPr/>
            <p:nvPr/>
          </p:nvSpPr>
          <p:spPr>
            <a:xfrm>
              <a:off x="1296356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87" name="pt3286"/>
            <p:cNvSpPr/>
            <p:nvPr/>
          </p:nvSpPr>
          <p:spPr>
            <a:xfrm>
              <a:off x="1296356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88" name="pt3287"/>
            <p:cNvSpPr/>
            <p:nvPr/>
          </p:nvSpPr>
          <p:spPr>
            <a:xfrm>
              <a:off x="1182312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89" name="pt3288"/>
            <p:cNvSpPr/>
            <p:nvPr/>
          </p:nvSpPr>
          <p:spPr>
            <a:xfrm>
              <a:off x="1182312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90" name="pt3289"/>
            <p:cNvSpPr/>
            <p:nvPr/>
          </p:nvSpPr>
          <p:spPr>
            <a:xfrm>
              <a:off x="1182312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91" name="pt3290"/>
            <p:cNvSpPr/>
            <p:nvPr/>
          </p:nvSpPr>
          <p:spPr>
            <a:xfrm>
              <a:off x="1182312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92" name="pt3291"/>
            <p:cNvSpPr/>
            <p:nvPr/>
          </p:nvSpPr>
          <p:spPr>
            <a:xfrm>
              <a:off x="1182312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93" name="pt3292"/>
            <p:cNvSpPr/>
            <p:nvPr/>
          </p:nvSpPr>
          <p:spPr>
            <a:xfrm>
              <a:off x="1182312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94" name="pt3293"/>
            <p:cNvSpPr/>
            <p:nvPr/>
          </p:nvSpPr>
          <p:spPr>
            <a:xfrm>
              <a:off x="1182312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95" name="pt3294"/>
            <p:cNvSpPr/>
            <p:nvPr/>
          </p:nvSpPr>
          <p:spPr>
            <a:xfrm>
              <a:off x="1182312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96" name="pt3295"/>
            <p:cNvSpPr/>
            <p:nvPr/>
          </p:nvSpPr>
          <p:spPr>
            <a:xfrm>
              <a:off x="1182312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97" name="pt3296"/>
            <p:cNvSpPr/>
            <p:nvPr/>
          </p:nvSpPr>
          <p:spPr>
            <a:xfrm>
              <a:off x="1182312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98" name="pt3297"/>
            <p:cNvSpPr/>
            <p:nvPr/>
          </p:nvSpPr>
          <p:spPr>
            <a:xfrm>
              <a:off x="1185236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99" name="pt3298"/>
            <p:cNvSpPr/>
            <p:nvPr/>
          </p:nvSpPr>
          <p:spPr>
            <a:xfrm>
              <a:off x="1185236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00" name="pt3299"/>
            <p:cNvSpPr/>
            <p:nvPr/>
          </p:nvSpPr>
          <p:spPr>
            <a:xfrm>
              <a:off x="1185236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01" name="pt3300"/>
            <p:cNvSpPr/>
            <p:nvPr/>
          </p:nvSpPr>
          <p:spPr>
            <a:xfrm>
              <a:off x="1185236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02" name="pt3301"/>
            <p:cNvSpPr/>
            <p:nvPr/>
          </p:nvSpPr>
          <p:spPr>
            <a:xfrm>
              <a:off x="1185236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03" name="pt3302"/>
            <p:cNvSpPr/>
            <p:nvPr/>
          </p:nvSpPr>
          <p:spPr>
            <a:xfrm>
              <a:off x="1185236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04" name="pt3303"/>
            <p:cNvSpPr/>
            <p:nvPr/>
          </p:nvSpPr>
          <p:spPr>
            <a:xfrm>
              <a:off x="1185236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05" name="pt3304"/>
            <p:cNvSpPr/>
            <p:nvPr/>
          </p:nvSpPr>
          <p:spPr>
            <a:xfrm>
              <a:off x="1185236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06" name="pt3305"/>
            <p:cNvSpPr/>
            <p:nvPr/>
          </p:nvSpPr>
          <p:spPr>
            <a:xfrm>
              <a:off x="1185236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07" name="pt3306"/>
            <p:cNvSpPr/>
            <p:nvPr/>
          </p:nvSpPr>
          <p:spPr>
            <a:xfrm>
              <a:off x="1185236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08" name="pt3307"/>
            <p:cNvSpPr/>
            <p:nvPr/>
          </p:nvSpPr>
          <p:spPr>
            <a:xfrm>
              <a:off x="1615093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09" name="pt3308"/>
            <p:cNvSpPr/>
            <p:nvPr/>
          </p:nvSpPr>
          <p:spPr>
            <a:xfrm>
              <a:off x="1615093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10" name="pt3309"/>
            <p:cNvSpPr/>
            <p:nvPr/>
          </p:nvSpPr>
          <p:spPr>
            <a:xfrm>
              <a:off x="1615093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11" name="pt3310"/>
            <p:cNvSpPr/>
            <p:nvPr/>
          </p:nvSpPr>
          <p:spPr>
            <a:xfrm>
              <a:off x="1615093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12" name="pt3311"/>
            <p:cNvSpPr/>
            <p:nvPr/>
          </p:nvSpPr>
          <p:spPr>
            <a:xfrm>
              <a:off x="1615093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13" name="pt3312"/>
            <p:cNvSpPr/>
            <p:nvPr/>
          </p:nvSpPr>
          <p:spPr>
            <a:xfrm>
              <a:off x="1615093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14" name="pt3313"/>
            <p:cNvSpPr/>
            <p:nvPr/>
          </p:nvSpPr>
          <p:spPr>
            <a:xfrm>
              <a:off x="1615093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15" name="pt3314"/>
            <p:cNvSpPr/>
            <p:nvPr/>
          </p:nvSpPr>
          <p:spPr>
            <a:xfrm>
              <a:off x="1615093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16" name="pt3315"/>
            <p:cNvSpPr/>
            <p:nvPr/>
          </p:nvSpPr>
          <p:spPr>
            <a:xfrm>
              <a:off x="1615093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17" name="pt3316"/>
            <p:cNvSpPr/>
            <p:nvPr/>
          </p:nvSpPr>
          <p:spPr>
            <a:xfrm>
              <a:off x="1615093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18" name="pt3317"/>
            <p:cNvSpPr/>
            <p:nvPr/>
          </p:nvSpPr>
          <p:spPr>
            <a:xfrm>
              <a:off x="1188161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19" name="pt3318"/>
            <p:cNvSpPr/>
            <p:nvPr/>
          </p:nvSpPr>
          <p:spPr>
            <a:xfrm>
              <a:off x="1188161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20" name="pt3319"/>
            <p:cNvSpPr/>
            <p:nvPr/>
          </p:nvSpPr>
          <p:spPr>
            <a:xfrm>
              <a:off x="1188161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21" name="pt3320"/>
            <p:cNvSpPr/>
            <p:nvPr/>
          </p:nvSpPr>
          <p:spPr>
            <a:xfrm>
              <a:off x="1188161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22" name="pt3321"/>
            <p:cNvSpPr/>
            <p:nvPr/>
          </p:nvSpPr>
          <p:spPr>
            <a:xfrm>
              <a:off x="1188161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23" name="pt3322"/>
            <p:cNvSpPr/>
            <p:nvPr/>
          </p:nvSpPr>
          <p:spPr>
            <a:xfrm>
              <a:off x="1188161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24" name="pt3323"/>
            <p:cNvSpPr/>
            <p:nvPr/>
          </p:nvSpPr>
          <p:spPr>
            <a:xfrm>
              <a:off x="1188161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25" name="pt3324"/>
            <p:cNvSpPr/>
            <p:nvPr/>
          </p:nvSpPr>
          <p:spPr>
            <a:xfrm>
              <a:off x="1188161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26" name="pt3325"/>
            <p:cNvSpPr/>
            <p:nvPr/>
          </p:nvSpPr>
          <p:spPr>
            <a:xfrm>
              <a:off x="1188161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27" name="pt3326"/>
            <p:cNvSpPr/>
            <p:nvPr/>
          </p:nvSpPr>
          <p:spPr>
            <a:xfrm>
              <a:off x="1188161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28" name="pt3327"/>
            <p:cNvSpPr/>
            <p:nvPr/>
          </p:nvSpPr>
          <p:spPr>
            <a:xfrm>
              <a:off x="1463035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29" name="pt3328"/>
            <p:cNvSpPr/>
            <p:nvPr/>
          </p:nvSpPr>
          <p:spPr>
            <a:xfrm>
              <a:off x="1463035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30" name="pt3329"/>
            <p:cNvSpPr/>
            <p:nvPr/>
          </p:nvSpPr>
          <p:spPr>
            <a:xfrm>
              <a:off x="1463035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31" name="pt3330"/>
            <p:cNvSpPr/>
            <p:nvPr/>
          </p:nvSpPr>
          <p:spPr>
            <a:xfrm>
              <a:off x="1463035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32" name="pt3331"/>
            <p:cNvSpPr/>
            <p:nvPr/>
          </p:nvSpPr>
          <p:spPr>
            <a:xfrm>
              <a:off x="1463035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33" name="pt3332"/>
            <p:cNvSpPr/>
            <p:nvPr/>
          </p:nvSpPr>
          <p:spPr>
            <a:xfrm>
              <a:off x="1463035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34" name="pt3333"/>
            <p:cNvSpPr/>
            <p:nvPr/>
          </p:nvSpPr>
          <p:spPr>
            <a:xfrm>
              <a:off x="1463035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35" name="pt3334"/>
            <p:cNvSpPr/>
            <p:nvPr/>
          </p:nvSpPr>
          <p:spPr>
            <a:xfrm>
              <a:off x="1463035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36" name="pt3335"/>
            <p:cNvSpPr/>
            <p:nvPr/>
          </p:nvSpPr>
          <p:spPr>
            <a:xfrm>
              <a:off x="1463035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37" name="pt3336"/>
            <p:cNvSpPr/>
            <p:nvPr/>
          </p:nvSpPr>
          <p:spPr>
            <a:xfrm>
              <a:off x="1463035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38" name="pt3337"/>
            <p:cNvSpPr/>
            <p:nvPr/>
          </p:nvSpPr>
          <p:spPr>
            <a:xfrm>
              <a:off x="1465959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39" name="pt3338"/>
            <p:cNvSpPr/>
            <p:nvPr/>
          </p:nvSpPr>
          <p:spPr>
            <a:xfrm>
              <a:off x="1465959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40" name="pt3339"/>
            <p:cNvSpPr/>
            <p:nvPr/>
          </p:nvSpPr>
          <p:spPr>
            <a:xfrm>
              <a:off x="1465959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41" name="pt3340"/>
            <p:cNvSpPr/>
            <p:nvPr/>
          </p:nvSpPr>
          <p:spPr>
            <a:xfrm>
              <a:off x="1465959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42" name="pt3341"/>
            <p:cNvSpPr/>
            <p:nvPr/>
          </p:nvSpPr>
          <p:spPr>
            <a:xfrm>
              <a:off x="1465959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43" name="pt3342"/>
            <p:cNvSpPr/>
            <p:nvPr/>
          </p:nvSpPr>
          <p:spPr>
            <a:xfrm>
              <a:off x="1465959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44" name="pt3343"/>
            <p:cNvSpPr/>
            <p:nvPr/>
          </p:nvSpPr>
          <p:spPr>
            <a:xfrm>
              <a:off x="1465959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45" name="pt3344"/>
            <p:cNvSpPr/>
            <p:nvPr/>
          </p:nvSpPr>
          <p:spPr>
            <a:xfrm>
              <a:off x="1465959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46" name="pt3345"/>
            <p:cNvSpPr/>
            <p:nvPr/>
          </p:nvSpPr>
          <p:spPr>
            <a:xfrm>
              <a:off x="1465959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47" name="pt3346"/>
            <p:cNvSpPr/>
            <p:nvPr/>
          </p:nvSpPr>
          <p:spPr>
            <a:xfrm>
              <a:off x="1465959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48" name="pt3347"/>
            <p:cNvSpPr/>
            <p:nvPr/>
          </p:nvSpPr>
          <p:spPr>
            <a:xfrm>
              <a:off x="1299280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49" name="pt3348"/>
            <p:cNvSpPr/>
            <p:nvPr/>
          </p:nvSpPr>
          <p:spPr>
            <a:xfrm>
              <a:off x="1299280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50" name="pt3349"/>
            <p:cNvSpPr/>
            <p:nvPr/>
          </p:nvSpPr>
          <p:spPr>
            <a:xfrm>
              <a:off x="1299280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51" name="pt3350"/>
            <p:cNvSpPr/>
            <p:nvPr/>
          </p:nvSpPr>
          <p:spPr>
            <a:xfrm>
              <a:off x="1299280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52" name="pt3351"/>
            <p:cNvSpPr/>
            <p:nvPr/>
          </p:nvSpPr>
          <p:spPr>
            <a:xfrm>
              <a:off x="1299280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53" name="pt3352"/>
            <p:cNvSpPr/>
            <p:nvPr/>
          </p:nvSpPr>
          <p:spPr>
            <a:xfrm>
              <a:off x="1299280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54" name="pt3353"/>
            <p:cNvSpPr/>
            <p:nvPr/>
          </p:nvSpPr>
          <p:spPr>
            <a:xfrm>
              <a:off x="1299280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55" name="pt3354"/>
            <p:cNvSpPr/>
            <p:nvPr/>
          </p:nvSpPr>
          <p:spPr>
            <a:xfrm>
              <a:off x="1299280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56" name="pt3355"/>
            <p:cNvSpPr/>
            <p:nvPr/>
          </p:nvSpPr>
          <p:spPr>
            <a:xfrm>
              <a:off x="1299280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57" name="pt3356"/>
            <p:cNvSpPr/>
            <p:nvPr/>
          </p:nvSpPr>
          <p:spPr>
            <a:xfrm>
              <a:off x="1299280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58" name="pt3357"/>
            <p:cNvSpPr/>
            <p:nvPr/>
          </p:nvSpPr>
          <p:spPr>
            <a:xfrm>
              <a:off x="1302204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59" name="pt3358"/>
            <p:cNvSpPr/>
            <p:nvPr/>
          </p:nvSpPr>
          <p:spPr>
            <a:xfrm>
              <a:off x="1302204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60" name="pt3359"/>
            <p:cNvSpPr/>
            <p:nvPr/>
          </p:nvSpPr>
          <p:spPr>
            <a:xfrm>
              <a:off x="1302204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61" name="pt3360"/>
            <p:cNvSpPr/>
            <p:nvPr/>
          </p:nvSpPr>
          <p:spPr>
            <a:xfrm>
              <a:off x="1302204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62" name="pt3361"/>
            <p:cNvSpPr/>
            <p:nvPr/>
          </p:nvSpPr>
          <p:spPr>
            <a:xfrm>
              <a:off x="1302204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63" name="pt3362"/>
            <p:cNvSpPr/>
            <p:nvPr/>
          </p:nvSpPr>
          <p:spPr>
            <a:xfrm>
              <a:off x="1302204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64" name="pt3363"/>
            <p:cNvSpPr/>
            <p:nvPr/>
          </p:nvSpPr>
          <p:spPr>
            <a:xfrm>
              <a:off x="1302204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65" name="pt3364"/>
            <p:cNvSpPr/>
            <p:nvPr/>
          </p:nvSpPr>
          <p:spPr>
            <a:xfrm>
              <a:off x="1302204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66" name="pt3365"/>
            <p:cNvSpPr/>
            <p:nvPr/>
          </p:nvSpPr>
          <p:spPr>
            <a:xfrm>
              <a:off x="1302204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67" name="pt3366"/>
            <p:cNvSpPr/>
            <p:nvPr/>
          </p:nvSpPr>
          <p:spPr>
            <a:xfrm>
              <a:off x="1302204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68" name="pt3367"/>
            <p:cNvSpPr/>
            <p:nvPr/>
          </p:nvSpPr>
          <p:spPr>
            <a:xfrm>
              <a:off x="1305128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69" name="pt3368"/>
            <p:cNvSpPr/>
            <p:nvPr/>
          </p:nvSpPr>
          <p:spPr>
            <a:xfrm>
              <a:off x="1305128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70" name="pt3369"/>
            <p:cNvSpPr/>
            <p:nvPr/>
          </p:nvSpPr>
          <p:spPr>
            <a:xfrm>
              <a:off x="1305128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71" name="pt3370"/>
            <p:cNvSpPr/>
            <p:nvPr/>
          </p:nvSpPr>
          <p:spPr>
            <a:xfrm>
              <a:off x="1305128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72" name="pt3371"/>
            <p:cNvSpPr/>
            <p:nvPr/>
          </p:nvSpPr>
          <p:spPr>
            <a:xfrm>
              <a:off x="1305128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73" name="pt3372"/>
            <p:cNvSpPr/>
            <p:nvPr/>
          </p:nvSpPr>
          <p:spPr>
            <a:xfrm>
              <a:off x="1305128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74" name="pt3373"/>
            <p:cNvSpPr/>
            <p:nvPr/>
          </p:nvSpPr>
          <p:spPr>
            <a:xfrm>
              <a:off x="1305128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75" name="pt3374"/>
            <p:cNvSpPr/>
            <p:nvPr/>
          </p:nvSpPr>
          <p:spPr>
            <a:xfrm>
              <a:off x="1305128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76" name="pt3375"/>
            <p:cNvSpPr/>
            <p:nvPr/>
          </p:nvSpPr>
          <p:spPr>
            <a:xfrm>
              <a:off x="1305128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77" name="pt3376"/>
            <p:cNvSpPr/>
            <p:nvPr/>
          </p:nvSpPr>
          <p:spPr>
            <a:xfrm>
              <a:off x="1305128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78" name="pt3377"/>
            <p:cNvSpPr/>
            <p:nvPr/>
          </p:nvSpPr>
          <p:spPr>
            <a:xfrm>
              <a:off x="1308053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79" name="pt3378"/>
            <p:cNvSpPr/>
            <p:nvPr/>
          </p:nvSpPr>
          <p:spPr>
            <a:xfrm>
              <a:off x="1308053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80" name="pt3379"/>
            <p:cNvSpPr/>
            <p:nvPr/>
          </p:nvSpPr>
          <p:spPr>
            <a:xfrm>
              <a:off x="1308053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81" name="pt3380"/>
            <p:cNvSpPr/>
            <p:nvPr/>
          </p:nvSpPr>
          <p:spPr>
            <a:xfrm>
              <a:off x="1308053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82" name="pt3381"/>
            <p:cNvSpPr/>
            <p:nvPr/>
          </p:nvSpPr>
          <p:spPr>
            <a:xfrm>
              <a:off x="1308053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83" name="pt3382"/>
            <p:cNvSpPr/>
            <p:nvPr/>
          </p:nvSpPr>
          <p:spPr>
            <a:xfrm>
              <a:off x="1308053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84" name="pt3383"/>
            <p:cNvSpPr/>
            <p:nvPr/>
          </p:nvSpPr>
          <p:spPr>
            <a:xfrm>
              <a:off x="1308053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85" name="pt3384"/>
            <p:cNvSpPr/>
            <p:nvPr/>
          </p:nvSpPr>
          <p:spPr>
            <a:xfrm>
              <a:off x="1308053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86" name="pt3385"/>
            <p:cNvSpPr/>
            <p:nvPr/>
          </p:nvSpPr>
          <p:spPr>
            <a:xfrm>
              <a:off x="1308053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87" name="pt3386"/>
            <p:cNvSpPr/>
            <p:nvPr/>
          </p:nvSpPr>
          <p:spPr>
            <a:xfrm>
              <a:off x="1308053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88" name="pt3387"/>
            <p:cNvSpPr/>
            <p:nvPr/>
          </p:nvSpPr>
          <p:spPr>
            <a:xfrm>
              <a:off x="1618017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89" name="pt3388"/>
            <p:cNvSpPr/>
            <p:nvPr/>
          </p:nvSpPr>
          <p:spPr>
            <a:xfrm>
              <a:off x="1618017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90" name="pt3389"/>
            <p:cNvSpPr/>
            <p:nvPr/>
          </p:nvSpPr>
          <p:spPr>
            <a:xfrm>
              <a:off x="1618017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91" name="pt3390"/>
            <p:cNvSpPr/>
            <p:nvPr/>
          </p:nvSpPr>
          <p:spPr>
            <a:xfrm>
              <a:off x="1618017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92" name="pt3391"/>
            <p:cNvSpPr/>
            <p:nvPr/>
          </p:nvSpPr>
          <p:spPr>
            <a:xfrm>
              <a:off x="1618017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93" name="pt3392"/>
            <p:cNvSpPr/>
            <p:nvPr/>
          </p:nvSpPr>
          <p:spPr>
            <a:xfrm>
              <a:off x="1618017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94" name="pt3393"/>
            <p:cNvSpPr/>
            <p:nvPr/>
          </p:nvSpPr>
          <p:spPr>
            <a:xfrm>
              <a:off x="1618017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95" name="pt3394"/>
            <p:cNvSpPr/>
            <p:nvPr/>
          </p:nvSpPr>
          <p:spPr>
            <a:xfrm>
              <a:off x="1618017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96" name="pt3395"/>
            <p:cNvSpPr/>
            <p:nvPr/>
          </p:nvSpPr>
          <p:spPr>
            <a:xfrm>
              <a:off x="1618017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97" name="pt3396"/>
            <p:cNvSpPr/>
            <p:nvPr/>
          </p:nvSpPr>
          <p:spPr>
            <a:xfrm>
              <a:off x="1618017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98" name="pt3397"/>
            <p:cNvSpPr/>
            <p:nvPr/>
          </p:nvSpPr>
          <p:spPr>
            <a:xfrm>
              <a:off x="1310977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99" name="pt3398"/>
            <p:cNvSpPr/>
            <p:nvPr/>
          </p:nvSpPr>
          <p:spPr>
            <a:xfrm>
              <a:off x="1310977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00" name="pt3399"/>
            <p:cNvSpPr/>
            <p:nvPr/>
          </p:nvSpPr>
          <p:spPr>
            <a:xfrm>
              <a:off x="1310977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01" name="pt3400"/>
            <p:cNvSpPr/>
            <p:nvPr/>
          </p:nvSpPr>
          <p:spPr>
            <a:xfrm>
              <a:off x="1310977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02" name="pt3401"/>
            <p:cNvSpPr/>
            <p:nvPr/>
          </p:nvSpPr>
          <p:spPr>
            <a:xfrm>
              <a:off x="1310977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03" name="pt3402"/>
            <p:cNvSpPr/>
            <p:nvPr/>
          </p:nvSpPr>
          <p:spPr>
            <a:xfrm>
              <a:off x="1310977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04" name="pt3403"/>
            <p:cNvSpPr/>
            <p:nvPr/>
          </p:nvSpPr>
          <p:spPr>
            <a:xfrm>
              <a:off x="1310977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05" name="pt3404"/>
            <p:cNvSpPr/>
            <p:nvPr/>
          </p:nvSpPr>
          <p:spPr>
            <a:xfrm>
              <a:off x="1310977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06" name="pt3405"/>
            <p:cNvSpPr/>
            <p:nvPr/>
          </p:nvSpPr>
          <p:spPr>
            <a:xfrm>
              <a:off x="1310977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07" name="pt3406"/>
            <p:cNvSpPr/>
            <p:nvPr/>
          </p:nvSpPr>
          <p:spPr>
            <a:xfrm>
              <a:off x="1310977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08" name="pt3407"/>
            <p:cNvSpPr/>
            <p:nvPr/>
          </p:nvSpPr>
          <p:spPr>
            <a:xfrm>
              <a:off x="1620941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09" name="pt3408"/>
            <p:cNvSpPr/>
            <p:nvPr/>
          </p:nvSpPr>
          <p:spPr>
            <a:xfrm>
              <a:off x="1620941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10" name="pt3409"/>
            <p:cNvSpPr/>
            <p:nvPr/>
          </p:nvSpPr>
          <p:spPr>
            <a:xfrm>
              <a:off x="1620941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11" name="pt3410"/>
            <p:cNvSpPr/>
            <p:nvPr/>
          </p:nvSpPr>
          <p:spPr>
            <a:xfrm>
              <a:off x="1620941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12" name="pt3411"/>
            <p:cNvSpPr/>
            <p:nvPr/>
          </p:nvSpPr>
          <p:spPr>
            <a:xfrm>
              <a:off x="1620941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13" name="pt3412"/>
            <p:cNvSpPr/>
            <p:nvPr/>
          </p:nvSpPr>
          <p:spPr>
            <a:xfrm>
              <a:off x="1620941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14" name="pt3413"/>
            <p:cNvSpPr/>
            <p:nvPr/>
          </p:nvSpPr>
          <p:spPr>
            <a:xfrm>
              <a:off x="1620941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15" name="pt3414"/>
            <p:cNvSpPr/>
            <p:nvPr/>
          </p:nvSpPr>
          <p:spPr>
            <a:xfrm>
              <a:off x="1620941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16" name="pt3415"/>
            <p:cNvSpPr/>
            <p:nvPr/>
          </p:nvSpPr>
          <p:spPr>
            <a:xfrm>
              <a:off x="1620941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17" name="pt3416"/>
            <p:cNvSpPr/>
            <p:nvPr/>
          </p:nvSpPr>
          <p:spPr>
            <a:xfrm>
              <a:off x="1620941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18" name="pt3417"/>
            <p:cNvSpPr/>
            <p:nvPr/>
          </p:nvSpPr>
          <p:spPr>
            <a:xfrm>
              <a:off x="1191085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19" name="pt3418"/>
            <p:cNvSpPr/>
            <p:nvPr/>
          </p:nvSpPr>
          <p:spPr>
            <a:xfrm>
              <a:off x="1191085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20" name="pt3419"/>
            <p:cNvSpPr/>
            <p:nvPr/>
          </p:nvSpPr>
          <p:spPr>
            <a:xfrm>
              <a:off x="1191085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21" name="pt3420"/>
            <p:cNvSpPr/>
            <p:nvPr/>
          </p:nvSpPr>
          <p:spPr>
            <a:xfrm>
              <a:off x="1191085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22" name="pt3421"/>
            <p:cNvSpPr/>
            <p:nvPr/>
          </p:nvSpPr>
          <p:spPr>
            <a:xfrm>
              <a:off x="1191085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23" name="pt3422"/>
            <p:cNvSpPr/>
            <p:nvPr/>
          </p:nvSpPr>
          <p:spPr>
            <a:xfrm>
              <a:off x="1191085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24" name="pt3423"/>
            <p:cNvSpPr/>
            <p:nvPr/>
          </p:nvSpPr>
          <p:spPr>
            <a:xfrm>
              <a:off x="1191085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25" name="pt3424"/>
            <p:cNvSpPr/>
            <p:nvPr/>
          </p:nvSpPr>
          <p:spPr>
            <a:xfrm>
              <a:off x="1191085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26" name="pt3425"/>
            <p:cNvSpPr/>
            <p:nvPr/>
          </p:nvSpPr>
          <p:spPr>
            <a:xfrm>
              <a:off x="1191085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27" name="pt3426"/>
            <p:cNvSpPr/>
            <p:nvPr/>
          </p:nvSpPr>
          <p:spPr>
            <a:xfrm>
              <a:off x="1191085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28" name="pt3427"/>
            <p:cNvSpPr/>
            <p:nvPr/>
          </p:nvSpPr>
          <p:spPr>
            <a:xfrm>
              <a:off x="1194009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29" name="pt3428"/>
            <p:cNvSpPr/>
            <p:nvPr/>
          </p:nvSpPr>
          <p:spPr>
            <a:xfrm>
              <a:off x="1194009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30" name="pt3429"/>
            <p:cNvSpPr/>
            <p:nvPr/>
          </p:nvSpPr>
          <p:spPr>
            <a:xfrm>
              <a:off x="1194009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31" name="pt3430"/>
            <p:cNvSpPr/>
            <p:nvPr/>
          </p:nvSpPr>
          <p:spPr>
            <a:xfrm>
              <a:off x="1194009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32" name="pt3431"/>
            <p:cNvSpPr/>
            <p:nvPr/>
          </p:nvSpPr>
          <p:spPr>
            <a:xfrm>
              <a:off x="1194009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33" name="pt3432"/>
            <p:cNvSpPr/>
            <p:nvPr/>
          </p:nvSpPr>
          <p:spPr>
            <a:xfrm>
              <a:off x="1194009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34" name="pt3433"/>
            <p:cNvSpPr/>
            <p:nvPr/>
          </p:nvSpPr>
          <p:spPr>
            <a:xfrm>
              <a:off x="1194009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35" name="pt3434"/>
            <p:cNvSpPr/>
            <p:nvPr/>
          </p:nvSpPr>
          <p:spPr>
            <a:xfrm>
              <a:off x="1194009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36" name="pt3435"/>
            <p:cNvSpPr/>
            <p:nvPr/>
          </p:nvSpPr>
          <p:spPr>
            <a:xfrm>
              <a:off x="1194009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37" name="pt3436"/>
            <p:cNvSpPr/>
            <p:nvPr/>
          </p:nvSpPr>
          <p:spPr>
            <a:xfrm>
              <a:off x="1194009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38" name="pt3437"/>
            <p:cNvSpPr/>
            <p:nvPr/>
          </p:nvSpPr>
          <p:spPr>
            <a:xfrm>
              <a:off x="1468883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39" name="pt3438"/>
            <p:cNvSpPr/>
            <p:nvPr/>
          </p:nvSpPr>
          <p:spPr>
            <a:xfrm>
              <a:off x="1468883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40" name="pt3439"/>
            <p:cNvSpPr/>
            <p:nvPr/>
          </p:nvSpPr>
          <p:spPr>
            <a:xfrm>
              <a:off x="1468883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41" name="pt3440"/>
            <p:cNvSpPr/>
            <p:nvPr/>
          </p:nvSpPr>
          <p:spPr>
            <a:xfrm>
              <a:off x="1468883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42" name="pt3441"/>
            <p:cNvSpPr/>
            <p:nvPr/>
          </p:nvSpPr>
          <p:spPr>
            <a:xfrm>
              <a:off x="1468883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43" name="pt3442"/>
            <p:cNvSpPr/>
            <p:nvPr/>
          </p:nvSpPr>
          <p:spPr>
            <a:xfrm>
              <a:off x="1468883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44" name="pt3443"/>
            <p:cNvSpPr/>
            <p:nvPr/>
          </p:nvSpPr>
          <p:spPr>
            <a:xfrm>
              <a:off x="1468883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45" name="pt3444"/>
            <p:cNvSpPr/>
            <p:nvPr/>
          </p:nvSpPr>
          <p:spPr>
            <a:xfrm>
              <a:off x="1468883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46" name="pt3445"/>
            <p:cNvSpPr/>
            <p:nvPr/>
          </p:nvSpPr>
          <p:spPr>
            <a:xfrm>
              <a:off x="1468883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47" name="pt3446"/>
            <p:cNvSpPr/>
            <p:nvPr/>
          </p:nvSpPr>
          <p:spPr>
            <a:xfrm>
              <a:off x="1468883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48" name="pt3447"/>
            <p:cNvSpPr/>
            <p:nvPr/>
          </p:nvSpPr>
          <p:spPr>
            <a:xfrm>
              <a:off x="1313901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49" name="pt3448"/>
            <p:cNvSpPr/>
            <p:nvPr/>
          </p:nvSpPr>
          <p:spPr>
            <a:xfrm>
              <a:off x="1313901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50" name="pt3449"/>
            <p:cNvSpPr/>
            <p:nvPr/>
          </p:nvSpPr>
          <p:spPr>
            <a:xfrm>
              <a:off x="1313901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51" name="pt3450"/>
            <p:cNvSpPr/>
            <p:nvPr/>
          </p:nvSpPr>
          <p:spPr>
            <a:xfrm>
              <a:off x="1313901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52" name="pt3451"/>
            <p:cNvSpPr/>
            <p:nvPr/>
          </p:nvSpPr>
          <p:spPr>
            <a:xfrm>
              <a:off x="1313901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53" name="pt3452"/>
            <p:cNvSpPr/>
            <p:nvPr/>
          </p:nvSpPr>
          <p:spPr>
            <a:xfrm>
              <a:off x="1313901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54" name="pt3453"/>
            <p:cNvSpPr/>
            <p:nvPr/>
          </p:nvSpPr>
          <p:spPr>
            <a:xfrm>
              <a:off x="1313901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55" name="pt3454"/>
            <p:cNvSpPr/>
            <p:nvPr/>
          </p:nvSpPr>
          <p:spPr>
            <a:xfrm>
              <a:off x="1313901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56" name="pt3455"/>
            <p:cNvSpPr/>
            <p:nvPr/>
          </p:nvSpPr>
          <p:spPr>
            <a:xfrm>
              <a:off x="1313901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57" name="pt3456"/>
            <p:cNvSpPr/>
            <p:nvPr/>
          </p:nvSpPr>
          <p:spPr>
            <a:xfrm>
              <a:off x="1313901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58" name="pt3457"/>
            <p:cNvSpPr/>
            <p:nvPr/>
          </p:nvSpPr>
          <p:spPr>
            <a:xfrm>
              <a:off x="1316825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59" name="pt3458"/>
            <p:cNvSpPr/>
            <p:nvPr/>
          </p:nvSpPr>
          <p:spPr>
            <a:xfrm>
              <a:off x="1316825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60" name="pt3459"/>
            <p:cNvSpPr/>
            <p:nvPr/>
          </p:nvSpPr>
          <p:spPr>
            <a:xfrm>
              <a:off x="1316825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61" name="pt3460"/>
            <p:cNvSpPr/>
            <p:nvPr/>
          </p:nvSpPr>
          <p:spPr>
            <a:xfrm>
              <a:off x="1316825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62" name="pt3461"/>
            <p:cNvSpPr/>
            <p:nvPr/>
          </p:nvSpPr>
          <p:spPr>
            <a:xfrm>
              <a:off x="1316825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63" name="pt3462"/>
            <p:cNvSpPr/>
            <p:nvPr/>
          </p:nvSpPr>
          <p:spPr>
            <a:xfrm>
              <a:off x="1316825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64" name="pt3463"/>
            <p:cNvSpPr/>
            <p:nvPr/>
          </p:nvSpPr>
          <p:spPr>
            <a:xfrm>
              <a:off x="1316825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65" name="pt3464"/>
            <p:cNvSpPr/>
            <p:nvPr/>
          </p:nvSpPr>
          <p:spPr>
            <a:xfrm>
              <a:off x="1316825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66" name="pt3465"/>
            <p:cNvSpPr/>
            <p:nvPr/>
          </p:nvSpPr>
          <p:spPr>
            <a:xfrm>
              <a:off x="1316825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67" name="pt3466"/>
            <p:cNvSpPr/>
            <p:nvPr/>
          </p:nvSpPr>
          <p:spPr>
            <a:xfrm>
              <a:off x="1316825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68" name="pt3467"/>
            <p:cNvSpPr/>
            <p:nvPr/>
          </p:nvSpPr>
          <p:spPr>
            <a:xfrm>
              <a:off x="1196933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69" name="pt3468"/>
            <p:cNvSpPr/>
            <p:nvPr/>
          </p:nvSpPr>
          <p:spPr>
            <a:xfrm>
              <a:off x="1196933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70" name="pt3469"/>
            <p:cNvSpPr/>
            <p:nvPr/>
          </p:nvSpPr>
          <p:spPr>
            <a:xfrm>
              <a:off x="1196933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71" name="pt3470"/>
            <p:cNvSpPr/>
            <p:nvPr/>
          </p:nvSpPr>
          <p:spPr>
            <a:xfrm>
              <a:off x="1196933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72" name="pt3471"/>
            <p:cNvSpPr/>
            <p:nvPr/>
          </p:nvSpPr>
          <p:spPr>
            <a:xfrm>
              <a:off x="1196933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73" name="pt3472"/>
            <p:cNvSpPr/>
            <p:nvPr/>
          </p:nvSpPr>
          <p:spPr>
            <a:xfrm>
              <a:off x="1196933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74" name="pt3473"/>
            <p:cNvSpPr/>
            <p:nvPr/>
          </p:nvSpPr>
          <p:spPr>
            <a:xfrm>
              <a:off x="1196933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75" name="pt3474"/>
            <p:cNvSpPr/>
            <p:nvPr/>
          </p:nvSpPr>
          <p:spPr>
            <a:xfrm>
              <a:off x="1196933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76" name="pt3475"/>
            <p:cNvSpPr/>
            <p:nvPr/>
          </p:nvSpPr>
          <p:spPr>
            <a:xfrm>
              <a:off x="1196933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77" name="pt3476"/>
            <p:cNvSpPr/>
            <p:nvPr/>
          </p:nvSpPr>
          <p:spPr>
            <a:xfrm>
              <a:off x="1196933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78" name="pt3477"/>
            <p:cNvSpPr/>
            <p:nvPr/>
          </p:nvSpPr>
          <p:spPr>
            <a:xfrm>
              <a:off x="1199857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79" name="pt3478"/>
            <p:cNvSpPr/>
            <p:nvPr/>
          </p:nvSpPr>
          <p:spPr>
            <a:xfrm>
              <a:off x="1199857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80" name="pt3479"/>
            <p:cNvSpPr/>
            <p:nvPr/>
          </p:nvSpPr>
          <p:spPr>
            <a:xfrm>
              <a:off x="1199857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81" name="pt3480"/>
            <p:cNvSpPr/>
            <p:nvPr/>
          </p:nvSpPr>
          <p:spPr>
            <a:xfrm>
              <a:off x="1199857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82" name="pt3481"/>
            <p:cNvSpPr/>
            <p:nvPr/>
          </p:nvSpPr>
          <p:spPr>
            <a:xfrm>
              <a:off x="1199857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83" name="pt3482"/>
            <p:cNvSpPr/>
            <p:nvPr/>
          </p:nvSpPr>
          <p:spPr>
            <a:xfrm>
              <a:off x="1199857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84" name="pt3483"/>
            <p:cNvSpPr/>
            <p:nvPr/>
          </p:nvSpPr>
          <p:spPr>
            <a:xfrm>
              <a:off x="1199857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85" name="pt3484"/>
            <p:cNvSpPr/>
            <p:nvPr/>
          </p:nvSpPr>
          <p:spPr>
            <a:xfrm>
              <a:off x="1199857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86" name="pt3485"/>
            <p:cNvSpPr/>
            <p:nvPr/>
          </p:nvSpPr>
          <p:spPr>
            <a:xfrm>
              <a:off x="1199857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87" name="pt3486"/>
            <p:cNvSpPr/>
            <p:nvPr/>
          </p:nvSpPr>
          <p:spPr>
            <a:xfrm>
              <a:off x="1199857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88" name="pt3487"/>
            <p:cNvSpPr/>
            <p:nvPr/>
          </p:nvSpPr>
          <p:spPr>
            <a:xfrm>
              <a:off x="1202782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89" name="pt3488"/>
            <p:cNvSpPr/>
            <p:nvPr/>
          </p:nvSpPr>
          <p:spPr>
            <a:xfrm>
              <a:off x="1202782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90" name="pt3489"/>
            <p:cNvSpPr/>
            <p:nvPr/>
          </p:nvSpPr>
          <p:spPr>
            <a:xfrm>
              <a:off x="1202782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91" name="pt3490"/>
            <p:cNvSpPr/>
            <p:nvPr/>
          </p:nvSpPr>
          <p:spPr>
            <a:xfrm>
              <a:off x="1202782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92" name="pt3491"/>
            <p:cNvSpPr/>
            <p:nvPr/>
          </p:nvSpPr>
          <p:spPr>
            <a:xfrm>
              <a:off x="1202782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93" name="pt3492"/>
            <p:cNvSpPr/>
            <p:nvPr/>
          </p:nvSpPr>
          <p:spPr>
            <a:xfrm>
              <a:off x="1202782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94" name="pt3493"/>
            <p:cNvSpPr/>
            <p:nvPr/>
          </p:nvSpPr>
          <p:spPr>
            <a:xfrm>
              <a:off x="1202782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95" name="pt3494"/>
            <p:cNvSpPr/>
            <p:nvPr/>
          </p:nvSpPr>
          <p:spPr>
            <a:xfrm>
              <a:off x="1202782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96" name="pt3495"/>
            <p:cNvSpPr/>
            <p:nvPr/>
          </p:nvSpPr>
          <p:spPr>
            <a:xfrm>
              <a:off x="1202782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97" name="pt3496"/>
            <p:cNvSpPr/>
            <p:nvPr/>
          </p:nvSpPr>
          <p:spPr>
            <a:xfrm>
              <a:off x="1202782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98" name="pt3497"/>
            <p:cNvSpPr/>
            <p:nvPr/>
          </p:nvSpPr>
          <p:spPr>
            <a:xfrm>
              <a:off x="1623866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99" name="pt3498"/>
            <p:cNvSpPr/>
            <p:nvPr/>
          </p:nvSpPr>
          <p:spPr>
            <a:xfrm>
              <a:off x="1623866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00" name="pt3499"/>
            <p:cNvSpPr/>
            <p:nvPr/>
          </p:nvSpPr>
          <p:spPr>
            <a:xfrm>
              <a:off x="1623866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01" name="pt3500"/>
            <p:cNvSpPr/>
            <p:nvPr/>
          </p:nvSpPr>
          <p:spPr>
            <a:xfrm>
              <a:off x="1623866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02" name="pt3501"/>
            <p:cNvSpPr/>
            <p:nvPr/>
          </p:nvSpPr>
          <p:spPr>
            <a:xfrm>
              <a:off x="1623866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03" name="pt3502"/>
            <p:cNvSpPr/>
            <p:nvPr/>
          </p:nvSpPr>
          <p:spPr>
            <a:xfrm>
              <a:off x="1623866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04" name="pt3503"/>
            <p:cNvSpPr/>
            <p:nvPr/>
          </p:nvSpPr>
          <p:spPr>
            <a:xfrm>
              <a:off x="1623866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05" name="pt3504"/>
            <p:cNvSpPr/>
            <p:nvPr/>
          </p:nvSpPr>
          <p:spPr>
            <a:xfrm>
              <a:off x="1623866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06" name="pt3505"/>
            <p:cNvSpPr/>
            <p:nvPr/>
          </p:nvSpPr>
          <p:spPr>
            <a:xfrm>
              <a:off x="1623866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07" name="pt3506"/>
            <p:cNvSpPr/>
            <p:nvPr/>
          </p:nvSpPr>
          <p:spPr>
            <a:xfrm>
              <a:off x="1623866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08" name="pt3507"/>
            <p:cNvSpPr/>
            <p:nvPr/>
          </p:nvSpPr>
          <p:spPr>
            <a:xfrm>
              <a:off x="1626790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09" name="pt3508"/>
            <p:cNvSpPr/>
            <p:nvPr/>
          </p:nvSpPr>
          <p:spPr>
            <a:xfrm>
              <a:off x="1626790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10" name="pt3509"/>
            <p:cNvSpPr/>
            <p:nvPr/>
          </p:nvSpPr>
          <p:spPr>
            <a:xfrm>
              <a:off x="1626790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11" name="pt3510"/>
            <p:cNvSpPr/>
            <p:nvPr/>
          </p:nvSpPr>
          <p:spPr>
            <a:xfrm>
              <a:off x="1626790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12" name="pt3511"/>
            <p:cNvSpPr/>
            <p:nvPr/>
          </p:nvSpPr>
          <p:spPr>
            <a:xfrm>
              <a:off x="1626790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13" name="pt3512"/>
            <p:cNvSpPr/>
            <p:nvPr/>
          </p:nvSpPr>
          <p:spPr>
            <a:xfrm>
              <a:off x="1626790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14" name="pt3513"/>
            <p:cNvSpPr/>
            <p:nvPr/>
          </p:nvSpPr>
          <p:spPr>
            <a:xfrm>
              <a:off x="1626790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15" name="pt3514"/>
            <p:cNvSpPr/>
            <p:nvPr/>
          </p:nvSpPr>
          <p:spPr>
            <a:xfrm>
              <a:off x="1626790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16" name="pt3515"/>
            <p:cNvSpPr/>
            <p:nvPr/>
          </p:nvSpPr>
          <p:spPr>
            <a:xfrm>
              <a:off x="1626790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17" name="pt3516"/>
            <p:cNvSpPr/>
            <p:nvPr/>
          </p:nvSpPr>
          <p:spPr>
            <a:xfrm>
              <a:off x="1626790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18" name="pt3517"/>
            <p:cNvSpPr/>
            <p:nvPr/>
          </p:nvSpPr>
          <p:spPr>
            <a:xfrm>
              <a:off x="1205706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19" name="pt3518"/>
            <p:cNvSpPr/>
            <p:nvPr/>
          </p:nvSpPr>
          <p:spPr>
            <a:xfrm>
              <a:off x="1205706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20" name="pt3519"/>
            <p:cNvSpPr/>
            <p:nvPr/>
          </p:nvSpPr>
          <p:spPr>
            <a:xfrm>
              <a:off x="1205706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21" name="pt3520"/>
            <p:cNvSpPr/>
            <p:nvPr/>
          </p:nvSpPr>
          <p:spPr>
            <a:xfrm>
              <a:off x="1205706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22" name="pt3521"/>
            <p:cNvSpPr/>
            <p:nvPr/>
          </p:nvSpPr>
          <p:spPr>
            <a:xfrm>
              <a:off x="1205706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23" name="pt3522"/>
            <p:cNvSpPr/>
            <p:nvPr/>
          </p:nvSpPr>
          <p:spPr>
            <a:xfrm>
              <a:off x="1205706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24" name="pt3523"/>
            <p:cNvSpPr/>
            <p:nvPr/>
          </p:nvSpPr>
          <p:spPr>
            <a:xfrm>
              <a:off x="1205706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25" name="pt3524"/>
            <p:cNvSpPr/>
            <p:nvPr/>
          </p:nvSpPr>
          <p:spPr>
            <a:xfrm>
              <a:off x="1205706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26" name="pt3525"/>
            <p:cNvSpPr/>
            <p:nvPr/>
          </p:nvSpPr>
          <p:spPr>
            <a:xfrm>
              <a:off x="1205706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27" name="pt3526"/>
            <p:cNvSpPr/>
            <p:nvPr/>
          </p:nvSpPr>
          <p:spPr>
            <a:xfrm>
              <a:off x="1205706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28" name="pt3527"/>
            <p:cNvSpPr/>
            <p:nvPr/>
          </p:nvSpPr>
          <p:spPr>
            <a:xfrm>
              <a:off x="1471807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29" name="pt3528"/>
            <p:cNvSpPr/>
            <p:nvPr/>
          </p:nvSpPr>
          <p:spPr>
            <a:xfrm>
              <a:off x="1471807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30" name="pt3529"/>
            <p:cNvSpPr/>
            <p:nvPr/>
          </p:nvSpPr>
          <p:spPr>
            <a:xfrm>
              <a:off x="1471807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31" name="pt3530"/>
            <p:cNvSpPr/>
            <p:nvPr/>
          </p:nvSpPr>
          <p:spPr>
            <a:xfrm>
              <a:off x="1471807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32" name="pt3531"/>
            <p:cNvSpPr/>
            <p:nvPr/>
          </p:nvSpPr>
          <p:spPr>
            <a:xfrm>
              <a:off x="1471807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33" name="pt3532"/>
            <p:cNvSpPr/>
            <p:nvPr/>
          </p:nvSpPr>
          <p:spPr>
            <a:xfrm>
              <a:off x="1471807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34" name="pt3533"/>
            <p:cNvSpPr/>
            <p:nvPr/>
          </p:nvSpPr>
          <p:spPr>
            <a:xfrm>
              <a:off x="1471807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35" name="pt3534"/>
            <p:cNvSpPr/>
            <p:nvPr/>
          </p:nvSpPr>
          <p:spPr>
            <a:xfrm>
              <a:off x="1471807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36" name="pt3535"/>
            <p:cNvSpPr/>
            <p:nvPr/>
          </p:nvSpPr>
          <p:spPr>
            <a:xfrm>
              <a:off x="1471807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37" name="pt3536"/>
            <p:cNvSpPr/>
            <p:nvPr/>
          </p:nvSpPr>
          <p:spPr>
            <a:xfrm>
              <a:off x="1471807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38" name="pt3537"/>
            <p:cNvSpPr/>
            <p:nvPr/>
          </p:nvSpPr>
          <p:spPr>
            <a:xfrm>
              <a:off x="1319749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39" name="pt3538"/>
            <p:cNvSpPr/>
            <p:nvPr/>
          </p:nvSpPr>
          <p:spPr>
            <a:xfrm>
              <a:off x="1319749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40" name="pt3539"/>
            <p:cNvSpPr/>
            <p:nvPr/>
          </p:nvSpPr>
          <p:spPr>
            <a:xfrm>
              <a:off x="1319749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41" name="pt3540"/>
            <p:cNvSpPr/>
            <p:nvPr/>
          </p:nvSpPr>
          <p:spPr>
            <a:xfrm>
              <a:off x="1319749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42" name="pt3541"/>
            <p:cNvSpPr/>
            <p:nvPr/>
          </p:nvSpPr>
          <p:spPr>
            <a:xfrm>
              <a:off x="1319749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43" name="pt3542"/>
            <p:cNvSpPr/>
            <p:nvPr/>
          </p:nvSpPr>
          <p:spPr>
            <a:xfrm>
              <a:off x="1319749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44" name="pt3543"/>
            <p:cNvSpPr/>
            <p:nvPr/>
          </p:nvSpPr>
          <p:spPr>
            <a:xfrm>
              <a:off x="1319749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45" name="pt3544"/>
            <p:cNvSpPr/>
            <p:nvPr/>
          </p:nvSpPr>
          <p:spPr>
            <a:xfrm>
              <a:off x="1319749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46" name="pt3545"/>
            <p:cNvSpPr/>
            <p:nvPr/>
          </p:nvSpPr>
          <p:spPr>
            <a:xfrm>
              <a:off x="1319749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47" name="pt3546"/>
            <p:cNvSpPr/>
            <p:nvPr/>
          </p:nvSpPr>
          <p:spPr>
            <a:xfrm>
              <a:off x="1319749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48" name="pt3547"/>
            <p:cNvSpPr/>
            <p:nvPr/>
          </p:nvSpPr>
          <p:spPr>
            <a:xfrm>
              <a:off x="1322674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49" name="pt3548"/>
            <p:cNvSpPr/>
            <p:nvPr/>
          </p:nvSpPr>
          <p:spPr>
            <a:xfrm>
              <a:off x="1322674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50" name="pt3549"/>
            <p:cNvSpPr/>
            <p:nvPr/>
          </p:nvSpPr>
          <p:spPr>
            <a:xfrm>
              <a:off x="1322674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51" name="pt3550"/>
            <p:cNvSpPr/>
            <p:nvPr/>
          </p:nvSpPr>
          <p:spPr>
            <a:xfrm>
              <a:off x="1322674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52" name="pt3551"/>
            <p:cNvSpPr/>
            <p:nvPr/>
          </p:nvSpPr>
          <p:spPr>
            <a:xfrm>
              <a:off x="1322674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53" name="pt3552"/>
            <p:cNvSpPr/>
            <p:nvPr/>
          </p:nvSpPr>
          <p:spPr>
            <a:xfrm>
              <a:off x="1322674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54" name="pt3553"/>
            <p:cNvSpPr/>
            <p:nvPr/>
          </p:nvSpPr>
          <p:spPr>
            <a:xfrm>
              <a:off x="1322674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55" name="pt3554"/>
            <p:cNvSpPr/>
            <p:nvPr/>
          </p:nvSpPr>
          <p:spPr>
            <a:xfrm>
              <a:off x="1322674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56" name="pt3555"/>
            <p:cNvSpPr/>
            <p:nvPr/>
          </p:nvSpPr>
          <p:spPr>
            <a:xfrm>
              <a:off x="1322674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57" name="pt3556"/>
            <p:cNvSpPr/>
            <p:nvPr/>
          </p:nvSpPr>
          <p:spPr>
            <a:xfrm>
              <a:off x="1322674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58" name="pt3557"/>
            <p:cNvSpPr/>
            <p:nvPr/>
          </p:nvSpPr>
          <p:spPr>
            <a:xfrm>
              <a:off x="1325598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59" name="pt3558"/>
            <p:cNvSpPr/>
            <p:nvPr/>
          </p:nvSpPr>
          <p:spPr>
            <a:xfrm>
              <a:off x="1325598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60" name="pt3559"/>
            <p:cNvSpPr/>
            <p:nvPr/>
          </p:nvSpPr>
          <p:spPr>
            <a:xfrm>
              <a:off x="1325598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61" name="pt3560"/>
            <p:cNvSpPr/>
            <p:nvPr/>
          </p:nvSpPr>
          <p:spPr>
            <a:xfrm>
              <a:off x="1325598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62" name="pt3561"/>
            <p:cNvSpPr/>
            <p:nvPr/>
          </p:nvSpPr>
          <p:spPr>
            <a:xfrm>
              <a:off x="1325598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63" name="pt3562"/>
            <p:cNvSpPr/>
            <p:nvPr/>
          </p:nvSpPr>
          <p:spPr>
            <a:xfrm>
              <a:off x="1325598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64" name="pt3563"/>
            <p:cNvSpPr/>
            <p:nvPr/>
          </p:nvSpPr>
          <p:spPr>
            <a:xfrm>
              <a:off x="1325598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65" name="pt3564"/>
            <p:cNvSpPr/>
            <p:nvPr/>
          </p:nvSpPr>
          <p:spPr>
            <a:xfrm>
              <a:off x="1325598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66" name="pt3565"/>
            <p:cNvSpPr/>
            <p:nvPr/>
          </p:nvSpPr>
          <p:spPr>
            <a:xfrm>
              <a:off x="1325598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67" name="pt3566"/>
            <p:cNvSpPr/>
            <p:nvPr/>
          </p:nvSpPr>
          <p:spPr>
            <a:xfrm>
              <a:off x="1325598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68" name="pt3567"/>
            <p:cNvSpPr/>
            <p:nvPr/>
          </p:nvSpPr>
          <p:spPr>
            <a:xfrm>
              <a:off x="1328522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69" name="pt3568"/>
            <p:cNvSpPr/>
            <p:nvPr/>
          </p:nvSpPr>
          <p:spPr>
            <a:xfrm>
              <a:off x="1328522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70" name="pt3569"/>
            <p:cNvSpPr/>
            <p:nvPr/>
          </p:nvSpPr>
          <p:spPr>
            <a:xfrm>
              <a:off x="1328522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71" name="pt3570"/>
            <p:cNvSpPr/>
            <p:nvPr/>
          </p:nvSpPr>
          <p:spPr>
            <a:xfrm>
              <a:off x="1328522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72" name="pt3571"/>
            <p:cNvSpPr/>
            <p:nvPr/>
          </p:nvSpPr>
          <p:spPr>
            <a:xfrm>
              <a:off x="1328522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73" name="pt3572"/>
            <p:cNvSpPr/>
            <p:nvPr/>
          </p:nvSpPr>
          <p:spPr>
            <a:xfrm>
              <a:off x="1328522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74" name="pt3573"/>
            <p:cNvSpPr/>
            <p:nvPr/>
          </p:nvSpPr>
          <p:spPr>
            <a:xfrm>
              <a:off x="1328522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75" name="pt3574"/>
            <p:cNvSpPr/>
            <p:nvPr/>
          </p:nvSpPr>
          <p:spPr>
            <a:xfrm>
              <a:off x="1328522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76" name="pt3575"/>
            <p:cNvSpPr/>
            <p:nvPr/>
          </p:nvSpPr>
          <p:spPr>
            <a:xfrm>
              <a:off x="1328522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77" name="pt3576"/>
            <p:cNvSpPr/>
            <p:nvPr/>
          </p:nvSpPr>
          <p:spPr>
            <a:xfrm>
              <a:off x="1328522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78" name="pt3577"/>
            <p:cNvSpPr/>
            <p:nvPr/>
          </p:nvSpPr>
          <p:spPr>
            <a:xfrm>
              <a:off x="1208630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79" name="pt3578"/>
            <p:cNvSpPr/>
            <p:nvPr/>
          </p:nvSpPr>
          <p:spPr>
            <a:xfrm>
              <a:off x="1208630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80" name="pt3579"/>
            <p:cNvSpPr/>
            <p:nvPr/>
          </p:nvSpPr>
          <p:spPr>
            <a:xfrm>
              <a:off x="1208630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81" name="pt3580"/>
            <p:cNvSpPr/>
            <p:nvPr/>
          </p:nvSpPr>
          <p:spPr>
            <a:xfrm>
              <a:off x="1208630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82" name="pt3581"/>
            <p:cNvSpPr/>
            <p:nvPr/>
          </p:nvSpPr>
          <p:spPr>
            <a:xfrm>
              <a:off x="1208630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83" name="pt3582"/>
            <p:cNvSpPr/>
            <p:nvPr/>
          </p:nvSpPr>
          <p:spPr>
            <a:xfrm>
              <a:off x="1208630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84" name="pt3583"/>
            <p:cNvSpPr/>
            <p:nvPr/>
          </p:nvSpPr>
          <p:spPr>
            <a:xfrm>
              <a:off x="1208630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85" name="pt3584"/>
            <p:cNvSpPr/>
            <p:nvPr/>
          </p:nvSpPr>
          <p:spPr>
            <a:xfrm>
              <a:off x="1208630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86" name="pt3585"/>
            <p:cNvSpPr/>
            <p:nvPr/>
          </p:nvSpPr>
          <p:spPr>
            <a:xfrm>
              <a:off x="1208630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87" name="pt3586"/>
            <p:cNvSpPr/>
            <p:nvPr/>
          </p:nvSpPr>
          <p:spPr>
            <a:xfrm>
              <a:off x="1208630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88" name="pt3587"/>
            <p:cNvSpPr/>
            <p:nvPr/>
          </p:nvSpPr>
          <p:spPr>
            <a:xfrm>
              <a:off x="1211554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89" name="pt3588"/>
            <p:cNvSpPr/>
            <p:nvPr/>
          </p:nvSpPr>
          <p:spPr>
            <a:xfrm>
              <a:off x="1211554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90" name="pt3589"/>
            <p:cNvSpPr/>
            <p:nvPr/>
          </p:nvSpPr>
          <p:spPr>
            <a:xfrm>
              <a:off x="1211554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91" name="pt3590"/>
            <p:cNvSpPr/>
            <p:nvPr/>
          </p:nvSpPr>
          <p:spPr>
            <a:xfrm>
              <a:off x="1211554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92" name="pt3591"/>
            <p:cNvSpPr/>
            <p:nvPr/>
          </p:nvSpPr>
          <p:spPr>
            <a:xfrm>
              <a:off x="1211554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93" name="pt3592"/>
            <p:cNvSpPr/>
            <p:nvPr/>
          </p:nvSpPr>
          <p:spPr>
            <a:xfrm>
              <a:off x="1211554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94" name="pt3593"/>
            <p:cNvSpPr/>
            <p:nvPr/>
          </p:nvSpPr>
          <p:spPr>
            <a:xfrm>
              <a:off x="1211554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95" name="pt3594"/>
            <p:cNvSpPr/>
            <p:nvPr/>
          </p:nvSpPr>
          <p:spPr>
            <a:xfrm>
              <a:off x="1211554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96" name="pt3595"/>
            <p:cNvSpPr/>
            <p:nvPr/>
          </p:nvSpPr>
          <p:spPr>
            <a:xfrm>
              <a:off x="1211554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97" name="pt3596"/>
            <p:cNvSpPr/>
            <p:nvPr/>
          </p:nvSpPr>
          <p:spPr>
            <a:xfrm>
              <a:off x="1211554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98" name="pt3597"/>
            <p:cNvSpPr/>
            <p:nvPr/>
          </p:nvSpPr>
          <p:spPr>
            <a:xfrm>
              <a:off x="1214478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99" name="pt3598"/>
            <p:cNvSpPr/>
            <p:nvPr/>
          </p:nvSpPr>
          <p:spPr>
            <a:xfrm>
              <a:off x="1214478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00" name="pt3599"/>
            <p:cNvSpPr/>
            <p:nvPr/>
          </p:nvSpPr>
          <p:spPr>
            <a:xfrm>
              <a:off x="1214478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01" name="pt3600"/>
            <p:cNvSpPr/>
            <p:nvPr/>
          </p:nvSpPr>
          <p:spPr>
            <a:xfrm>
              <a:off x="1214478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02" name="pt3601"/>
            <p:cNvSpPr/>
            <p:nvPr/>
          </p:nvSpPr>
          <p:spPr>
            <a:xfrm>
              <a:off x="1214478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03" name="pt3602"/>
            <p:cNvSpPr/>
            <p:nvPr/>
          </p:nvSpPr>
          <p:spPr>
            <a:xfrm>
              <a:off x="1214478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04" name="pt3603"/>
            <p:cNvSpPr/>
            <p:nvPr/>
          </p:nvSpPr>
          <p:spPr>
            <a:xfrm>
              <a:off x="1214478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05" name="pt3604"/>
            <p:cNvSpPr/>
            <p:nvPr/>
          </p:nvSpPr>
          <p:spPr>
            <a:xfrm>
              <a:off x="1214478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06" name="pt3605"/>
            <p:cNvSpPr/>
            <p:nvPr/>
          </p:nvSpPr>
          <p:spPr>
            <a:xfrm>
              <a:off x="1214478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07" name="pt3606"/>
            <p:cNvSpPr/>
            <p:nvPr/>
          </p:nvSpPr>
          <p:spPr>
            <a:xfrm>
              <a:off x="1214478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08" name="pt3607"/>
            <p:cNvSpPr/>
            <p:nvPr/>
          </p:nvSpPr>
          <p:spPr>
            <a:xfrm>
              <a:off x="1331446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09" name="pt3608"/>
            <p:cNvSpPr/>
            <p:nvPr/>
          </p:nvSpPr>
          <p:spPr>
            <a:xfrm>
              <a:off x="1331446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10" name="pt3609"/>
            <p:cNvSpPr/>
            <p:nvPr/>
          </p:nvSpPr>
          <p:spPr>
            <a:xfrm>
              <a:off x="1331446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11" name="pt3610"/>
            <p:cNvSpPr/>
            <p:nvPr/>
          </p:nvSpPr>
          <p:spPr>
            <a:xfrm>
              <a:off x="1331446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12" name="pt3611"/>
            <p:cNvSpPr/>
            <p:nvPr/>
          </p:nvSpPr>
          <p:spPr>
            <a:xfrm>
              <a:off x="1331446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13" name="pt3612"/>
            <p:cNvSpPr/>
            <p:nvPr/>
          </p:nvSpPr>
          <p:spPr>
            <a:xfrm>
              <a:off x="1331446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14" name="pt3613"/>
            <p:cNvSpPr/>
            <p:nvPr/>
          </p:nvSpPr>
          <p:spPr>
            <a:xfrm>
              <a:off x="1331446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15" name="pt3614"/>
            <p:cNvSpPr/>
            <p:nvPr/>
          </p:nvSpPr>
          <p:spPr>
            <a:xfrm>
              <a:off x="1331446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16" name="pt3615"/>
            <p:cNvSpPr/>
            <p:nvPr/>
          </p:nvSpPr>
          <p:spPr>
            <a:xfrm>
              <a:off x="1331446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17" name="pt3616"/>
            <p:cNvSpPr/>
            <p:nvPr/>
          </p:nvSpPr>
          <p:spPr>
            <a:xfrm>
              <a:off x="1331446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18" name="pt3617"/>
            <p:cNvSpPr/>
            <p:nvPr/>
          </p:nvSpPr>
          <p:spPr>
            <a:xfrm>
              <a:off x="1629714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19" name="pt3618"/>
            <p:cNvSpPr/>
            <p:nvPr/>
          </p:nvSpPr>
          <p:spPr>
            <a:xfrm>
              <a:off x="1629714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20" name="pt3619"/>
            <p:cNvSpPr/>
            <p:nvPr/>
          </p:nvSpPr>
          <p:spPr>
            <a:xfrm>
              <a:off x="1629714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21" name="pt3620"/>
            <p:cNvSpPr/>
            <p:nvPr/>
          </p:nvSpPr>
          <p:spPr>
            <a:xfrm>
              <a:off x="1629714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22" name="pt3621"/>
            <p:cNvSpPr/>
            <p:nvPr/>
          </p:nvSpPr>
          <p:spPr>
            <a:xfrm>
              <a:off x="1629714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23" name="pt3622"/>
            <p:cNvSpPr/>
            <p:nvPr/>
          </p:nvSpPr>
          <p:spPr>
            <a:xfrm>
              <a:off x="1629714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24" name="pt3623"/>
            <p:cNvSpPr/>
            <p:nvPr/>
          </p:nvSpPr>
          <p:spPr>
            <a:xfrm>
              <a:off x="1629714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25" name="pt3624"/>
            <p:cNvSpPr/>
            <p:nvPr/>
          </p:nvSpPr>
          <p:spPr>
            <a:xfrm>
              <a:off x="1629714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26" name="pt3625"/>
            <p:cNvSpPr/>
            <p:nvPr/>
          </p:nvSpPr>
          <p:spPr>
            <a:xfrm>
              <a:off x="1629714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27" name="pt3626"/>
            <p:cNvSpPr/>
            <p:nvPr/>
          </p:nvSpPr>
          <p:spPr>
            <a:xfrm>
              <a:off x="1629714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28" name="pt3627"/>
            <p:cNvSpPr/>
            <p:nvPr/>
          </p:nvSpPr>
          <p:spPr>
            <a:xfrm>
              <a:off x="1632638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29" name="pt3628"/>
            <p:cNvSpPr/>
            <p:nvPr/>
          </p:nvSpPr>
          <p:spPr>
            <a:xfrm>
              <a:off x="1632638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30" name="pt3629"/>
            <p:cNvSpPr/>
            <p:nvPr/>
          </p:nvSpPr>
          <p:spPr>
            <a:xfrm>
              <a:off x="1632638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31" name="pt3630"/>
            <p:cNvSpPr/>
            <p:nvPr/>
          </p:nvSpPr>
          <p:spPr>
            <a:xfrm>
              <a:off x="1632638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32" name="pt3631"/>
            <p:cNvSpPr/>
            <p:nvPr/>
          </p:nvSpPr>
          <p:spPr>
            <a:xfrm>
              <a:off x="1632638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33" name="pt3632"/>
            <p:cNvSpPr/>
            <p:nvPr/>
          </p:nvSpPr>
          <p:spPr>
            <a:xfrm>
              <a:off x="1632638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34" name="pt3633"/>
            <p:cNvSpPr/>
            <p:nvPr/>
          </p:nvSpPr>
          <p:spPr>
            <a:xfrm>
              <a:off x="1632638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35" name="pt3634"/>
            <p:cNvSpPr/>
            <p:nvPr/>
          </p:nvSpPr>
          <p:spPr>
            <a:xfrm>
              <a:off x="1632638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36" name="pt3635"/>
            <p:cNvSpPr/>
            <p:nvPr/>
          </p:nvSpPr>
          <p:spPr>
            <a:xfrm>
              <a:off x="1632638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37" name="pt3636"/>
            <p:cNvSpPr/>
            <p:nvPr/>
          </p:nvSpPr>
          <p:spPr>
            <a:xfrm>
              <a:off x="1632638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38" name="pt3637"/>
            <p:cNvSpPr/>
            <p:nvPr/>
          </p:nvSpPr>
          <p:spPr>
            <a:xfrm>
              <a:off x="1474732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39" name="pt3638"/>
            <p:cNvSpPr/>
            <p:nvPr/>
          </p:nvSpPr>
          <p:spPr>
            <a:xfrm>
              <a:off x="1474732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40" name="pt3639"/>
            <p:cNvSpPr/>
            <p:nvPr/>
          </p:nvSpPr>
          <p:spPr>
            <a:xfrm>
              <a:off x="1474732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41" name="pt3640"/>
            <p:cNvSpPr/>
            <p:nvPr/>
          </p:nvSpPr>
          <p:spPr>
            <a:xfrm>
              <a:off x="1474732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42" name="pt3641"/>
            <p:cNvSpPr/>
            <p:nvPr/>
          </p:nvSpPr>
          <p:spPr>
            <a:xfrm>
              <a:off x="1474732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43" name="pt3642"/>
            <p:cNvSpPr/>
            <p:nvPr/>
          </p:nvSpPr>
          <p:spPr>
            <a:xfrm>
              <a:off x="1474732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44" name="pt3643"/>
            <p:cNvSpPr/>
            <p:nvPr/>
          </p:nvSpPr>
          <p:spPr>
            <a:xfrm>
              <a:off x="1474732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45" name="pt3644"/>
            <p:cNvSpPr/>
            <p:nvPr/>
          </p:nvSpPr>
          <p:spPr>
            <a:xfrm>
              <a:off x="1474732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46" name="pt3645"/>
            <p:cNvSpPr/>
            <p:nvPr/>
          </p:nvSpPr>
          <p:spPr>
            <a:xfrm>
              <a:off x="1474732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47" name="pt3646"/>
            <p:cNvSpPr/>
            <p:nvPr/>
          </p:nvSpPr>
          <p:spPr>
            <a:xfrm>
              <a:off x="1474732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48" name="pt3647"/>
            <p:cNvSpPr/>
            <p:nvPr/>
          </p:nvSpPr>
          <p:spPr>
            <a:xfrm>
              <a:off x="1334370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49" name="pt3648"/>
            <p:cNvSpPr/>
            <p:nvPr/>
          </p:nvSpPr>
          <p:spPr>
            <a:xfrm>
              <a:off x="1334370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50" name="pt3649"/>
            <p:cNvSpPr/>
            <p:nvPr/>
          </p:nvSpPr>
          <p:spPr>
            <a:xfrm>
              <a:off x="1334370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51" name="pt3650"/>
            <p:cNvSpPr/>
            <p:nvPr/>
          </p:nvSpPr>
          <p:spPr>
            <a:xfrm>
              <a:off x="1334370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52" name="pt3651"/>
            <p:cNvSpPr/>
            <p:nvPr/>
          </p:nvSpPr>
          <p:spPr>
            <a:xfrm>
              <a:off x="1334370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53" name="pt3652"/>
            <p:cNvSpPr/>
            <p:nvPr/>
          </p:nvSpPr>
          <p:spPr>
            <a:xfrm>
              <a:off x="1334370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54" name="pt3653"/>
            <p:cNvSpPr/>
            <p:nvPr/>
          </p:nvSpPr>
          <p:spPr>
            <a:xfrm>
              <a:off x="1334370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55" name="pt3654"/>
            <p:cNvSpPr/>
            <p:nvPr/>
          </p:nvSpPr>
          <p:spPr>
            <a:xfrm>
              <a:off x="1334370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56" name="pt3655"/>
            <p:cNvSpPr/>
            <p:nvPr/>
          </p:nvSpPr>
          <p:spPr>
            <a:xfrm>
              <a:off x="1334370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57" name="pt3656"/>
            <p:cNvSpPr/>
            <p:nvPr/>
          </p:nvSpPr>
          <p:spPr>
            <a:xfrm>
              <a:off x="1334370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58" name="pt3657"/>
            <p:cNvSpPr/>
            <p:nvPr/>
          </p:nvSpPr>
          <p:spPr>
            <a:xfrm>
              <a:off x="1217402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59" name="pt3658"/>
            <p:cNvSpPr/>
            <p:nvPr/>
          </p:nvSpPr>
          <p:spPr>
            <a:xfrm>
              <a:off x="1217402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60" name="pt3659"/>
            <p:cNvSpPr/>
            <p:nvPr/>
          </p:nvSpPr>
          <p:spPr>
            <a:xfrm>
              <a:off x="1217402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61" name="pt3660"/>
            <p:cNvSpPr/>
            <p:nvPr/>
          </p:nvSpPr>
          <p:spPr>
            <a:xfrm>
              <a:off x="1217402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62" name="pt3661"/>
            <p:cNvSpPr/>
            <p:nvPr/>
          </p:nvSpPr>
          <p:spPr>
            <a:xfrm>
              <a:off x="1217402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63" name="pt3662"/>
            <p:cNvSpPr/>
            <p:nvPr/>
          </p:nvSpPr>
          <p:spPr>
            <a:xfrm>
              <a:off x="1217402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64" name="pt3663"/>
            <p:cNvSpPr/>
            <p:nvPr/>
          </p:nvSpPr>
          <p:spPr>
            <a:xfrm>
              <a:off x="1217402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65" name="pt3664"/>
            <p:cNvSpPr/>
            <p:nvPr/>
          </p:nvSpPr>
          <p:spPr>
            <a:xfrm>
              <a:off x="1217402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66" name="pt3665"/>
            <p:cNvSpPr/>
            <p:nvPr/>
          </p:nvSpPr>
          <p:spPr>
            <a:xfrm>
              <a:off x="1217402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67" name="pt3666"/>
            <p:cNvSpPr/>
            <p:nvPr/>
          </p:nvSpPr>
          <p:spPr>
            <a:xfrm>
              <a:off x="1217402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68" name="pt3667"/>
            <p:cNvSpPr/>
            <p:nvPr/>
          </p:nvSpPr>
          <p:spPr>
            <a:xfrm>
              <a:off x="1635562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69" name="pt3668"/>
            <p:cNvSpPr/>
            <p:nvPr/>
          </p:nvSpPr>
          <p:spPr>
            <a:xfrm>
              <a:off x="1635562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70" name="pt3669"/>
            <p:cNvSpPr/>
            <p:nvPr/>
          </p:nvSpPr>
          <p:spPr>
            <a:xfrm>
              <a:off x="1635562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71" name="pt3670"/>
            <p:cNvSpPr/>
            <p:nvPr/>
          </p:nvSpPr>
          <p:spPr>
            <a:xfrm>
              <a:off x="1635562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72" name="pt3671"/>
            <p:cNvSpPr/>
            <p:nvPr/>
          </p:nvSpPr>
          <p:spPr>
            <a:xfrm>
              <a:off x="1635562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73" name="pt3672"/>
            <p:cNvSpPr/>
            <p:nvPr/>
          </p:nvSpPr>
          <p:spPr>
            <a:xfrm>
              <a:off x="1635562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74" name="pt3673"/>
            <p:cNvSpPr/>
            <p:nvPr/>
          </p:nvSpPr>
          <p:spPr>
            <a:xfrm>
              <a:off x="1635562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75" name="pt3674"/>
            <p:cNvSpPr/>
            <p:nvPr/>
          </p:nvSpPr>
          <p:spPr>
            <a:xfrm>
              <a:off x="1635562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76" name="pt3675"/>
            <p:cNvSpPr/>
            <p:nvPr/>
          </p:nvSpPr>
          <p:spPr>
            <a:xfrm>
              <a:off x="1635562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77" name="pt3676"/>
            <p:cNvSpPr/>
            <p:nvPr/>
          </p:nvSpPr>
          <p:spPr>
            <a:xfrm>
              <a:off x="1635562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78" name="pt3677"/>
            <p:cNvSpPr/>
            <p:nvPr/>
          </p:nvSpPr>
          <p:spPr>
            <a:xfrm>
              <a:off x="1337294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79" name="pt3678"/>
            <p:cNvSpPr/>
            <p:nvPr/>
          </p:nvSpPr>
          <p:spPr>
            <a:xfrm>
              <a:off x="1337294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80" name="pt3679"/>
            <p:cNvSpPr/>
            <p:nvPr/>
          </p:nvSpPr>
          <p:spPr>
            <a:xfrm>
              <a:off x="1337294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81" name="pt3680"/>
            <p:cNvSpPr/>
            <p:nvPr/>
          </p:nvSpPr>
          <p:spPr>
            <a:xfrm>
              <a:off x="1337294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82" name="pt3681"/>
            <p:cNvSpPr/>
            <p:nvPr/>
          </p:nvSpPr>
          <p:spPr>
            <a:xfrm>
              <a:off x="1337294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83" name="pt3682"/>
            <p:cNvSpPr/>
            <p:nvPr/>
          </p:nvSpPr>
          <p:spPr>
            <a:xfrm>
              <a:off x="1337294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84" name="pt3683"/>
            <p:cNvSpPr/>
            <p:nvPr/>
          </p:nvSpPr>
          <p:spPr>
            <a:xfrm>
              <a:off x="1337294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85" name="pt3684"/>
            <p:cNvSpPr/>
            <p:nvPr/>
          </p:nvSpPr>
          <p:spPr>
            <a:xfrm>
              <a:off x="1337294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86" name="pt3685"/>
            <p:cNvSpPr/>
            <p:nvPr/>
          </p:nvSpPr>
          <p:spPr>
            <a:xfrm>
              <a:off x="1337294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87" name="pt3686"/>
            <p:cNvSpPr/>
            <p:nvPr/>
          </p:nvSpPr>
          <p:spPr>
            <a:xfrm>
              <a:off x="1337294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88" name="pt3687"/>
            <p:cNvSpPr/>
            <p:nvPr/>
          </p:nvSpPr>
          <p:spPr>
            <a:xfrm>
              <a:off x="1340219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89" name="pt3688"/>
            <p:cNvSpPr/>
            <p:nvPr/>
          </p:nvSpPr>
          <p:spPr>
            <a:xfrm>
              <a:off x="1340219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90" name="pt3689"/>
            <p:cNvSpPr/>
            <p:nvPr/>
          </p:nvSpPr>
          <p:spPr>
            <a:xfrm>
              <a:off x="1340219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91" name="pt3690"/>
            <p:cNvSpPr/>
            <p:nvPr/>
          </p:nvSpPr>
          <p:spPr>
            <a:xfrm>
              <a:off x="1340219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92" name="pt3691"/>
            <p:cNvSpPr/>
            <p:nvPr/>
          </p:nvSpPr>
          <p:spPr>
            <a:xfrm>
              <a:off x="1340219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93" name="pt3692"/>
            <p:cNvSpPr/>
            <p:nvPr/>
          </p:nvSpPr>
          <p:spPr>
            <a:xfrm>
              <a:off x="1340219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94" name="pt3693"/>
            <p:cNvSpPr/>
            <p:nvPr/>
          </p:nvSpPr>
          <p:spPr>
            <a:xfrm>
              <a:off x="1340219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95" name="pt3694"/>
            <p:cNvSpPr/>
            <p:nvPr/>
          </p:nvSpPr>
          <p:spPr>
            <a:xfrm>
              <a:off x="1340219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96" name="pt3695"/>
            <p:cNvSpPr/>
            <p:nvPr/>
          </p:nvSpPr>
          <p:spPr>
            <a:xfrm>
              <a:off x="1340219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97" name="pt3696"/>
            <p:cNvSpPr/>
            <p:nvPr/>
          </p:nvSpPr>
          <p:spPr>
            <a:xfrm>
              <a:off x="1340219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98" name="pt3697"/>
            <p:cNvSpPr/>
            <p:nvPr/>
          </p:nvSpPr>
          <p:spPr>
            <a:xfrm>
              <a:off x="1343143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99" name="pt3698"/>
            <p:cNvSpPr/>
            <p:nvPr/>
          </p:nvSpPr>
          <p:spPr>
            <a:xfrm>
              <a:off x="1343143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00" name="pt3699"/>
            <p:cNvSpPr/>
            <p:nvPr/>
          </p:nvSpPr>
          <p:spPr>
            <a:xfrm>
              <a:off x="1343143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01" name="pt3700"/>
            <p:cNvSpPr/>
            <p:nvPr/>
          </p:nvSpPr>
          <p:spPr>
            <a:xfrm>
              <a:off x="1343143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02" name="pt3701"/>
            <p:cNvSpPr/>
            <p:nvPr/>
          </p:nvSpPr>
          <p:spPr>
            <a:xfrm>
              <a:off x="1343143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03" name="pt3702"/>
            <p:cNvSpPr/>
            <p:nvPr/>
          </p:nvSpPr>
          <p:spPr>
            <a:xfrm>
              <a:off x="1343143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04" name="pt3703"/>
            <p:cNvSpPr/>
            <p:nvPr/>
          </p:nvSpPr>
          <p:spPr>
            <a:xfrm>
              <a:off x="1343143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05" name="pt3704"/>
            <p:cNvSpPr/>
            <p:nvPr/>
          </p:nvSpPr>
          <p:spPr>
            <a:xfrm>
              <a:off x="1343143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06" name="pt3705"/>
            <p:cNvSpPr/>
            <p:nvPr/>
          </p:nvSpPr>
          <p:spPr>
            <a:xfrm>
              <a:off x="1343143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07" name="pt3706"/>
            <p:cNvSpPr/>
            <p:nvPr/>
          </p:nvSpPr>
          <p:spPr>
            <a:xfrm>
              <a:off x="1343143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08" name="pt3707"/>
            <p:cNvSpPr/>
            <p:nvPr/>
          </p:nvSpPr>
          <p:spPr>
            <a:xfrm>
              <a:off x="1638487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09" name="pt3708"/>
            <p:cNvSpPr/>
            <p:nvPr/>
          </p:nvSpPr>
          <p:spPr>
            <a:xfrm>
              <a:off x="1638487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10" name="pt3709"/>
            <p:cNvSpPr/>
            <p:nvPr/>
          </p:nvSpPr>
          <p:spPr>
            <a:xfrm>
              <a:off x="1638487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11" name="pt3710"/>
            <p:cNvSpPr/>
            <p:nvPr/>
          </p:nvSpPr>
          <p:spPr>
            <a:xfrm>
              <a:off x="1638487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12" name="pt3711"/>
            <p:cNvSpPr/>
            <p:nvPr/>
          </p:nvSpPr>
          <p:spPr>
            <a:xfrm>
              <a:off x="1638487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13" name="pt3712"/>
            <p:cNvSpPr/>
            <p:nvPr/>
          </p:nvSpPr>
          <p:spPr>
            <a:xfrm>
              <a:off x="1638487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14" name="pt3713"/>
            <p:cNvSpPr/>
            <p:nvPr/>
          </p:nvSpPr>
          <p:spPr>
            <a:xfrm>
              <a:off x="1638487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15" name="pt3714"/>
            <p:cNvSpPr/>
            <p:nvPr/>
          </p:nvSpPr>
          <p:spPr>
            <a:xfrm>
              <a:off x="1638487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16" name="pt3715"/>
            <p:cNvSpPr/>
            <p:nvPr/>
          </p:nvSpPr>
          <p:spPr>
            <a:xfrm>
              <a:off x="1638487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17" name="pt3716"/>
            <p:cNvSpPr/>
            <p:nvPr/>
          </p:nvSpPr>
          <p:spPr>
            <a:xfrm>
              <a:off x="1638487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18" name="pt3717"/>
            <p:cNvSpPr/>
            <p:nvPr/>
          </p:nvSpPr>
          <p:spPr>
            <a:xfrm>
              <a:off x="1477656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19" name="pt3718"/>
            <p:cNvSpPr/>
            <p:nvPr/>
          </p:nvSpPr>
          <p:spPr>
            <a:xfrm>
              <a:off x="1477656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20" name="pt3719"/>
            <p:cNvSpPr/>
            <p:nvPr/>
          </p:nvSpPr>
          <p:spPr>
            <a:xfrm>
              <a:off x="1477656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21" name="pt3720"/>
            <p:cNvSpPr/>
            <p:nvPr/>
          </p:nvSpPr>
          <p:spPr>
            <a:xfrm>
              <a:off x="1477656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22" name="pt3721"/>
            <p:cNvSpPr/>
            <p:nvPr/>
          </p:nvSpPr>
          <p:spPr>
            <a:xfrm>
              <a:off x="1477656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23" name="pt3722"/>
            <p:cNvSpPr/>
            <p:nvPr/>
          </p:nvSpPr>
          <p:spPr>
            <a:xfrm>
              <a:off x="1477656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24" name="pt3723"/>
            <p:cNvSpPr/>
            <p:nvPr/>
          </p:nvSpPr>
          <p:spPr>
            <a:xfrm>
              <a:off x="1477656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25" name="pt3724"/>
            <p:cNvSpPr/>
            <p:nvPr/>
          </p:nvSpPr>
          <p:spPr>
            <a:xfrm>
              <a:off x="1477656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26" name="pt3725"/>
            <p:cNvSpPr/>
            <p:nvPr/>
          </p:nvSpPr>
          <p:spPr>
            <a:xfrm>
              <a:off x="1477656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27" name="pt3726"/>
            <p:cNvSpPr/>
            <p:nvPr/>
          </p:nvSpPr>
          <p:spPr>
            <a:xfrm>
              <a:off x="1477656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28" name="pt3727"/>
            <p:cNvSpPr/>
            <p:nvPr/>
          </p:nvSpPr>
          <p:spPr>
            <a:xfrm>
              <a:off x="1220327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29" name="pt3728"/>
            <p:cNvSpPr/>
            <p:nvPr/>
          </p:nvSpPr>
          <p:spPr>
            <a:xfrm>
              <a:off x="1220327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30" name="pt3729"/>
            <p:cNvSpPr/>
            <p:nvPr/>
          </p:nvSpPr>
          <p:spPr>
            <a:xfrm>
              <a:off x="1220327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31" name="pt3730"/>
            <p:cNvSpPr/>
            <p:nvPr/>
          </p:nvSpPr>
          <p:spPr>
            <a:xfrm>
              <a:off x="1220327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32" name="pt3731"/>
            <p:cNvSpPr/>
            <p:nvPr/>
          </p:nvSpPr>
          <p:spPr>
            <a:xfrm>
              <a:off x="1220327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33" name="pt3732"/>
            <p:cNvSpPr/>
            <p:nvPr/>
          </p:nvSpPr>
          <p:spPr>
            <a:xfrm>
              <a:off x="1220327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34" name="pt3733"/>
            <p:cNvSpPr/>
            <p:nvPr/>
          </p:nvSpPr>
          <p:spPr>
            <a:xfrm>
              <a:off x="1220327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35" name="pt3734"/>
            <p:cNvSpPr/>
            <p:nvPr/>
          </p:nvSpPr>
          <p:spPr>
            <a:xfrm>
              <a:off x="1220327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36" name="pt3735"/>
            <p:cNvSpPr/>
            <p:nvPr/>
          </p:nvSpPr>
          <p:spPr>
            <a:xfrm>
              <a:off x="1220327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37" name="pt3736"/>
            <p:cNvSpPr/>
            <p:nvPr/>
          </p:nvSpPr>
          <p:spPr>
            <a:xfrm>
              <a:off x="1220327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38" name="pt3737"/>
            <p:cNvSpPr/>
            <p:nvPr/>
          </p:nvSpPr>
          <p:spPr>
            <a:xfrm>
              <a:off x="1480580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39" name="pt3738"/>
            <p:cNvSpPr/>
            <p:nvPr/>
          </p:nvSpPr>
          <p:spPr>
            <a:xfrm>
              <a:off x="1480580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40" name="pt3739"/>
            <p:cNvSpPr/>
            <p:nvPr/>
          </p:nvSpPr>
          <p:spPr>
            <a:xfrm>
              <a:off x="1480580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41" name="pt3740"/>
            <p:cNvSpPr/>
            <p:nvPr/>
          </p:nvSpPr>
          <p:spPr>
            <a:xfrm>
              <a:off x="1480580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42" name="pt3741"/>
            <p:cNvSpPr/>
            <p:nvPr/>
          </p:nvSpPr>
          <p:spPr>
            <a:xfrm>
              <a:off x="1480580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43" name="pt3742"/>
            <p:cNvSpPr/>
            <p:nvPr/>
          </p:nvSpPr>
          <p:spPr>
            <a:xfrm>
              <a:off x="1480580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44" name="pt3743"/>
            <p:cNvSpPr/>
            <p:nvPr/>
          </p:nvSpPr>
          <p:spPr>
            <a:xfrm>
              <a:off x="1480580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45" name="pt3744"/>
            <p:cNvSpPr/>
            <p:nvPr/>
          </p:nvSpPr>
          <p:spPr>
            <a:xfrm>
              <a:off x="1480580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46" name="pt3745"/>
            <p:cNvSpPr/>
            <p:nvPr/>
          </p:nvSpPr>
          <p:spPr>
            <a:xfrm>
              <a:off x="1480580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47" name="pt3746"/>
            <p:cNvSpPr/>
            <p:nvPr/>
          </p:nvSpPr>
          <p:spPr>
            <a:xfrm>
              <a:off x="1480580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48" name="pt3747"/>
            <p:cNvSpPr/>
            <p:nvPr/>
          </p:nvSpPr>
          <p:spPr>
            <a:xfrm>
              <a:off x="1483504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49" name="pt3748"/>
            <p:cNvSpPr/>
            <p:nvPr/>
          </p:nvSpPr>
          <p:spPr>
            <a:xfrm>
              <a:off x="1483504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50" name="pt3749"/>
            <p:cNvSpPr/>
            <p:nvPr/>
          </p:nvSpPr>
          <p:spPr>
            <a:xfrm>
              <a:off x="1483504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51" name="pt3750"/>
            <p:cNvSpPr/>
            <p:nvPr/>
          </p:nvSpPr>
          <p:spPr>
            <a:xfrm>
              <a:off x="1483504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52" name="pt3751"/>
            <p:cNvSpPr/>
            <p:nvPr/>
          </p:nvSpPr>
          <p:spPr>
            <a:xfrm>
              <a:off x="1483504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53" name="pt3752"/>
            <p:cNvSpPr/>
            <p:nvPr/>
          </p:nvSpPr>
          <p:spPr>
            <a:xfrm>
              <a:off x="1483504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54" name="pt3753"/>
            <p:cNvSpPr/>
            <p:nvPr/>
          </p:nvSpPr>
          <p:spPr>
            <a:xfrm>
              <a:off x="1483504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55" name="pt3754"/>
            <p:cNvSpPr/>
            <p:nvPr/>
          </p:nvSpPr>
          <p:spPr>
            <a:xfrm>
              <a:off x="1483504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56" name="pt3755"/>
            <p:cNvSpPr/>
            <p:nvPr/>
          </p:nvSpPr>
          <p:spPr>
            <a:xfrm>
              <a:off x="1483504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57" name="pt3756"/>
            <p:cNvSpPr/>
            <p:nvPr/>
          </p:nvSpPr>
          <p:spPr>
            <a:xfrm>
              <a:off x="1483504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58" name="pt3757"/>
            <p:cNvSpPr/>
            <p:nvPr/>
          </p:nvSpPr>
          <p:spPr>
            <a:xfrm>
              <a:off x="1223251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59" name="pt3758"/>
            <p:cNvSpPr/>
            <p:nvPr/>
          </p:nvSpPr>
          <p:spPr>
            <a:xfrm>
              <a:off x="1223251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60" name="pt3759"/>
            <p:cNvSpPr/>
            <p:nvPr/>
          </p:nvSpPr>
          <p:spPr>
            <a:xfrm>
              <a:off x="1223251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61" name="pt3760"/>
            <p:cNvSpPr/>
            <p:nvPr/>
          </p:nvSpPr>
          <p:spPr>
            <a:xfrm>
              <a:off x="1223251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62" name="pt3761"/>
            <p:cNvSpPr/>
            <p:nvPr/>
          </p:nvSpPr>
          <p:spPr>
            <a:xfrm>
              <a:off x="1223251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63" name="pt3762"/>
            <p:cNvSpPr/>
            <p:nvPr/>
          </p:nvSpPr>
          <p:spPr>
            <a:xfrm>
              <a:off x="1223251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64" name="pt3763"/>
            <p:cNvSpPr/>
            <p:nvPr/>
          </p:nvSpPr>
          <p:spPr>
            <a:xfrm>
              <a:off x="1223251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65" name="pt3764"/>
            <p:cNvSpPr/>
            <p:nvPr/>
          </p:nvSpPr>
          <p:spPr>
            <a:xfrm>
              <a:off x="1223251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66" name="pt3765"/>
            <p:cNvSpPr/>
            <p:nvPr/>
          </p:nvSpPr>
          <p:spPr>
            <a:xfrm>
              <a:off x="1223251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67" name="pt3766"/>
            <p:cNvSpPr/>
            <p:nvPr/>
          </p:nvSpPr>
          <p:spPr>
            <a:xfrm>
              <a:off x="1223251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68" name="pt3767"/>
            <p:cNvSpPr/>
            <p:nvPr/>
          </p:nvSpPr>
          <p:spPr>
            <a:xfrm>
              <a:off x="1346067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69" name="pt3768"/>
            <p:cNvSpPr/>
            <p:nvPr/>
          </p:nvSpPr>
          <p:spPr>
            <a:xfrm>
              <a:off x="1346067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70" name="pt3769"/>
            <p:cNvSpPr/>
            <p:nvPr/>
          </p:nvSpPr>
          <p:spPr>
            <a:xfrm>
              <a:off x="1346067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71" name="pt3770"/>
            <p:cNvSpPr/>
            <p:nvPr/>
          </p:nvSpPr>
          <p:spPr>
            <a:xfrm>
              <a:off x="1346067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72" name="pt3771"/>
            <p:cNvSpPr/>
            <p:nvPr/>
          </p:nvSpPr>
          <p:spPr>
            <a:xfrm>
              <a:off x="1346067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73" name="pt3772"/>
            <p:cNvSpPr/>
            <p:nvPr/>
          </p:nvSpPr>
          <p:spPr>
            <a:xfrm>
              <a:off x="1346067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74" name="pt3773"/>
            <p:cNvSpPr/>
            <p:nvPr/>
          </p:nvSpPr>
          <p:spPr>
            <a:xfrm>
              <a:off x="1346067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75" name="pt3774"/>
            <p:cNvSpPr/>
            <p:nvPr/>
          </p:nvSpPr>
          <p:spPr>
            <a:xfrm>
              <a:off x="1346067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76" name="pt3775"/>
            <p:cNvSpPr/>
            <p:nvPr/>
          </p:nvSpPr>
          <p:spPr>
            <a:xfrm>
              <a:off x="1346067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77" name="pt3776"/>
            <p:cNvSpPr/>
            <p:nvPr/>
          </p:nvSpPr>
          <p:spPr>
            <a:xfrm>
              <a:off x="1346067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78" name="pt3777"/>
            <p:cNvSpPr/>
            <p:nvPr/>
          </p:nvSpPr>
          <p:spPr>
            <a:xfrm>
              <a:off x="1348991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79" name="pt3778"/>
            <p:cNvSpPr/>
            <p:nvPr/>
          </p:nvSpPr>
          <p:spPr>
            <a:xfrm>
              <a:off x="1348991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80" name="pt3779"/>
            <p:cNvSpPr/>
            <p:nvPr/>
          </p:nvSpPr>
          <p:spPr>
            <a:xfrm>
              <a:off x="1348991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81" name="pt3780"/>
            <p:cNvSpPr/>
            <p:nvPr/>
          </p:nvSpPr>
          <p:spPr>
            <a:xfrm>
              <a:off x="1348991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82" name="pt3781"/>
            <p:cNvSpPr/>
            <p:nvPr/>
          </p:nvSpPr>
          <p:spPr>
            <a:xfrm>
              <a:off x="1348991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83" name="pt3782"/>
            <p:cNvSpPr/>
            <p:nvPr/>
          </p:nvSpPr>
          <p:spPr>
            <a:xfrm>
              <a:off x="1348991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84" name="pt3783"/>
            <p:cNvSpPr/>
            <p:nvPr/>
          </p:nvSpPr>
          <p:spPr>
            <a:xfrm>
              <a:off x="1348991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85" name="pt3784"/>
            <p:cNvSpPr/>
            <p:nvPr/>
          </p:nvSpPr>
          <p:spPr>
            <a:xfrm>
              <a:off x="1348991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86" name="pt3785"/>
            <p:cNvSpPr/>
            <p:nvPr/>
          </p:nvSpPr>
          <p:spPr>
            <a:xfrm>
              <a:off x="1348991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87" name="pt3786"/>
            <p:cNvSpPr/>
            <p:nvPr/>
          </p:nvSpPr>
          <p:spPr>
            <a:xfrm>
              <a:off x="1348991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88" name="pt3787"/>
            <p:cNvSpPr/>
            <p:nvPr/>
          </p:nvSpPr>
          <p:spPr>
            <a:xfrm>
              <a:off x="1351915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89" name="pt3788"/>
            <p:cNvSpPr/>
            <p:nvPr/>
          </p:nvSpPr>
          <p:spPr>
            <a:xfrm>
              <a:off x="1351915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90" name="pt3789"/>
            <p:cNvSpPr/>
            <p:nvPr/>
          </p:nvSpPr>
          <p:spPr>
            <a:xfrm>
              <a:off x="1351915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91" name="pt3790"/>
            <p:cNvSpPr/>
            <p:nvPr/>
          </p:nvSpPr>
          <p:spPr>
            <a:xfrm>
              <a:off x="1351915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92" name="pt3791"/>
            <p:cNvSpPr/>
            <p:nvPr/>
          </p:nvSpPr>
          <p:spPr>
            <a:xfrm>
              <a:off x="1351915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93" name="pt3792"/>
            <p:cNvSpPr/>
            <p:nvPr/>
          </p:nvSpPr>
          <p:spPr>
            <a:xfrm>
              <a:off x="1351915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94" name="pt3793"/>
            <p:cNvSpPr/>
            <p:nvPr/>
          </p:nvSpPr>
          <p:spPr>
            <a:xfrm>
              <a:off x="1351915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95" name="pt3794"/>
            <p:cNvSpPr/>
            <p:nvPr/>
          </p:nvSpPr>
          <p:spPr>
            <a:xfrm>
              <a:off x="1351915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96" name="pt3795"/>
            <p:cNvSpPr/>
            <p:nvPr/>
          </p:nvSpPr>
          <p:spPr>
            <a:xfrm>
              <a:off x="1351915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97" name="pt3796"/>
            <p:cNvSpPr/>
            <p:nvPr/>
          </p:nvSpPr>
          <p:spPr>
            <a:xfrm>
              <a:off x="1351915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98" name="pt3797"/>
            <p:cNvSpPr/>
            <p:nvPr/>
          </p:nvSpPr>
          <p:spPr>
            <a:xfrm>
              <a:off x="1354840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99" name="pt3798"/>
            <p:cNvSpPr/>
            <p:nvPr/>
          </p:nvSpPr>
          <p:spPr>
            <a:xfrm>
              <a:off x="1354840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00" name="pt3799"/>
            <p:cNvSpPr/>
            <p:nvPr/>
          </p:nvSpPr>
          <p:spPr>
            <a:xfrm>
              <a:off x="1354840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01" name="pt3800"/>
            <p:cNvSpPr/>
            <p:nvPr/>
          </p:nvSpPr>
          <p:spPr>
            <a:xfrm>
              <a:off x="1354840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02" name="pt3801"/>
            <p:cNvSpPr/>
            <p:nvPr/>
          </p:nvSpPr>
          <p:spPr>
            <a:xfrm>
              <a:off x="1354840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03" name="pt3802"/>
            <p:cNvSpPr/>
            <p:nvPr/>
          </p:nvSpPr>
          <p:spPr>
            <a:xfrm>
              <a:off x="1354840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04" name="pt3803"/>
            <p:cNvSpPr/>
            <p:nvPr/>
          </p:nvSpPr>
          <p:spPr>
            <a:xfrm>
              <a:off x="1354840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05" name="pt3804"/>
            <p:cNvSpPr/>
            <p:nvPr/>
          </p:nvSpPr>
          <p:spPr>
            <a:xfrm>
              <a:off x="1354840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06" name="pt3805"/>
            <p:cNvSpPr/>
            <p:nvPr/>
          </p:nvSpPr>
          <p:spPr>
            <a:xfrm>
              <a:off x="1354840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07" name="pt3806"/>
            <p:cNvSpPr/>
            <p:nvPr/>
          </p:nvSpPr>
          <p:spPr>
            <a:xfrm>
              <a:off x="1354840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08" name="pt3807"/>
            <p:cNvSpPr/>
            <p:nvPr/>
          </p:nvSpPr>
          <p:spPr>
            <a:xfrm>
              <a:off x="1357764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09" name="pt3808"/>
            <p:cNvSpPr/>
            <p:nvPr/>
          </p:nvSpPr>
          <p:spPr>
            <a:xfrm>
              <a:off x="1357764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10" name="pt3809"/>
            <p:cNvSpPr/>
            <p:nvPr/>
          </p:nvSpPr>
          <p:spPr>
            <a:xfrm>
              <a:off x="1357764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11" name="pt3810"/>
            <p:cNvSpPr/>
            <p:nvPr/>
          </p:nvSpPr>
          <p:spPr>
            <a:xfrm>
              <a:off x="1357764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12" name="pt3811"/>
            <p:cNvSpPr/>
            <p:nvPr/>
          </p:nvSpPr>
          <p:spPr>
            <a:xfrm>
              <a:off x="1357764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13" name="pt3812"/>
            <p:cNvSpPr/>
            <p:nvPr/>
          </p:nvSpPr>
          <p:spPr>
            <a:xfrm>
              <a:off x="1357764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14" name="pt3813"/>
            <p:cNvSpPr/>
            <p:nvPr/>
          </p:nvSpPr>
          <p:spPr>
            <a:xfrm>
              <a:off x="1357764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15" name="pt3814"/>
            <p:cNvSpPr/>
            <p:nvPr/>
          </p:nvSpPr>
          <p:spPr>
            <a:xfrm>
              <a:off x="1357764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16" name="pt3815"/>
            <p:cNvSpPr/>
            <p:nvPr/>
          </p:nvSpPr>
          <p:spPr>
            <a:xfrm>
              <a:off x="1357764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17" name="pt3816"/>
            <p:cNvSpPr/>
            <p:nvPr/>
          </p:nvSpPr>
          <p:spPr>
            <a:xfrm>
              <a:off x="1357764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18" name="pt3817"/>
            <p:cNvSpPr/>
            <p:nvPr/>
          </p:nvSpPr>
          <p:spPr>
            <a:xfrm>
              <a:off x="1641411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19" name="pt3818"/>
            <p:cNvSpPr/>
            <p:nvPr/>
          </p:nvSpPr>
          <p:spPr>
            <a:xfrm>
              <a:off x="1641411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20" name="pt3819"/>
            <p:cNvSpPr/>
            <p:nvPr/>
          </p:nvSpPr>
          <p:spPr>
            <a:xfrm>
              <a:off x="1641411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21" name="pt3820"/>
            <p:cNvSpPr/>
            <p:nvPr/>
          </p:nvSpPr>
          <p:spPr>
            <a:xfrm>
              <a:off x="1641411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22" name="pt3821"/>
            <p:cNvSpPr/>
            <p:nvPr/>
          </p:nvSpPr>
          <p:spPr>
            <a:xfrm>
              <a:off x="1641411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23" name="pt3822"/>
            <p:cNvSpPr/>
            <p:nvPr/>
          </p:nvSpPr>
          <p:spPr>
            <a:xfrm>
              <a:off x="1641411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24" name="pt3823"/>
            <p:cNvSpPr/>
            <p:nvPr/>
          </p:nvSpPr>
          <p:spPr>
            <a:xfrm>
              <a:off x="1641411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25" name="pt3824"/>
            <p:cNvSpPr/>
            <p:nvPr/>
          </p:nvSpPr>
          <p:spPr>
            <a:xfrm>
              <a:off x="1641411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26" name="pt3825"/>
            <p:cNvSpPr/>
            <p:nvPr/>
          </p:nvSpPr>
          <p:spPr>
            <a:xfrm>
              <a:off x="1641411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27" name="pt3826"/>
            <p:cNvSpPr/>
            <p:nvPr/>
          </p:nvSpPr>
          <p:spPr>
            <a:xfrm>
              <a:off x="1641411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28" name="pt3827"/>
            <p:cNvSpPr/>
            <p:nvPr/>
          </p:nvSpPr>
          <p:spPr>
            <a:xfrm>
              <a:off x="1486428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29" name="pt3828"/>
            <p:cNvSpPr/>
            <p:nvPr/>
          </p:nvSpPr>
          <p:spPr>
            <a:xfrm>
              <a:off x="1486428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30" name="pt3829"/>
            <p:cNvSpPr/>
            <p:nvPr/>
          </p:nvSpPr>
          <p:spPr>
            <a:xfrm>
              <a:off x="1486428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31" name="pt3830"/>
            <p:cNvSpPr/>
            <p:nvPr/>
          </p:nvSpPr>
          <p:spPr>
            <a:xfrm>
              <a:off x="1486428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32" name="pt3831"/>
            <p:cNvSpPr/>
            <p:nvPr/>
          </p:nvSpPr>
          <p:spPr>
            <a:xfrm>
              <a:off x="1486428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33" name="pt3832"/>
            <p:cNvSpPr/>
            <p:nvPr/>
          </p:nvSpPr>
          <p:spPr>
            <a:xfrm>
              <a:off x="1486428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34" name="pt3833"/>
            <p:cNvSpPr/>
            <p:nvPr/>
          </p:nvSpPr>
          <p:spPr>
            <a:xfrm>
              <a:off x="1486428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35" name="pt3834"/>
            <p:cNvSpPr/>
            <p:nvPr/>
          </p:nvSpPr>
          <p:spPr>
            <a:xfrm>
              <a:off x="1486428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36" name="pt3835"/>
            <p:cNvSpPr/>
            <p:nvPr/>
          </p:nvSpPr>
          <p:spPr>
            <a:xfrm>
              <a:off x="1486428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37" name="pt3836"/>
            <p:cNvSpPr/>
            <p:nvPr/>
          </p:nvSpPr>
          <p:spPr>
            <a:xfrm>
              <a:off x="1486428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38" name="pt3837"/>
            <p:cNvSpPr/>
            <p:nvPr/>
          </p:nvSpPr>
          <p:spPr>
            <a:xfrm>
              <a:off x="1226175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39" name="pt3838"/>
            <p:cNvSpPr/>
            <p:nvPr/>
          </p:nvSpPr>
          <p:spPr>
            <a:xfrm>
              <a:off x="1226175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40" name="pt3839"/>
            <p:cNvSpPr/>
            <p:nvPr/>
          </p:nvSpPr>
          <p:spPr>
            <a:xfrm>
              <a:off x="1226175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41" name="pt3840"/>
            <p:cNvSpPr/>
            <p:nvPr/>
          </p:nvSpPr>
          <p:spPr>
            <a:xfrm>
              <a:off x="1226175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42" name="pt3841"/>
            <p:cNvSpPr/>
            <p:nvPr/>
          </p:nvSpPr>
          <p:spPr>
            <a:xfrm>
              <a:off x="1226175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43" name="pt3842"/>
            <p:cNvSpPr/>
            <p:nvPr/>
          </p:nvSpPr>
          <p:spPr>
            <a:xfrm>
              <a:off x="1226175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44" name="pt3843"/>
            <p:cNvSpPr/>
            <p:nvPr/>
          </p:nvSpPr>
          <p:spPr>
            <a:xfrm>
              <a:off x="1226175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45" name="pt3844"/>
            <p:cNvSpPr/>
            <p:nvPr/>
          </p:nvSpPr>
          <p:spPr>
            <a:xfrm>
              <a:off x="1226175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46" name="pt3845"/>
            <p:cNvSpPr/>
            <p:nvPr/>
          </p:nvSpPr>
          <p:spPr>
            <a:xfrm>
              <a:off x="1226175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47" name="pt3846"/>
            <p:cNvSpPr/>
            <p:nvPr/>
          </p:nvSpPr>
          <p:spPr>
            <a:xfrm>
              <a:off x="1226175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48" name="pt3847"/>
            <p:cNvSpPr/>
            <p:nvPr/>
          </p:nvSpPr>
          <p:spPr>
            <a:xfrm>
              <a:off x="1489353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49" name="pt3848"/>
            <p:cNvSpPr/>
            <p:nvPr/>
          </p:nvSpPr>
          <p:spPr>
            <a:xfrm>
              <a:off x="1489353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50" name="pt3849"/>
            <p:cNvSpPr/>
            <p:nvPr/>
          </p:nvSpPr>
          <p:spPr>
            <a:xfrm>
              <a:off x="1489353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51" name="pt3850"/>
            <p:cNvSpPr/>
            <p:nvPr/>
          </p:nvSpPr>
          <p:spPr>
            <a:xfrm>
              <a:off x="1489353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52" name="pt3851"/>
            <p:cNvSpPr/>
            <p:nvPr/>
          </p:nvSpPr>
          <p:spPr>
            <a:xfrm>
              <a:off x="1489353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53" name="pt3852"/>
            <p:cNvSpPr/>
            <p:nvPr/>
          </p:nvSpPr>
          <p:spPr>
            <a:xfrm>
              <a:off x="1489353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54" name="pt3853"/>
            <p:cNvSpPr/>
            <p:nvPr/>
          </p:nvSpPr>
          <p:spPr>
            <a:xfrm>
              <a:off x="1489353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55" name="pt3854"/>
            <p:cNvSpPr/>
            <p:nvPr/>
          </p:nvSpPr>
          <p:spPr>
            <a:xfrm>
              <a:off x="1489353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56" name="pt3855"/>
            <p:cNvSpPr/>
            <p:nvPr/>
          </p:nvSpPr>
          <p:spPr>
            <a:xfrm>
              <a:off x="1489353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57" name="pt3856"/>
            <p:cNvSpPr/>
            <p:nvPr/>
          </p:nvSpPr>
          <p:spPr>
            <a:xfrm>
              <a:off x="1489353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58" name="pt3857"/>
            <p:cNvSpPr/>
            <p:nvPr/>
          </p:nvSpPr>
          <p:spPr>
            <a:xfrm>
              <a:off x="1229099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59" name="pt3858"/>
            <p:cNvSpPr/>
            <p:nvPr/>
          </p:nvSpPr>
          <p:spPr>
            <a:xfrm>
              <a:off x="1229099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60" name="pt3859"/>
            <p:cNvSpPr/>
            <p:nvPr/>
          </p:nvSpPr>
          <p:spPr>
            <a:xfrm>
              <a:off x="1229099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61" name="pt3860"/>
            <p:cNvSpPr/>
            <p:nvPr/>
          </p:nvSpPr>
          <p:spPr>
            <a:xfrm>
              <a:off x="1229099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62" name="pt3861"/>
            <p:cNvSpPr/>
            <p:nvPr/>
          </p:nvSpPr>
          <p:spPr>
            <a:xfrm>
              <a:off x="1229099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63" name="pt3862"/>
            <p:cNvSpPr/>
            <p:nvPr/>
          </p:nvSpPr>
          <p:spPr>
            <a:xfrm>
              <a:off x="1229099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64" name="pt3863"/>
            <p:cNvSpPr/>
            <p:nvPr/>
          </p:nvSpPr>
          <p:spPr>
            <a:xfrm>
              <a:off x="1229099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65" name="pt3864"/>
            <p:cNvSpPr/>
            <p:nvPr/>
          </p:nvSpPr>
          <p:spPr>
            <a:xfrm>
              <a:off x="1229099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66" name="pt3865"/>
            <p:cNvSpPr/>
            <p:nvPr/>
          </p:nvSpPr>
          <p:spPr>
            <a:xfrm>
              <a:off x="1229099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67" name="pt3866"/>
            <p:cNvSpPr/>
            <p:nvPr/>
          </p:nvSpPr>
          <p:spPr>
            <a:xfrm>
              <a:off x="1229099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68" name="pt3867"/>
            <p:cNvSpPr/>
            <p:nvPr/>
          </p:nvSpPr>
          <p:spPr>
            <a:xfrm>
              <a:off x="1360688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69" name="pt3868"/>
            <p:cNvSpPr/>
            <p:nvPr/>
          </p:nvSpPr>
          <p:spPr>
            <a:xfrm>
              <a:off x="1360688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70" name="pt3869"/>
            <p:cNvSpPr/>
            <p:nvPr/>
          </p:nvSpPr>
          <p:spPr>
            <a:xfrm>
              <a:off x="1360688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71" name="pt3870"/>
            <p:cNvSpPr/>
            <p:nvPr/>
          </p:nvSpPr>
          <p:spPr>
            <a:xfrm>
              <a:off x="1360688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72" name="pt3871"/>
            <p:cNvSpPr/>
            <p:nvPr/>
          </p:nvSpPr>
          <p:spPr>
            <a:xfrm>
              <a:off x="1360688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73" name="pt3872"/>
            <p:cNvSpPr/>
            <p:nvPr/>
          </p:nvSpPr>
          <p:spPr>
            <a:xfrm>
              <a:off x="1360688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74" name="pt3873"/>
            <p:cNvSpPr/>
            <p:nvPr/>
          </p:nvSpPr>
          <p:spPr>
            <a:xfrm>
              <a:off x="1360688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75" name="pt3874"/>
            <p:cNvSpPr/>
            <p:nvPr/>
          </p:nvSpPr>
          <p:spPr>
            <a:xfrm>
              <a:off x="1360688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76" name="pt3875"/>
            <p:cNvSpPr/>
            <p:nvPr/>
          </p:nvSpPr>
          <p:spPr>
            <a:xfrm>
              <a:off x="1360688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77" name="pt3876"/>
            <p:cNvSpPr/>
            <p:nvPr/>
          </p:nvSpPr>
          <p:spPr>
            <a:xfrm>
              <a:off x="1360688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78" name="pt3877"/>
            <p:cNvSpPr/>
            <p:nvPr/>
          </p:nvSpPr>
          <p:spPr>
            <a:xfrm>
              <a:off x="1363612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79" name="pt3878"/>
            <p:cNvSpPr/>
            <p:nvPr/>
          </p:nvSpPr>
          <p:spPr>
            <a:xfrm>
              <a:off x="1363612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80" name="pt3879"/>
            <p:cNvSpPr/>
            <p:nvPr/>
          </p:nvSpPr>
          <p:spPr>
            <a:xfrm>
              <a:off x="1363612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81" name="pt3880"/>
            <p:cNvSpPr/>
            <p:nvPr/>
          </p:nvSpPr>
          <p:spPr>
            <a:xfrm>
              <a:off x="1363612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82" name="pt3881"/>
            <p:cNvSpPr/>
            <p:nvPr/>
          </p:nvSpPr>
          <p:spPr>
            <a:xfrm>
              <a:off x="1363612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83" name="pt3882"/>
            <p:cNvSpPr/>
            <p:nvPr/>
          </p:nvSpPr>
          <p:spPr>
            <a:xfrm>
              <a:off x="1363612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84" name="pt3883"/>
            <p:cNvSpPr/>
            <p:nvPr/>
          </p:nvSpPr>
          <p:spPr>
            <a:xfrm>
              <a:off x="1363612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85" name="pt3884"/>
            <p:cNvSpPr/>
            <p:nvPr/>
          </p:nvSpPr>
          <p:spPr>
            <a:xfrm>
              <a:off x="1363612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86" name="pt3885"/>
            <p:cNvSpPr/>
            <p:nvPr/>
          </p:nvSpPr>
          <p:spPr>
            <a:xfrm>
              <a:off x="1363612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87" name="pt3886"/>
            <p:cNvSpPr/>
            <p:nvPr/>
          </p:nvSpPr>
          <p:spPr>
            <a:xfrm>
              <a:off x="1363612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88" name="pt3887"/>
            <p:cNvSpPr/>
            <p:nvPr/>
          </p:nvSpPr>
          <p:spPr>
            <a:xfrm>
              <a:off x="1492277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89" name="pt3888"/>
            <p:cNvSpPr/>
            <p:nvPr/>
          </p:nvSpPr>
          <p:spPr>
            <a:xfrm>
              <a:off x="1492277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90" name="pt3889"/>
            <p:cNvSpPr/>
            <p:nvPr/>
          </p:nvSpPr>
          <p:spPr>
            <a:xfrm>
              <a:off x="1492277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91" name="pt3890"/>
            <p:cNvSpPr/>
            <p:nvPr/>
          </p:nvSpPr>
          <p:spPr>
            <a:xfrm>
              <a:off x="1492277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92" name="pt3891"/>
            <p:cNvSpPr/>
            <p:nvPr/>
          </p:nvSpPr>
          <p:spPr>
            <a:xfrm>
              <a:off x="1492277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93" name="pt3892"/>
            <p:cNvSpPr/>
            <p:nvPr/>
          </p:nvSpPr>
          <p:spPr>
            <a:xfrm>
              <a:off x="1492277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94" name="pt3893"/>
            <p:cNvSpPr/>
            <p:nvPr/>
          </p:nvSpPr>
          <p:spPr>
            <a:xfrm>
              <a:off x="1492277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95" name="pt3894"/>
            <p:cNvSpPr/>
            <p:nvPr/>
          </p:nvSpPr>
          <p:spPr>
            <a:xfrm>
              <a:off x="1492277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96" name="pt3895"/>
            <p:cNvSpPr/>
            <p:nvPr/>
          </p:nvSpPr>
          <p:spPr>
            <a:xfrm>
              <a:off x="1492277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97" name="pt3896"/>
            <p:cNvSpPr/>
            <p:nvPr/>
          </p:nvSpPr>
          <p:spPr>
            <a:xfrm>
              <a:off x="1492277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98" name="pt3897"/>
            <p:cNvSpPr/>
            <p:nvPr/>
          </p:nvSpPr>
          <p:spPr>
            <a:xfrm>
              <a:off x="1232023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899" name="pt3898"/>
            <p:cNvSpPr/>
            <p:nvPr/>
          </p:nvSpPr>
          <p:spPr>
            <a:xfrm>
              <a:off x="1232023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00" name="pt3899"/>
            <p:cNvSpPr/>
            <p:nvPr/>
          </p:nvSpPr>
          <p:spPr>
            <a:xfrm>
              <a:off x="1232023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01" name="pt3900"/>
            <p:cNvSpPr/>
            <p:nvPr/>
          </p:nvSpPr>
          <p:spPr>
            <a:xfrm>
              <a:off x="1232023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02" name="pt3901"/>
            <p:cNvSpPr/>
            <p:nvPr/>
          </p:nvSpPr>
          <p:spPr>
            <a:xfrm>
              <a:off x="1232023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03" name="pt3902"/>
            <p:cNvSpPr/>
            <p:nvPr/>
          </p:nvSpPr>
          <p:spPr>
            <a:xfrm>
              <a:off x="1232023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04" name="pt3903"/>
            <p:cNvSpPr/>
            <p:nvPr/>
          </p:nvSpPr>
          <p:spPr>
            <a:xfrm>
              <a:off x="1232023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05" name="pt3904"/>
            <p:cNvSpPr/>
            <p:nvPr/>
          </p:nvSpPr>
          <p:spPr>
            <a:xfrm>
              <a:off x="1232023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06" name="pt3905"/>
            <p:cNvSpPr/>
            <p:nvPr/>
          </p:nvSpPr>
          <p:spPr>
            <a:xfrm>
              <a:off x="1232023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07" name="pt3906"/>
            <p:cNvSpPr/>
            <p:nvPr/>
          </p:nvSpPr>
          <p:spPr>
            <a:xfrm>
              <a:off x="1232023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08" name="pt3907"/>
            <p:cNvSpPr/>
            <p:nvPr/>
          </p:nvSpPr>
          <p:spPr>
            <a:xfrm>
              <a:off x="1366536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09" name="pt3908"/>
            <p:cNvSpPr/>
            <p:nvPr/>
          </p:nvSpPr>
          <p:spPr>
            <a:xfrm>
              <a:off x="1366536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10" name="pt3909"/>
            <p:cNvSpPr/>
            <p:nvPr/>
          </p:nvSpPr>
          <p:spPr>
            <a:xfrm>
              <a:off x="1366536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11" name="pt3910"/>
            <p:cNvSpPr/>
            <p:nvPr/>
          </p:nvSpPr>
          <p:spPr>
            <a:xfrm>
              <a:off x="1366536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12" name="pt3911"/>
            <p:cNvSpPr/>
            <p:nvPr/>
          </p:nvSpPr>
          <p:spPr>
            <a:xfrm>
              <a:off x="1366536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13" name="pt3912"/>
            <p:cNvSpPr/>
            <p:nvPr/>
          </p:nvSpPr>
          <p:spPr>
            <a:xfrm>
              <a:off x="1366536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14" name="pt3913"/>
            <p:cNvSpPr/>
            <p:nvPr/>
          </p:nvSpPr>
          <p:spPr>
            <a:xfrm>
              <a:off x="1366536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15" name="pt3914"/>
            <p:cNvSpPr/>
            <p:nvPr/>
          </p:nvSpPr>
          <p:spPr>
            <a:xfrm>
              <a:off x="1366536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16" name="pt3915"/>
            <p:cNvSpPr/>
            <p:nvPr/>
          </p:nvSpPr>
          <p:spPr>
            <a:xfrm>
              <a:off x="1366536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17" name="pt3916"/>
            <p:cNvSpPr/>
            <p:nvPr/>
          </p:nvSpPr>
          <p:spPr>
            <a:xfrm>
              <a:off x="1366536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18" name="pt3917"/>
            <p:cNvSpPr/>
            <p:nvPr/>
          </p:nvSpPr>
          <p:spPr>
            <a:xfrm>
              <a:off x="1495201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19" name="pt3918"/>
            <p:cNvSpPr/>
            <p:nvPr/>
          </p:nvSpPr>
          <p:spPr>
            <a:xfrm>
              <a:off x="1495201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20" name="pt3919"/>
            <p:cNvSpPr/>
            <p:nvPr/>
          </p:nvSpPr>
          <p:spPr>
            <a:xfrm>
              <a:off x="1495201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21" name="pt3920"/>
            <p:cNvSpPr/>
            <p:nvPr/>
          </p:nvSpPr>
          <p:spPr>
            <a:xfrm>
              <a:off x="1495201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22" name="pt3921"/>
            <p:cNvSpPr/>
            <p:nvPr/>
          </p:nvSpPr>
          <p:spPr>
            <a:xfrm>
              <a:off x="1495201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23" name="pt3922"/>
            <p:cNvSpPr/>
            <p:nvPr/>
          </p:nvSpPr>
          <p:spPr>
            <a:xfrm>
              <a:off x="1495201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24" name="pt3923"/>
            <p:cNvSpPr/>
            <p:nvPr/>
          </p:nvSpPr>
          <p:spPr>
            <a:xfrm>
              <a:off x="1495201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25" name="pt3924"/>
            <p:cNvSpPr/>
            <p:nvPr/>
          </p:nvSpPr>
          <p:spPr>
            <a:xfrm>
              <a:off x="1495201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26" name="pt3925"/>
            <p:cNvSpPr/>
            <p:nvPr/>
          </p:nvSpPr>
          <p:spPr>
            <a:xfrm>
              <a:off x="1495201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27" name="pt3926"/>
            <p:cNvSpPr/>
            <p:nvPr/>
          </p:nvSpPr>
          <p:spPr>
            <a:xfrm>
              <a:off x="1495201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28" name="pt3927"/>
            <p:cNvSpPr/>
            <p:nvPr/>
          </p:nvSpPr>
          <p:spPr>
            <a:xfrm>
              <a:off x="1498125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29" name="pt3928"/>
            <p:cNvSpPr/>
            <p:nvPr/>
          </p:nvSpPr>
          <p:spPr>
            <a:xfrm>
              <a:off x="1498125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30" name="pt3929"/>
            <p:cNvSpPr/>
            <p:nvPr/>
          </p:nvSpPr>
          <p:spPr>
            <a:xfrm>
              <a:off x="1498125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31" name="pt3930"/>
            <p:cNvSpPr/>
            <p:nvPr/>
          </p:nvSpPr>
          <p:spPr>
            <a:xfrm>
              <a:off x="1498125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32" name="pt3931"/>
            <p:cNvSpPr/>
            <p:nvPr/>
          </p:nvSpPr>
          <p:spPr>
            <a:xfrm>
              <a:off x="1498125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33" name="pt3932"/>
            <p:cNvSpPr/>
            <p:nvPr/>
          </p:nvSpPr>
          <p:spPr>
            <a:xfrm>
              <a:off x="1498125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34" name="pt3933"/>
            <p:cNvSpPr/>
            <p:nvPr/>
          </p:nvSpPr>
          <p:spPr>
            <a:xfrm>
              <a:off x="1498125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35" name="pt3934"/>
            <p:cNvSpPr/>
            <p:nvPr/>
          </p:nvSpPr>
          <p:spPr>
            <a:xfrm>
              <a:off x="1498125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36" name="pt3935"/>
            <p:cNvSpPr/>
            <p:nvPr/>
          </p:nvSpPr>
          <p:spPr>
            <a:xfrm>
              <a:off x="1498125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37" name="pt3936"/>
            <p:cNvSpPr/>
            <p:nvPr/>
          </p:nvSpPr>
          <p:spPr>
            <a:xfrm>
              <a:off x="1498125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38" name="pt3937"/>
            <p:cNvSpPr/>
            <p:nvPr/>
          </p:nvSpPr>
          <p:spPr>
            <a:xfrm>
              <a:off x="1501049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39" name="pt3938"/>
            <p:cNvSpPr/>
            <p:nvPr/>
          </p:nvSpPr>
          <p:spPr>
            <a:xfrm>
              <a:off x="1501049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40" name="pt3939"/>
            <p:cNvSpPr/>
            <p:nvPr/>
          </p:nvSpPr>
          <p:spPr>
            <a:xfrm>
              <a:off x="1501049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41" name="pt3940"/>
            <p:cNvSpPr/>
            <p:nvPr/>
          </p:nvSpPr>
          <p:spPr>
            <a:xfrm>
              <a:off x="1501049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42" name="pt3941"/>
            <p:cNvSpPr/>
            <p:nvPr/>
          </p:nvSpPr>
          <p:spPr>
            <a:xfrm>
              <a:off x="1501049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43" name="pt3942"/>
            <p:cNvSpPr/>
            <p:nvPr/>
          </p:nvSpPr>
          <p:spPr>
            <a:xfrm>
              <a:off x="1501049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44" name="pt3943"/>
            <p:cNvSpPr/>
            <p:nvPr/>
          </p:nvSpPr>
          <p:spPr>
            <a:xfrm>
              <a:off x="1501049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45" name="pt3944"/>
            <p:cNvSpPr/>
            <p:nvPr/>
          </p:nvSpPr>
          <p:spPr>
            <a:xfrm>
              <a:off x="1501049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46" name="pt3945"/>
            <p:cNvSpPr/>
            <p:nvPr/>
          </p:nvSpPr>
          <p:spPr>
            <a:xfrm>
              <a:off x="1501049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47" name="pt3946"/>
            <p:cNvSpPr/>
            <p:nvPr/>
          </p:nvSpPr>
          <p:spPr>
            <a:xfrm>
              <a:off x="1501049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48" name="pt3947"/>
            <p:cNvSpPr/>
            <p:nvPr/>
          </p:nvSpPr>
          <p:spPr>
            <a:xfrm>
              <a:off x="1369461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49" name="pt3948"/>
            <p:cNvSpPr/>
            <p:nvPr/>
          </p:nvSpPr>
          <p:spPr>
            <a:xfrm>
              <a:off x="1369461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50" name="pt3949"/>
            <p:cNvSpPr/>
            <p:nvPr/>
          </p:nvSpPr>
          <p:spPr>
            <a:xfrm>
              <a:off x="1369461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51" name="pt3950"/>
            <p:cNvSpPr/>
            <p:nvPr/>
          </p:nvSpPr>
          <p:spPr>
            <a:xfrm>
              <a:off x="1369461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52" name="pt3951"/>
            <p:cNvSpPr/>
            <p:nvPr/>
          </p:nvSpPr>
          <p:spPr>
            <a:xfrm>
              <a:off x="1369461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53" name="pt3952"/>
            <p:cNvSpPr/>
            <p:nvPr/>
          </p:nvSpPr>
          <p:spPr>
            <a:xfrm>
              <a:off x="1369461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54" name="pt3953"/>
            <p:cNvSpPr/>
            <p:nvPr/>
          </p:nvSpPr>
          <p:spPr>
            <a:xfrm>
              <a:off x="1369461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55" name="pt3954"/>
            <p:cNvSpPr/>
            <p:nvPr/>
          </p:nvSpPr>
          <p:spPr>
            <a:xfrm>
              <a:off x="1369461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56" name="pt3955"/>
            <p:cNvSpPr/>
            <p:nvPr/>
          </p:nvSpPr>
          <p:spPr>
            <a:xfrm>
              <a:off x="1369461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57" name="pt3956"/>
            <p:cNvSpPr/>
            <p:nvPr/>
          </p:nvSpPr>
          <p:spPr>
            <a:xfrm>
              <a:off x="1369461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58" name="pt3957"/>
            <p:cNvSpPr/>
            <p:nvPr/>
          </p:nvSpPr>
          <p:spPr>
            <a:xfrm>
              <a:off x="1503974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59" name="pt3958"/>
            <p:cNvSpPr/>
            <p:nvPr/>
          </p:nvSpPr>
          <p:spPr>
            <a:xfrm>
              <a:off x="1503974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60" name="pt3959"/>
            <p:cNvSpPr/>
            <p:nvPr/>
          </p:nvSpPr>
          <p:spPr>
            <a:xfrm>
              <a:off x="1503974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61" name="pt3960"/>
            <p:cNvSpPr/>
            <p:nvPr/>
          </p:nvSpPr>
          <p:spPr>
            <a:xfrm>
              <a:off x="1503974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62" name="pt3961"/>
            <p:cNvSpPr/>
            <p:nvPr/>
          </p:nvSpPr>
          <p:spPr>
            <a:xfrm>
              <a:off x="1503974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63" name="pt3962"/>
            <p:cNvSpPr/>
            <p:nvPr/>
          </p:nvSpPr>
          <p:spPr>
            <a:xfrm>
              <a:off x="1503974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64" name="pt3963"/>
            <p:cNvSpPr/>
            <p:nvPr/>
          </p:nvSpPr>
          <p:spPr>
            <a:xfrm>
              <a:off x="1503974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65" name="pt3964"/>
            <p:cNvSpPr/>
            <p:nvPr/>
          </p:nvSpPr>
          <p:spPr>
            <a:xfrm>
              <a:off x="1503974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66" name="pt3965"/>
            <p:cNvSpPr/>
            <p:nvPr/>
          </p:nvSpPr>
          <p:spPr>
            <a:xfrm>
              <a:off x="1503974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67" name="pt3966"/>
            <p:cNvSpPr/>
            <p:nvPr/>
          </p:nvSpPr>
          <p:spPr>
            <a:xfrm>
              <a:off x="1503974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68" name="pt3967"/>
            <p:cNvSpPr/>
            <p:nvPr/>
          </p:nvSpPr>
          <p:spPr>
            <a:xfrm>
              <a:off x="1234948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69" name="pt3968"/>
            <p:cNvSpPr/>
            <p:nvPr/>
          </p:nvSpPr>
          <p:spPr>
            <a:xfrm>
              <a:off x="1234948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70" name="pt3969"/>
            <p:cNvSpPr/>
            <p:nvPr/>
          </p:nvSpPr>
          <p:spPr>
            <a:xfrm>
              <a:off x="1234948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71" name="pt3970"/>
            <p:cNvSpPr/>
            <p:nvPr/>
          </p:nvSpPr>
          <p:spPr>
            <a:xfrm>
              <a:off x="1234948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72" name="pt3971"/>
            <p:cNvSpPr/>
            <p:nvPr/>
          </p:nvSpPr>
          <p:spPr>
            <a:xfrm>
              <a:off x="1234948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73" name="pt3972"/>
            <p:cNvSpPr/>
            <p:nvPr/>
          </p:nvSpPr>
          <p:spPr>
            <a:xfrm>
              <a:off x="1234948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74" name="pt3973"/>
            <p:cNvSpPr/>
            <p:nvPr/>
          </p:nvSpPr>
          <p:spPr>
            <a:xfrm>
              <a:off x="1234948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75" name="pt3974"/>
            <p:cNvSpPr/>
            <p:nvPr/>
          </p:nvSpPr>
          <p:spPr>
            <a:xfrm>
              <a:off x="1234948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76" name="pt3975"/>
            <p:cNvSpPr/>
            <p:nvPr/>
          </p:nvSpPr>
          <p:spPr>
            <a:xfrm>
              <a:off x="1234948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77" name="pt3976"/>
            <p:cNvSpPr/>
            <p:nvPr/>
          </p:nvSpPr>
          <p:spPr>
            <a:xfrm>
              <a:off x="1234948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78" name="pt3977"/>
            <p:cNvSpPr/>
            <p:nvPr/>
          </p:nvSpPr>
          <p:spPr>
            <a:xfrm>
              <a:off x="1237872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79" name="pt3978"/>
            <p:cNvSpPr/>
            <p:nvPr/>
          </p:nvSpPr>
          <p:spPr>
            <a:xfrm>
              <a:off x="1237872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80" name="pt3979"/>
            <p:cNvSpPr/>
            <p:nvPr/>
          </p:nvSpPr>
          <p:spPr>
            <a:xfrm>
              <a:off x="1237872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81" name="pt3980"/>
            <p:cNvSpPr/>
            <p:nvPr/>
          </p:nvSpPr>
          <p:spPr>
            <a:xfrm>
              <a:off x="1237872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82" name="pt3981"/>
            <p:cNvSpPr/>
            <p:nvPr/>
          </p:nvSpPr>
          <p:spPr>
            <a:xfrm>
              <a:off x="1237872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83" name="pt3982"/>
            <p:cNvSpPr/>
            <p:nvPr/>
          </p:nvSpPr>
          <p:spPr>
            <a:xfrm>
              <a:off x="1237872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84" name="pt3983"/>
            <p:cNvSpPr/>
            <p:nvPr/>
          </p:nvSpPr>
          <p:spPr>
            <a:xfrm>
              <a:off x="1237872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85" name="pt3984"/>
            <p:cNvSpPr/>
            <p:nvPr/>
          </p:nvSpPr>
          <p:spPr>
            <a:xfrm>
              <a:off x="1237872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86" name="pt3985"/>
            <p:cNvSpPr/>
            <p:nvPr/>
          </p:nvSpPr>
          <p:spPr>
            <a:xfrm>
              <a:off x="1237872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87" name="pt3986"/>
            <p:cNvSpPr/>
            <p:nvPr/>
          </p:nvSpPr>
          <p:spPr>
            <a:xfrm>
              <a:off x="1237872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88" name="pt3987"/>
            <p:cNvSpPr/>
            <p:nvPr/>
          </p:nvSpPr>
          <p:spPr>
            <a:xfrm>
              <a:off x="1644335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89" name="pt3988"/>
            <p:cNvSpPr/>
            <p:nvPr/>
          </p:nvSpPr>
          <p:spPr>
            <a:xfrm>
              <a:off x="1644335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90" name="pt3989"/>
            <p:cNvSpPr/>
            <p:nvPr/>
          </p:nvSpPr>
          <p:spPr>
            <a:xfrm>
              <a:off x="1644335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91" name="pt3990"/>
            <p:cNvSpPr/>
            <p:nvPr/>
          </p:nvSpPr>
          <p:spPr>
            <a:xfrm>
              <a:off x="1644335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92" name="pt3991"/>
            <p:cNvSpPr/>
            <p:nvPr/>
          </p:nvSpPr>
          <p:spPr>
            <a:xfrm>
              <a:off x="1644335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93" name="pt3992"/>
            <p:cNvSpPr/>
            <p:nvPr/>
          </p:nvSpPr>
          <p:spPr>
            <a:xfrm>
              <a:off x="1644335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94" name="pt3993"/>
            <p:cNvSpPr/>
            <p:nvPr/>
          </p:nvSpPr>
          <p:spPr>
            <a:xfrm>
              <a:off x="1644335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95" name="pt3994"/>
            <p:cNvSpPr/>
            <p:nvPr/>
          </p:nvSpPr>
          <p:spPr>
            <a:xfrm>
              <a:off x="1644335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96" name="pt3995"/>
            <p:cNvSpPr/>
            <p:nvPr/>
          </p:nvSpPr>
          <p:spPr>
            <a:xfrm>
              <a:off x="1644335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97" name="pt3996"/>
            <p:cNvSpPr/>
            <p:nvPr/>
          </p:nvSpPr>
          <p:spPr>
            <a:xfrm>
              <a:off x="1644335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98" name="pt3997"/>
            <p:cNvSpPr/>
            <p:nvPr/>
          </p:nvSpPr>
          <p:spPr>
            <a:xfrm>
              <a:off x="1240796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99" name="pt3998"/>
            <p:cNvSpPr/>
            <p:nvPr/>
          </p:nvSpPr>
          <p:spPr>
            <a:xfrm>
              <a:off x="1240796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00" name="pt3999"/>
            <p:cNvSpPr/>
            <p:nvPr/>
          </p:nvSpPr>
          <p:spPr>
            <a:xfrm>
              <a:off x="1240796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01" name="pt4000"/>
            <p:cNvSpPr/>
            <p:nvPr/>
          </p:nvSpPr>
          <p:spPr>
            <a:xfrm>
              <a:off x="1240796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02" name="pt4001"/>
            <p:cNvSpPr/>
            <p:nvPr/>
          </p:nvSpPr>
          <p:spPr>
            <a:xfrm>
              <a:off x="1240796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03" name="pt4002"/>
            <p:cNvSpPr/>
            <p:nvPr/>
          </p:nvSpPr>
          <p:spPr>
            <a:xfrm>
              <a:off x="1240796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04" name="pt4003"/>
            <p:cNvSpPr/>
            <p:nvPr/>
          </p:nvSpPr>
          <p:spPr>
            <a:xfrm>
              <a:off x="1240796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05" name="pt4004"/>
            <p:cNvSpPr/>
            <p:nvPr/>
          </p:nvSpPr>
          <p:spPr>
            <a:xfrm>
              <a:off x="1240796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06" name="pt4005"/>
            <p:cNvSpPr/>
            <p:nvPr/>
          </p:nvSpPr>
          <p:spPr>
            <a:xfrm>
              <a:off x="1240796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07" name="pt4006"/>
            <p:cNvSpPr/>
            <p:nvPr/>
          </p:nvSpPr>
          <p:spPr>
            <a:xfrm>
              <a:off x="1240796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08" name="pt4007"/>
            <p:cNvSpPr/>
            <p:nvPr/>
          </p:nvSpPr>
          <p:spPr>
            <a:xfrm>
              <a:off x="1372385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09" name="pt4008"/>
            <p:cNvSpPr/>
            <p:nvPr/>
          </p:nvSpPr>
          <p:spPr>
            <a:xfrm>
              <a:off x="1372385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10" name="pt4009"/>
            <p:cNvSpPr/>
            <p:nvPr/>
          </p:nvSpPr>
          <p:spPr>
            <a:xfrm>
              <a:off x="1372385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11" name="pt4010"/>
            <p:cNvSpPr/>
            <p:nvPr/>
          </p:nvSpPr>
          <p:spPr>
            <a:xfrm>
              <a:off x="1372385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12" name="pt4011"/>
            <p:cNvSpPr/>
            <p:nvPr/>
          </p:nvSpPr>
          <p:spPr>
            <a:xfrm>
              <a:off x="1372385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13" name="pt4012"/>
            <p:cNvSpPr/>
            <p:nvPr/>
          </p:nvSpPr>
          <p:spPr>
            <a:xfrm>
              <a:off x="1372385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14" name="pt4013"/>
            <p:cNvSpPr/>
            <p:nvPr/>
          </p:nvSpPr>
          <p:spPr>
            <a:xfrm>
              <a:off x="1372385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15" name="pt4014"/>
            <p:cNvSpPr/>
            <p:nvPr/>
          </p:nvSpPr>
          <p:spPr>
            <a:xfrm>
              <a:off x="1372385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16" name="pt4015"/>
            <p:cNvSpPr/>
            <p:nvPr/>
          </p:nvSpPr>
          <p:spPr>
            <a:xfrm>
              <a:off x="1372385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17" name="pt4016"/>
            <p:cNvSpPr/>
            <p:nvPr/>
          </p:nvSpPr>
          <p:spPr>
            <a:xfrm>
              <a:off x="1372385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18" name="pt4017"/>
            <p:cNvSpPr/>
            <p:nvPr/>
          </p:nvSpPr>
          <p:spPr>
            <a:xfrm>
              <a:off x="1243720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19" name="pt4018"/>
            <p:cNvSpPr/>
            <p:nvPr/>
          </p:nvSpPr>
          <p:spPr>
            <a:xfrm>
              <a:off x="1243720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20" name="pt4019"/>
            <p:cNvSpPr/>
            <p:nvPr/>
          </p:nvSpPr>
          <p:spPr>
            <a:xfrm>
              <a:off x="1243720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21" name="pt4020"/>
            <p:cNvSpPr/>
            <p:nvPr/>
          </p:nvSpPr>
          <p:spPr>
            <a:xfrm>
              <a:off x="1243720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22" name="pt4021"/>
            <p:cNvSpPr/>
            <p:nvPr/>
          </p:nvSpPr>
          <p:spPr>
            <a:xfrm>
              <a:off x="1243720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23" name="pt4022"/>
            <p:cNvSpPr/>
            <p:nvPr/>
          </p:nvSpPr>
          <p:spPr>
            <a:xfrm>
              <a:off x="1243720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24" name="pt4023"/>
            <p:cNvSpPr/>
            <p:nvPr/>
          </p:nvSpPr>
          <p:spPr>
            <a:xfrm>
              <a:off x="1243720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25" name="pt4024"/>
            <p:cNvSpPr/>
            <p:nvPr/>
          </p:nvSpPr>
          <p:spPr>
            <a:xfrm>
              <a:off x="1243720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26" name="pt4025"/>
            <p:cNvSpPr/>
            <p:nvPr/>
          </p:nvSpPr>
          <p:spPr>
            <a:xfrm>
              <a:off x="1243720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27" name="pt4026"/>
            <p:cNvSpPr/>
            <p:nvPr/>
          </p:nvSpPr>
          <p:spPr>
            <a:xfrm>
              <a:off x="1243720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28" name="pt4027"/>
            <p:cNvSpPr/>
            <p:nvPr/>
          </p:nvSpPr>
          <p:spPr>
            <a:xfrm>
              <a:off x="1375309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29" name="pt4028"/>
            <p:cNvSpPr/>
            <p:nvPr/>
          </p:nvSpPr>
          <p:spPr>
            <a:xfrm>
              <a:off x="1375309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30" name="pt4029"/>
            <p:cNvSpPr/>
            <p:nvPr/>
          </p:nvSpPr>
          <p:spPr>
            <a:xfrm>
              <a:off x="1375309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31" name="pt4030"/>
            <p:cNvSpPr/>
            <p:nvPr/>
          </p:nvSpPr>
          <p:spPr>
            <a:xfrm>
              <a:off x="1375309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32" name="pt4031"/>
            <p:cNvSpPr/>
            <p:nvPr/>
          </p:nvSpPr>
          <p:spPr>
            <a:xfrm>
              <a:off x="1375309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33" name="pt4032"/>
            <p:cNvSpPr/>
            <p:nvPr/>
          </p:nvSpPr>
          <p:spPr>
            <a:xfrm>
              <a:off x="1375309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34" name="pt4033"/>
            <p:cNvSpPr/>
            <p:nvPr/>
          </p:nvSpPr>
          <p:spPr>
            <a:xfrm>
              <a:off x="1375309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35" name="pt4034"/>
            <p:cNvSpPr/>
            <p:nvPr/>
          </p:nvSpPr>
          <p:spPr>
            <a:xfrm>
              <a:off x="1375309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36" name="pt4035"/>
            <p:cNvSpPr/>
            <p:nvPr/>
          </p:nvSpPr>
          <p:spPr>
            <a:xfrm>
              <a:off x="1375309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37" name="pt4036"/>
            <p:cNvSpPr/>
            <p:nvPr/>
          </p:nvSpPr>
          <p:spPr>
            <a:xfrm>
              <a:off x="1375309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38" name="pt4037"/>
            <p:cNvSpPr/>
            <p:nvPr/>
          </p:nvSpPr>
          <p:spPr>
            <a:xfrm>
              <a:off x="1378233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39" name="pt4038"/>
            <p:cNvSpPr/>
            <p:nvPr/>
          </p:nvSpPr>
          <p:spPr>
            <a:xfrm>
              <a:off x="1378233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40" name="pt4039"/>
            <p:cNvSpPr/>
            <p:nvPr/>
          </p:nvSpPr>
          <p:spPr>
            <a:xfrm>
              <a:off x="1378233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41" name="pt4040"/>
            <p:cNvSpPr/>
            <p:nvPr/>
          </p:nvSpPr>
          <p:spPr>
            <a:xfrm>
              <a:off x="1378233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42" name="pt4041"/>
            <p:cNvSpPr/>
            <p:nvPr/>
          </p:nvSpPr>
          <p:spPr>
            <a:xfrm>
              <a:off x="1378233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43" name="pt4042"/>
            <p:cNvSpPr/>
            <p:nvPr/>
          </p:nvSpPr>
          <p:spPr>
            <a:xfrm>
              <a:off x="1378233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44" name="pt4043"/>
            <p:cNvSpPr/>
            <p:nvPr/>
          </p:nvSpPr>
          <p:spPr>
            <a:xfrm>
              <a:off x="1378233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45" name="pt4044"/>
            <p:cNvSpPr/>
            <p:nvPr/>
          </p:nvSpPr>
          <p:spPr>
            <a:xfrm>
              <a:off x="1378233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46" name="pt4045"/>
            <p:cNvSpPr/>
            <p:nvPr/>
          </p:nvSpPr>
          <p:spPr>
            <a:xfrm>
              <a:off x="1378233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47" name="pt4046"/>
            <p:cNvSpPr/>
            <p:nvPr/>
          </p:nvSpPr>
          <p:spPr>
            <a:xfrm>
              <a:off x="1378233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48" name="pt4047"/>
            <p:cNvSpPr/>
            <p:nvPr/>
          </p:nvSpPr>
          <p:spPr>
            <a:xfrm>
              <a:off x="1246644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49" name="pt4048"/>
            <p:cNvSpPr/>
            <p:nvPr/>
          </p:nvSpPr>
          <p:spPr>
            <a:xfrm>
              <a:off x="1246644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50" name="pt4049"/>
            <p:cNvSpPr/>
            <p:nvPr/>
          </p:nvSpPr>
          <p:spPr>
            <a:xfrm>
              <a:off x="1246644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51" name="pt4050"/>
            <p:cNvSpPr/>
            <p:nvPr/>
          </p:nvSpPr>
          <p:spPr>
            <a:xfrm>
              <a:off x="1246644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52" name="pt4051"/>
            <p:cNvSpPr/>
            <p:nvPr/>
          </p:nvSpPr>
          <p:spPr>
            <a:xfrm>
              <a:off x="1246644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53" name="pt4052"/>
            <p:cNvSpPr/>
            <p:nvPr/>
          </p:nvSpPr>
          <p:spPr>
            <a:xfrm>
              <a:off x="1246644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54" name="pt4053"/>
            <p:cNvSpPr/>
            <p:nvPr/>
          </p:nvSpPr>
          <p:spPr>
            <a:xfrm>
              <a:off x="1246644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55" name="pt4054"/>
            <p:cNvSpPr/>
            <p:nvPr/>
          </p:nvSpPr>
          <p:spPr>
            <a:xfrm>
              <a:off x="1246644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56" name="pt4055"/>
            <p:cNvSpPr/>
            <p:nvPr/>
          </p:nvSpPr>
          <p:spPr>
            <a:xfrm>
              <a:off x="1246644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57" name="pt4056"/>
            <p:cNvSpPr/>
            <p:nvPr/>
          </p:nvSpPr>
          <p:spPr>
            <a:xfrm>
              <a:off x="1246644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58" name="pt4057"/>
            <p:cNvSpPr/>
            <p:nvPr/>
          </p:nvSpPr>
          <p:spPr>
            <a:xfrm>
              <a:off x="1506898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59" name="pt4058"/>
            <p:cNvSpPr/>
            <p:nvPr/>
          </p:nvSpPr>
          <p:spPr>
            <a:xfrm>
              <a:off x="1506898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60" name="pt4059"/>
            <p:cNvSpPr/>
            <p:nvPr/>
          </p:nvSpPr>
          <p:spPr>
            <a:xfrm>
              <a:off x="1506898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61" name="pt4060"/>
            <p:cNvSpPr/>
            <p:nvPr/>
          </p:nvSpPr>
          <p:spPr>
            <a:xfrm>
              <a:off x="1506898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62" name="pt4061"/>
            <p:cNvSpPr/>
            <p:nvPr/>
          </p:nvSpPr>
          <p:spPr>
            <a:xfrm>
              <a:off x="1506898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63" name="pt4062"/>
            <p:cNvSpPr/>
            <p:nvPr/>
          </p:nvSpPr>
          <p:spPr>
            <a:xfrm>
              <a:off x="1506898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64" name="pt4063"/>
            <p:cNvSpPr/>
            <p:nvPr/>
          </p:nvSpPr>
          <p:spPr>
            <a:xfrm>
              <a:off x="1506898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65" name="pt4064"/>
            <p:cNvSpPr/>
            <p:nvPr/>
          </p:nvSpPr>
          <p:spPr>
            <a:xfrm>
              <a:off x="1506898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66" name="pt4065"/>
            <p:cNvSpPr/>
            <p:nvPr/>
          </p:nvSpPr>
          <p:spPr>
            <a:xfrm>
              <a:off x="1506898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67" name="pt4066"/>
            <p:cNvSpPr/>
            <p:nvPr/>
          </p:nvSpPr>
          <p:spPr>
            <a:xfrm>
              <a:off x="1506898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68" name="pt4067"/>
            <p:cNvSpPr/>
            <p:nvPr/>
          </p:nvSpPr>
          <p:spPr>
            <a:xfrm>
              <a:off x="1381157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69" name="pt4068"/>
            <p:cNvSpPr/>
            <p:nvPr/>
          </p:nvSpPr>
          <p:spPr>
            <a:xfrm>
              <a:off x="1381157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70" name="pt4069"/>
            <p:cNvSpPr/>
            <p:nvPr/>
          </p:nvSpPr>
          <p:spPr>
            <a:xfrm>
              <a:off x="1381157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71" name="pt4070"/>
            <p:cNvSpPr/>
            <p:nvPr/>
          </p:nvSpPr>
          <p:spPr>
            <a:xfrm>
              <a:off x="1381157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72" name="pt4071"/>
            <p:cNvSpPr/>
            <p:nvPr/>
          </p:nvSpPr>
          <p:spPr>
            <a:xfrm>
              <a:off x="1381157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73" name="pt4072"/>
            <p:cNvSpPr/>
            <p:nvPr/>
          </p:nvSpPr>
          <p:spPr>
            <a:xfrm>
              <a:off x="1381157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74" name="pt4073"/>
            <p:cNvSpPr/>
            <p:nvPr/>
          </p:nvSpPr>
          <p:spPr>
            <a:xfrm>
              <a:off x="1381157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75" name="pt4074"/>
            <p:cNvSpPr/>
            <p:nvPr/>
          </p:nvSpPr>
          <p:spPr>
            <a:xfrm>
              <a:off x="1381157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76" name="pt4075"/>
            <p:cNvSpPr/>
            <p:nvPr/>
          </p:nvSpPr>
          <p:spPr>
            <a:xfrm>
              <a:off x="1381157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77" name="pt4076"/>
            <p:cNvSpPr/>
            <p:nvPr/>
          </p:nvSpPr>
          <p:spPr>
            <a:xfrm>
              <a:off x="1381157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78" name="pt4077"/>
            <p:cNvSpPr/>
            <p:nvPr/>
          </p:nvSpPr>
          <p:spPr>
            <a:xfrm>
              <a:off x="1249569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79" name="pt4078"/>
            <p:cNvSpPr/>
            <p:nvPr/>
          </p:nvSpPr>
          <p:spPr>
            <a:xfrm>
              <a:off x="1249569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80" name="pt4079"/>
            <p:cNvSpPr/>
            <p:nvPr/>
          </p:nvSpPr>
          <p:spPr>
            <a:xfrm>
              <a:off x="1249569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81" name="pt4080"/>
            <p:cNvSpPr/>
            <p:nvPr/>
          </p:nvSpPr>
          <p:spPr>
            <a:xfrm>
              <a:off x="1249569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82" name="pt4081"/>
            <p:cNvSpPr/>
            <p:nvPr/>
          </p:nvSpPr>
          <p:spPr>
            <a:xfrm>
              <a:off x="1249569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83" name="pt4082"/>
            <p:cNvSpPr/>
            <p:nvPr/>
          </p:nvSpPr>
          <p:spPr>
            <a:xfrm>
              <a:off x="1249569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84" name="pt4083"/>
            <p:cNvSpPr/>
            <p:nvPr/>
          </p:nvSpPr>
          <p:spPr>
            <a:xfrm>
              <a:off x="1249569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85" name="pt4084"/>
            <p:cNvSpPr/>
            <p:nvPr/>
          </p:nvSpPr>
          <p:spPr>
            <a:xfrm>
              <a:off x="1249569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86" name="pt4085"/>
            <p:cNvSpPr/>
            <p:nvPr/>
          </p:nvSpPr>
          <p:spPr>
            <a:xfrm>
              <a:off x="1249569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87" name="pt4086"/>
            <p:cNvSpPr/>
            <p:nvPr/>
          </p:nvSpPr>
          <p:spPr>
            <a:xfrm>
              <a:off x="1249569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88" name="pt4087"/>
            <p:cNvSpPr/>
            <p:nvPr/>
          </p:nvSpPr>
          <p:spPr>
            <a:xfrm>
              <a:off x="1384082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89" name="pt4088"/>
            <p:cNvSpPr/>
            <p:nvPr/>
          </p:nvSpPr>
          <p:spPr>
            <a:xfrm>
              <a:off x="1384082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90" name="pt4089"/>
            <p:cNvSpPr/>
            <p:nvPr/>
          </p:nvSpPr>
          <p:spPr>
            <a:xfrm>
              <a:off x="1384082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91" name="pt4090"/>
            <p:cNvSpPr/>
            <p:nvPr/>
          </p:nvSpPr>
          <p:spPr>
            <a:xfrm>
              <a:off x="1384082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92" name="pt4091"/>
            <p:cNvSpPr/>
            <p:nvPr/>
          </p:nvSpPr>
          <p:spPr>
            <a:xfrm>
              <a:off x="1384082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93" name="pt4092"/>
            <p:cNvSpPr/>
            <p:nvPr/>
          </p:nvSpPr>
          <p:spPr>
            <a:xfrm>
              <a:off x="1384082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94" name="pt4093"/>
            <p:cNvSpPr/>
            <p:nvPr/>
          </p:nvSpPr>
          <p:spPr>
            <a:xfrm>
              <a:off x="1384082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95" name="pt4094"/>
            <p:cNvSpPr/>
            <p:nvPr/>
          </p:nvSpPr>
          <p:spPr>
            <a:xfrm>
              <a:off x="1384082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96" name="pt4095"/>
            <p:cNvSpPr/>
            <p:nvPr/>
          </p:nvSpPr>
          <p:spPr>
            <a:xfrm>
              <a:off x="1384082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97" name="pt4096"/>
            <p:cNvSpPr/>
            <p:nvPr/>
          </p:nvSpPr>
          <p:spPr>
            <a:xfrm>
              <a:off x="1384082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98" name="pt4097"/>
            <p:cNvSpPr/>
            <p:nvPr/>
          </p:nvSpPr>
          <p:spPr>
            <a:xfrm>
              <a:off x="1252493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99" name="pt4098"/>
            <p:cNvSpPr/>
            <p:nvPr/>
          </p:nvSpPr>
          <p:spPr>
            <a:xfrm>
              <a:off x="1252493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00" name="pt4099"/>
            <p:cNvSpPr/>
            <p:nvPr/>
          </p:nvSpPr>
          <p:spPr>
            <a:xfrm>
              <a:off x="1252493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01" name="pt4100"/>
            <p:cNvSpPr/>
            <p:nvPr/>
          </p:nvSpPr>
          <p:spPr>
            <a:xfrm>
              <a:off x="1252493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02" name="pt4101"/>
            <p:cNvSpPr/>
            <p:nvPr/>
          </p:nvSpPr>
          <p:spPr>
            <a:xfrm>
              <a:off x="1252493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03" name="pt4102"/>
            <p:cNvSpPr/>
            <p:nvPr/>
          </p:nvSpPr>
          <p:spPr>
            <a:xfrm>
              <a:off x="1252493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04" name="pt4103"/>
            <p:cNvSpPr/>
            <p:nvPr/>
          </p:nvSpPr>
          <p:spPr>
            <a:xfrm>
              <a:off x="1252493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05" name="pt4104"/>
            <p:cNvSpPr/>
            <p:nvPr/>
          </p:nvSpPr>
          <p:spPr>
            <a:xfrm>
              <a:off x="1252493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06" name="pt4105"/>
            <p:cNvSpPr/>
            <p:nvPr/>
          </p:nvSpPr>
          <p:spPr>
            <a:xfrm>
              <a:off x="1252493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07" name="pt4106"/>
            <p:cNvSpPr/>
            <p:nvPr/>
          </p:nvSpPr>
          <p:spPr>
            <a:xfrm>
              <a:off x="1252493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08" name="pt4107"/>
            <p:cNvSpPr/>
            <p:nvPr/>
          </p:nvSpPr>
          <p:spPr>
            <a:xfrm>
              <a:off x="1387006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09" name="pt4108"/>
            <p:cNvSpPr/>
            <p:nvPr/>
          </p:nvSpPr>
          <p:spPr>
            <a:xfrm>
              <a:off x="1387006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10" name="pt4109"/>
            <p:cNvSpPr/>
            <p:nvPr/>
          </p:nvSpPr>
          <p:spPr>
            <a:xfrm>
              <a:off x="1387006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11" name="pt4110"/>
            <p:cNvSpPr/>
            <p:nvPr/>
          </p:nvSpPr>
          <p:spPr>
            <a:xfrm>
              <a:off x="1387006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12" name="pt4111"/>
            <p:cNvSpPr/>
            <p:nvPr/>
          </p:nvSpPr>
          <p:spPr>
            <a:xfrm>
              <a:off x="1387006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13" name="pt4112"/>
            <p:cNvSpPr/>
            <p:nvPr/>
          </p:nvSpPr>
          <p:spPr>
            <a:xfrm>
              <a:off x="1387006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14" name="pt4113"/>
            <p:cNvSpPr/>
            <p:nvPr/>
          </p:nvSpPr>
          <p:spPr>
            <a:xfrm>
              <a:off x="1387006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15" name="pt4114"/>
            <p:cNvSpPr/>
            <p:nvPr/>
          </p:nvSpPr>
          <p:spPr>
            <a:xfrm>
              <a:off x="1387006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16" name="pt4115"/>
            <p:cNvSpPr/>
            <p:nvPr/>
          </p:nvSpPr>
          <p:spPr>
            <a:xfrm>
              <a:off x="1387006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17" name="pt4116"/>
            <p:cNvSpPr/>
            <p:nvPr/>
          </p:nvSpPr>
          <p:spPr>
            <a:xfrm>
              <a:off x="1387006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18" name="pt4117"/>
            <p:cNvSpPr/>
            <p:nvPr/>
          </p:nvSpPr>
          <p:spPr>
            <a:xfrm>
              <a:off x="1255417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19" name="pt4118"/>
            <p:cNvSpPr/>
            <p:nvPr/>
          </p:nvSpPr>
          <p:spPr>
            <a:xfrm>
              <a:off x="1255417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20" name="pt4119"/>
            <p:cNvSpPr/>
            <p:nvPr/>
          </p:nvSpPr>
          <p:spPr>
            <a:xfrm>
              <a:off x="1255417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21" name="pt4120"/>
            <p:cNvSpPr/>
            <p:nvPr/>
          </p:nvSpPr>
          <p:spPr>
            <a:xfrm>
              <a:off x="1255417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22" name="pt4121"/>
            <p:cNvSpPr/>
            <p:nvPr/>
          </p:nvSpPr>
          <p:spPr>
            <a:xfrm>
              <a:off x="1255417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23" name="pt4122"/>
            <p:cNvSpPr/>
            <p:nvPr/>
          </p:nvSpPr>
          <p:spPr>
            <a:xfrm>
              <a:off x="1255417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24" name="pt4123"/>
            <p:cNvSpPr/>
            <p:nvPr/>
          </p:nvSpPr>
          <p:spPr>
            <a:xfrm>
              <a:off x="1255417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25" name="pt4124"/>
            <p:cNvSpPr/>
            <p:nvPr/>
          </p:nvSpPr>
          <p:spPr>
            <a:xfrm>
              <a:off x="1255417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26" name="pt4125"/>
            <p:cNvSpPr/>
            <p:nvPr/>
          </p:nvSpPr>
          <p:spPr>
            <a:xfrm>
              <a:off x="1255417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27" name="pt4126"/>
            <p:cNvSpPr/>
            <p:nvPr/>
          </p:nvSpPr>
          <p:spPr>
            <a:xfrm>
              <a:off x="1255417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28" name="pt4127"/>
            <p:cNvSpPr/>
            <p:nvPr/>
          </p:nvSpPr>
          <p:spPr>
            <a:xfrm>
              <a:off x="1389930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29" name="pt4128"/>
            <p:cNvSpPr/>
            <p:nvPr/>
          </p:nvSpPr>
          <p:spPr>
            <a:xfrm>
              <a:off x="1389930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30" name="pt4129"/>
            <p:cNvSpPr/>
            <p:nvPr/>
          </p:nvSpPr>
          <p:spPr>
            <a:xfrm>
              <a:off x="1389930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31" name="pt4130"/>
            <p:cNvSpPr/>
            <p:nvPr/>
          </p:nvSpPr>
          <p:spPr>
            <a:xfrm>
              <a:off x="1389930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32" name="pt4131"/>
            <p:cNvSpPr/>
            <p:nvPr/>
          </p:nvSpPr>
          <p:spPr>
            <a:xfrm>
              <a:off x="1389930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33" name="pt4132"/>
            <p:cNvSpPr/>
            <p:nvPr/>
          </p:nvSpPr>
          <p:spPr>
            <a:xfrm>
              <a:off x="1389930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34" name="pt4133"/>
            <p:cNvSpPr/>
            <p:nvPr/>
          </p:nvSpPr>
          <p:spPr>
            <a:xfrm>
              <a:off x="1389930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35" name="pt4134"/>
            <p:cNvSpPr/>
            <p:nvPr/>
          </p:nvSpPr>
          <p:spPr>
            <a:xfrm>
              <a:off x="1389930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36" name="pt4135"/>
            <p:cNvSpPr/>
            <p:nvPr/>
          </p:nvSpPr>
          <p:spPr>
            <a:xfrm>
              <a:off x="1389930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37" name="pt4136"/>
            <p:cNvSpPr/>
            <p:nvPr/>
          </p:nvSpPr>
          <p:spPr>
            <a:xfrm>
              <a:off x="1389930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38" name="pt4137"/>
            <p:cNvSpPr/>
            <p:nvPr/>
          </p:nvSpPr>
          <p:spPr>
            <a:xfrm>
              <a:off x="1258341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39" name="pt4138"/>
            <p:cNvSpPr/>
            <p:nvPr/>
          </p:nvSpPr>
          <p:spPr>
            <a:xfrm>
              <a:off x="1258341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40" name="pt4139"/>
            <p:cNvSpPr/>
            <p:nvPr/>
          </p:nvSpPr>
          <p:spPr>
            <a:xfrm>
              <a:off x="1258341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41" name="pt4140"/>
            <p:cNvSpPr/>
            <p:nvPr/>
          </p:nvSpPr>
          <p:spPr>
            <a:xfrm>
              <a:off x="1258341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42" name="pt4141"/>
            <p:cNvSpPr/>
            <p:nvPr/>
          </p:nvSpPr>
          <p:spPr>
            <a:xfrm>
              <a:off x="1258341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43" name="pt4142"/>
            <p:cNvSpPr/>
            <p:nvPr/>
          </p:nvSpPr>
          <p:spPr>
            <a:xfrm>
              <a:off x="1258341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44" name="pt4143"/>
            <p:cNvSpPr/>
            <p:nvPr/>
          </p:nvSpPr>
          <p:spPr>
            <a:xfrm>
              <a:off x="1258341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45" name="pt4144"/>
            <p:cNvSpPr/>
            <p:nvPr/>
          </p:nvSpPr>
          <p:spPr>
            <a:xfrm>
              <a:off x="1258341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46" name="pt4145"/>
            <p:cNvSpPr/>
            <p:nvPr/>
          </p:nvSpPr>
          <p:spPr>
            <a:xfrm>
              <a:off x="1258341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47" name="pt4146"/>
            <p:cNvSpPr/>
            <p:nvPr/>
          </p:nvSpPr>
          <p:spPr>
            <a:xfrm>
              <a:off x="1258341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48" name="pt4147"/>
            <p:cNvSpPr/>
            <p:nvPr/>
          </p:nvSpPr>
          <p:spPr>
            <a:xfrm>
              <a:off x="1647259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49" name="pt4148"/>
            <p:cNvSpPr/>
            <p:nvPr/>
          </p:nvSpPr>
          <p:spPr>
            <a:xfrm>
              <a:off x="1647259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50" name="pt4149"/>
            <p:cNvSpPr/>
            <p:nvPr/>
          </p:nvSpPr>
          <p:spPr>
            <a:xfrm>
              <a:off x="1647259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51" name="pt4150"/>
            <p:cNvSpPr/>
            <p:nvPr/>
          </p:nvSpPr>
          <p:spPr>
            <a:xfrm>
              <a:off x="1647259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52" name="pt4151"/>
            <p:cNvSpPr/>
            <p:nvPr/>
          </p:nvSpPr>
          <p:spPr>
            <a:xfrm>
              <a:off x="1647259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53" name="pt4152"/>
            <p:cNvSpPr/>
            <p:nvPr/>
          </p:nvSpPr>
          <p:spPr>
            <a:xfrm>
              <a:off x="1647259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54" name="pt4153"/>
            <p:cNvSpPr/>
            <p:nvPr/>
          </p:nvSpPr>
          <p:spPr>
            <a:xfrm>
              <a:off x="1647259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55" name="pt4154"/>
            <p:cNvSpPr/>
            <p:nvPr/>
          </p:nvSpPr>
          <p:spPr>
            <a:xfrm>
              <a:off x="1647259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56" name="pt4155"/>
            <p:cNvSpPr/>
            <p:nvPr/>
          </p:nvSpPr>
          <p:spPr>
            <a:xfrm>
              <a:off x="1647259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57" name="pt4156"/>
            <p:cNvSpPr/>
            <p:nvPr/>
          </p:nvSpPr>
          <p:spPr>
            <a:xfrm>
              <a:off x="1647259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58" name="pt4157"/>
            <p:cNvSpPr/>
            <p:nvPr/>
          </p:nvSpPr>
          <p:spPr>
            <a:xfrm>
              <a:off x="1650183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59" name="pt4158"/>
            <p:cNvSpPr/>
            <p:nvPr/>
          </p:nvSpPr>
          <p:spPr>
            <a:xfrm>
              <a:off x="1650183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60" name="pt4159"/>
            <p:cNvSpPr/>
            <p:nvPr/>
          </p:nvSpPr>
          <p:spPr>
            <a:xfrm>
              <a:off x="1650183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61" name="pt4160"/>
            <p:cNvSpPr/>
            <p:nvPr/>
          </p:nvSpPr>
          <p:spPr>
            <a:xfrm>
              <a:off x="1650183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62" name="pt4161"/>
            <p:cNvSpPr/>
            <p:nvPr/>
          </p:nvSpPr>
          <p:spPr>
            <a:xfrm>
              <a:off x="1650183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63" name="pt4162"/>
            <p:cNvSpPr/>
            <p:nvPr/>
          </p:nvSpPr>
          <p:spPr>
            <a:xfrm>
              <a:off x="1650183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64" name="pt4163"/>
            <p:cNvSpPr/>
            <p:nvPr/>
          </p:nvSpPr>
          <p:spPr>
            <a:xfrm>
              <a:off x="1650183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65" name="pt4164"/>
            <p:cNvSpPr/>
            <p:nvPr/>
          </p:nvSpPr>
          <p:spPr>
            <a:xfrm>
              <a:off x="1650183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66" name="pt4165"/>
            <p:cNvSpPr/>
            <p:nvPr/>
          </p:nvSpPr>
          <p:spPr>
            <a:xfrm>
              <a:off x="1650183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67" name="pt4166"/>
            <p:cNvSpPr/>
            <p:nvPr/>
          </p:nvSpPr>
          <p:spPr>
            <a:xfrm>
              <a:off x="1650183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68" name="pt4167"/>
            <p:cNvSpPr/>
            <p:nvPr/>
          </p:nvSpPr>
          <p:spPr>
            <a:xfrm>
              <a:off x="1653108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69" name="pt4168"/>
            <p:cNvSpPr/>
            <p:nvPr/>
          </p:nvSpPr>
          <p:spPr>
            <a:xfrm>
              <a:off x="1653108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70" name="pt4169"/>
            <p:cNvSpPr/>
            <p:nvPr/>
          </p:nvSpPr>
          <p:spPr>
            <a:xfrm>
              <a:off x="1653108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71" name="pt4170"/>
            <p:cNvSpPr/>
            <p:nvPr/>
          </p:nvSpPr>
          <p:spPr>
            <a:xfrm>
              <a:off x="1653108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72" name="pt4171"/>
            <p:cNvSpPr/>
            <p:nvPr/>
          </p:nvSpPr>
          <p:spPr>
            <a:xfrm>
              <a:off x="1653108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73" name="pt4172"/>
            <p:cNvSpPr/>
            <p:nvPr/>
          </p:nvSpPr>
          <p:spPr>
            <a:xfrm>
              <a:off x="1653108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74" name="pt4173"/>
            <p:cNvSpPr/>
            <p:nvPr/>
          </p:nvSpPr>
          <p:spPr>
            <a:xfrm>
              <a:off x="1653108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75" name="pt4174"/>
            <p:cNvSpPr/>
            <p:nvPr/>
          </p:nvSpPr>
          <p:spPr>
            <a:xfrm>
              <a:off x="1653108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76" name="pt4175"/>
            <p:cNvSpPr/>
            <p:nvPr/>
          </p:nvSpPr>
          <p:spPr>
            <a:xfrm>
              <a:off x="1653108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77" name="pt4176"/>
            <p:cNvSpPr/>
            <p:nvPr/>
          </p:nvSpPr>
          <p:spPr>
            <a:xfrm>
              <a:off x="1653108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78" name="pt4177"/>
            <p:cNvSpPr/>
            <p:nvPr/>
          </p:nvSpPr>
          <p:spPr>
            <a:xfrm>
              <a:off x="1656032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79" name="pt4178"/>
            <p:cNvSpPr/>
            <p:nvPr/>
          </p:nvSpPr>
          <p:spPr>
            <a:xfrm>
              <a:off x="1656032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80" name="pt4179"/>
            <p:cNvSpPr/>
            <p:nvPr/>
          </p:nvSpPr>
          <p:spPr>
            <a:xfrm>
              <a:off x="1656032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81" name="pt4180"/>
            <p:cNvSpPr/>
            <p:nvPr/>
          </p:nvSpPr>
          <p:spPr>
            <a:xfrm>
              <a:off x="1656032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82" name="pt4181"/>
            <p:cNvSpPr/>
            <p:nvPr/>
          </p:nvSpPr>
          <p:spPr>
            <a:xfrm>
              <a:off x="1656032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83" name="pt4182"/>
            <p:cNvSpPr/>
            <p:nvPr/>
          </p:nvSpPr>
          <p:spPr>
            <a:xfrm>
              <a:off x="1656032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84" name="pt4183"/>
            <p:cNvSpPr/>
            <p:nvPr/>
          </p:nvSpPr>
          <p:spPr>
            <a:xfrm>
              <a:off x="1656032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85" name="pt4184"/>
            <p:cNvSpPr/>
            <p:nvPr/>
          </p:nvSpPr>
          <p:spPr>
            <a:xfrm>
              <a:off x="1656032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86" name="pt4185"/>
            <p:cNvSpPr/>
            <p:nvPr/>
          </p:nvSpPr>
          <p:spPr>
            <a:xfrm>
              <a:off x="1656032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87" name="pt4186"/>
            <p:cNvSpPr/>
            <p:nvPr/>
          </p:nvSpPr>
          <p:spPr>
            <a:xfrm>
              <a:off x="1656032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88" name="pt4187"/>
            <p:cNvSpPr/>
            <p:nvPr/>
          </p:nvSpPr>
          <p:spPr>
            <a:xfrm>
              <a:off x="1261265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89" name="pt4188"/>
            <p:cNvSpPr/>
            <p:nvPr/>
          </p:nvSpPr>
          <p:spPr>
            <a:xfrm>
              <a:off x="1261265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90" name="pt4189"/>
            <p:cNvSpPr/>
            <p:nvPr/>
          </p:nvSpPr>
          <p:spPr>
            <a:xfrm>
              <a:off x="1261265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91" name="pt4190"/>
            <p:cNvSpPr/>
            <p:nvPr/>
          </p:nvSpPr>
          <p:spPr>
            <a:xfrm>
              <a:off x="1261265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92" name="pt4191"/>
            <p:cNvSpPr/>
            <p:nvPr/>
          </p:nvSpPr>
          <p:spPr>
            <a:xfrm>
              <a:off x="1261265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93" name="pt4192"/>
            <p:cNvSpPr/>
            <p:nvPr/>
          </p:nvSpPr>
          <p:spPr>
            <a:xfrm>
              <a:off x="1261265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94" name="pt4193"/>
            <p:cNvSpPr/>
            <p:nvPr/>
          </p:nvSpPr>
          <p:spPr>
            <a:xfrm>
              <a:off x="1261265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95" name="pt4194"/>
            <p:cNvSpPr/>
            <p:nvPr/>
          </p:nvSpPr>
          <p:spPr>
            <a:xfrm>
              <a:off x="1261265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96" name="pt4195"/>
            <p:cNvSpPr/>
            <p:nvPr/>
          </p:nvSpPr>
          <p:spPr>
            <a:xfrm>
              <a:off x="1261265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97" name="pt4196"/>
            <p:cNvSpPr/>
            <p:nvPr/>
          </p:nvSpPr>
          <p:spPr>
            <a:xfrm>
              <a:off x="1261265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98" name="pt4197"/>
            <p:cNvSpPr/>
            <p:nvPr/>
          </p:nvSpPr>
          <p:spPr>
            <a:xfrm>
              <a:off x="1264190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99" name="pt4198"/>
            <p:cNvSpPr/>
            <p:nvPr/>
          </p:nvSpPr>
          <p:spPr>
            <a:xfrm>
              <a:off x="1264190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00" name="pt4199"/>
            <p:cNvSpPr/>
            <p:nvPr/>
          </p:nvSpPr>
          <p:spPr>
            <a:xfrm>
              <a:off x="1264190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01" name="pt4200"/>
            <p:cNvSpPr/>
            <p:nvPr/>
          </p:nvSpPr>
          <p:spPr>
            <a:xfrm>
              <a:off x="1264190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02" name="pt4201"/>
            <p:cNvSpPr/>
            <p:nvPr/>
          </p:nvSpPr>
          <p:spPr>
            <a:xfrm>
              <a:off x="1264190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03" name="pt4202"/>
            <p:cNvSpPr/>
            <p:nvPr/>
          </p:nvSpPr>
          <p:spPr>
            <a:xfrm>
              <a:off x="1264190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04" name="pt4203"/>
            <p:cNvSpPr/>
            <p:nvPr/>
          </p:nvSpPr>
          <p:spPr>
            <a:xfrm>
              <a:off x="1264190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05" name="pt4204"/>
            <p:cNvSpPr/>
            <p:nvPr/>
          </p:nvSpPr>
          <p:spPr>
            <a:xfrm>
              <a:off x="1264190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06" name="pt4205"/>
            <p:cNvSpPr/>
            <p:nvPr/>
          </p:nvSpPr>
          <p:spPr>
            <a:xfrm>
              <a:off x="1264190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07" name="pt4206"/>
            <p:cNvSpPr/>
            <p:nvPr/>
          </p:nvSpPr>
          <p:spPr>
            <a:xfrm>
              <a:off x="1264190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08" name="pt4207"/>
            <p:cNvSpPr/>
            <p:nvPr/>
          </p:nvSpPr>
          <p:spPr>
            <a:xfrm>
              <a:off x="1267114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09" name="pt4208"/>
            <p:cNvSpPr/>
            <p:nvPr/>
          </p:nvSpPr>
          <p:spPr>
            <a:xfrm>
              <a:off x="1267114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10" name="pt4209"/>
            <p:cNvSpPr/>
            <p:nvPr/>
          </p:nvSpPr>
          <p:spPr>
            <a:xfrm>
              <a:off x="1267114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11" name="pt4210"/>
            <p:cNvSpPr/>
            <p:nvPr/>
          </p:nvSpPr>
          <p:spPr>
            <a:xfrm>
              <a:off x="1267114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12" name="pt4211"/>
            <p:cNvSpPr/>
            <p:nvPr/>
          </p:nvSpPr>
          <p:spPr>
            <a:xfrm>
              <a:off x="1267114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13" name="pt4212"/>
            <p:cNvSpPr/>
            <p:nvPr/>
          </p:nvSpPr>
          <p:spPr>
            <a:xfrm>
              <a:off x="1267114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14" name="pt4213"/>
            <p:cNvSpPr/>
            <p:nvPr/>
          </p:nvSpPr>
          <p:spPr>
            <a:xfrm>
              <a:off x="1267114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15" name="pt4214"/>
            <p:cNvSpPr/>
            <p:nvPr/>
          </p:nvSpPr>
          <p:spPr>
            <a:xfrm>
              <a:off x="1267114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16" name="pt4215"/>
            <p:cNvSpPr/>
            <p:nvPr/>
          </p:nvSpPr>
          <p:spPr>
            <a:xfrm>
              <a:off x="1267114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17" name="pt4216"/>
            <p:cNvSpPr/>
            <p:nvPr/>
          </p:nvSpPr>
          <p:spPr>
            <a:xfrm>
              <a:off x="1267114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18" name="pt4217"/>
            <p:cNvSpPr/>
            <p:nvPr/>
          </p:nvSpPr>
          <p:spPr>
            <a:xfrm>
              <a:off x="1270038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19" name="pt4218"/>
            <p:cNvSpPr/>
            <p:nvPr/>
          </p:nvSpPr>
          <p:spPr>
            <a:xfrm>
              <a:off x="1270038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20" name="pt4219"/>
            <p:cNvSpPr/>
            <p:nvPr/>
          </p:nvSpPr>
          <p:spPr>
            <a:xfrm>
              <a:off x="1270038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21" name="pt4220"/>
            <p:cNvSpPr/>
            <p:nvPr/>
          </p:nvSpPr>
          <p:spPr>
            <a:xfrm>
              <a:off x="1270038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22" name="pt4221"/>
            <p:cNvSpPr/>
            <p:nvPr/>
          </p:nvSpPr>
          <p:spPr>
            <a:xfrm>
              <a:off x="1270038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23" name="pt4222"/>
            <p:cNvSpPr/>
            <p:nvPr/>
          </p:nvSpPr>
          <p:spPr>
            <a:xfrm>
              <a:off x="1270038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24" name="pt4223"/>
            <p:cNvSpPr/>
            <p:nvPr/>
          </p:nvSpPr>
          <p:spPr>
            <a:xfrm>
              <a:off x="1270038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25" name="pt4224"/>
            <p:cNvSpPr/>
            <p:nvPr/>
          </p:nvSpPr>
          <p:spPr>
            <a:xfrm>
              <a:off x="1270038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26" name="pt4225"/>
            <p:cNvSpPr/>
            <p:nvPr/>
          </p:nvSpPr>
          <p:spPr>
            <a:xfrm>
              <a:off x="1270038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27" name="pt4226"/>
            <p:cNvSpPr/>
            <p:nvPr/>
          </p:nvSpPr>
          <p:spPr>
            <a:xfrm>
              <a:off x="1270038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28" name="pt4227"/>
            <p:cNvSpPr/>
            <p:nvPr/>
          </p:nvSpPr>
          <p:spPr>
            <a:xfrm>
              <a:off x="1272962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29" name="pt4228"/>
            <p:cNvSpPr/>
            <p:nvPr/>
          </p:nvSpPr>
          <p:spPr>
            <a:xfrm>
              <a:off x="1272962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30" name="pt4229"/>
            <p:cNvSpPr/>
            <p:nvPr/>
          </p:nvSpPr>
          <p:spPr>
            <a:xfrm>
              <a:off x="1272962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31" name="pt4230"/>
            <p:cNvSpPr/>
            <p:nvPr/>
          </p:nvSpPr>
          <p:spPr>
            <a:xfrm>
              <a:off x="1272962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32" name="pt4231"/>
            <p:cNvSpPr/>
            <p:nvPr/>
          </p:nvSpPr>
          <p:spPr>
            <a:xfrm>
              <a:off x="1272962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33" name="pt4232"/>
            <p:cNvSpPr/>
            <p:nvPr/>
          </p:nvSpPr>
          <p:spPr>
            <a:xfrm>
              <a:off x="1272962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34" name="pt4233"/>
            <p:cNvSpPr/>
            <p:nvPr/>
          </p:nvSpPr>
          <p:spPr>
            <a:xfrm>
              <a:off x="1272962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35" name="pt4234"/>
            <p:cNvSpPr/>
            <p:nvPr/>
          </p:nvSpPr>
          <p:spPr>
            <a:xfrm>
              <a:off x="1272962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36" name="pt4235"/>
            <p:cNvSpPr/>
            <p:nvPr/>
          </p:nvSpPr>
          <p:spPr>
            <a:xfrm>
              <a:off x="1272962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37" name="pt4236"/>
            <p:cNvSpPr/>
            <p:nvPr/>
          </p:nvSpPr>
          <p:spPr>
            <a:xfrm>
              <a:off x="1272962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38" name="pt4237"/>
            <p:cNvSpPr/>
            <p:nvPr/>
          </p:nvSpPr>
          <p:spPr>
            <a:xfrm>
              <a:off x="1658956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39" name="pt4238"/>
            <p:cNvSpPr/>
            <p:nvPr/>
          </p:nvSpPr>
          <p:spPr>
            <a:xfrm>
              <a:off x="1658956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40" name="pt4239"/>
            <p:cNvSpPr/>
            <p:nvPr/>
          </p:nvSpPr>
          <p:spPr>
            <a:xfrm>
              <a:off x="1658956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41" name="pt4240"/>
            <p:cNvSpPr/>
            <p:nvPr/>
          </p:nvSpPr>
          <p:spPr>
            <a:xfrm>
              <a:off x="1658956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42" name="pt4241"/>
            <p:cNvSpPr/>
            <p:nvPr/>
          </p:nvSpPr>
          <p:spPr>
            <a:xfrm>
              <a:off x="1658956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43" name="pt4242"/>
            <p:cNvSpPr/>
            <p:nvPr/>
          </p:nvSpPr>
          <p:spPr>
            <a:xfrm>
              <a:off x="1658956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44" name="pt4243"/>
            <p:cNvSpPr/>
            <p:nvPr/>
          </p:nvSpPr>
          <p:spPr>
            <a:xfrm>
              <a:off x="1658956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45" name="pt4244"/>
            <p:cNvSpPr/>
            <p:nvPr/>
          </p:nvSpPr>
          <p:spPr>
            <a:xfrm>
              <a:off x="1658956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46" name="pt4245"/>
            <p:cNvSpPr/>
            <p:nvPr/>
          </p:nvSpPr>
          <p:spPr>
            <a:xfrm>
              <a:off x="1658956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47" name="pt4246"/>
            <p:cNvSpPr/>
            <p:nvPr/>
          </p:nvSpPr>
          <p:spPr>
            <a:xfrm>
              <a:off x="1658956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48" name="pt4247"/>
            <p:cNvSpPr/>
            <p:nvPr/>
          </p:nvSpPr>
          <p:spPr>
            <a:xfrm>
              <a:off x="1661880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49" name="pt4248"/>
            <p:cNvSpPr/>
            <p:nvPr/>
          </p:nvSpPr>
          <p:spPr>
            <a:xfrm>
              <a:off x="1661880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50" name="pt4249"/>
            <p:cNvSpPr/>
            <p:nvPr/>
          </p:nvSpPr>
          <p:spPr>
            <a:xfrm>
              <a:off x="1661880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51" name="pt4250"/>
            <p:cNvSpPr/>
            <p:nvPr/>
          </p:nvSpPr>
          <p:spPr>
            <a:xfrm>
              <a:off x="1661880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52" name="pt4251"/>
            <p:cNvSpPr/>
            <p:nvPr/>
          </p:nvSpPr>
          <p:spPr>
            <a:xfrm>
              <a:off x="1661880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53" name="pt4252"/>
            <p:cNvSpPr/>
            <p:nvPr/>
          </p:nvSpPr>
          <p:spPr>
            <a:xfrm>
              <a:off x="1661880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54" name="pt4253"/>
            <p:cNvSpPr/>
            <p:nvPr/>
          </p:nvSpPr>
          <p:spPr>
            <a:xfrm>
              <a:off x="1661880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55" name="pt4254"/>
            <p:cNvSpPr/>
            <p:nvPr/>
          </p:nvSpPr>
          <p:spPr>
            <a:xfrm>
              <a:off x="1661880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56" name="pt4255"/>
            <p:cNvSpPr/>
            <p:nvPr/>
          </p:nvSpPr>
          <p:spPr>
            <a:xfrm>
              <a:off x="1661880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57" name="pt4256"/>
            <p:cNvSpPr/>
            <p:nvPr/>
          </p:nvSpPr>
          <p:spPr>
            <a:xfrm>
              <a:off x="1661880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58" name="pt4257"/>
            <p:cNvSpPr/>
            <p:nvPr/>
          </p:nvSpPr>
          <p:spPr>
            <a:xfrm>
              <a:off x="1275886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59" name="pt4258"/>
            <p:cNvSpPr/>
            <p:nvPr/>
          </p:nvSpPr>
          <p:spPr>
            <a:xfrm>
              <a:off x="1275886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60" name="pt4259"/>
            <p:cNvSpPr/>
            <p:nvPr/>
          </p:nvSpPr>
          <p:spPr>
            <a:xfrm>
              <a:off x="1275886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61" name="pt4260"/>
            <p:cNvSpPr/>
            <p:nvPr/>
          </p:nvSpPr>
          <p:spPr>
            <a:xfrm>
              <a:off x="1275886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62" name="pt4261"/>
            <p:cNvSpPr/>
            <p:nvPr/>
          </p:nvSpPr>
          <p:spPr>
            <a:xfrm>
              <a:off x="1275886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63" name="pt4262"/>
            <p:cNvSpPr/>
            <p:nvPr/>
          </p:nvSpPr>
          <p:spPr>
            <a:xfrm>
              <a:off x="1275886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64" name="pt4263"/>
            <p:cNvSpPr/>
            <p:nvPr/>
          </p:nvSpPr>
          <p:spPr>
            <a:xfrm>
              <a:off x="1275886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65" name="pt4264"/>
            <p:cNvSpPr/>
            <p:nvPr/>
          </p:nvSpPr>
          <p:spPr>
            <a:xfrm>
              <a:off x="1275886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66" name="pt4265"/>
            <p:cNvSpPr/>
            <p:nvPr/>
          </p:nvSpPr>
          <p:spPr>
            <a:xfrm>
              <a:off x="1275886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67" name="pt4266"/>
            <p:cNvSpPr/>
            <p:nvPr/>
          </p:nvSpPr>
          <p:spPr>
            <a:xfrm>
              <a:off x="1275886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68" name="pt4267"/>
            <p:cNvSpPr/>
            <p:nvPr/>
          </p:nvSpPr>
          <p:spPr>
            <a:xfrm>
              <a:off x="1664804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69" name="pt4268"/>
            <p:cNvSpPr/>
            <p:nvPr/>
          </p:nvSpPr>
          <p:spPr>
            <a:xfrm>
              <a:off x="1664804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70" name="pt4269"/>
            <p:cNvSpPr/>
            <p:nvPr/>
          </p:nvSpPr>
          <p:spPr>
            <a:xfrm>
              <a:off x="1664804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71" name="pt4270"/>
            <p:cNvSpPr/>
            <p:nvPr/>
          </p:nvSpPr>
          <p:spPr>
            <a:xfrm>
              <a:off x="1664804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72" name="pt4271"/>
            <p:cNvSpPr/>
            <p:nvPr/>
          </p:nvSpPr>
          <p:spPr>
            <a:xfrm>
              <a:off x="1664804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73" name="pt4272"/>
            <p:cNvSpPr/>
            <p:nvPr/>
          </p:nvSpPr>
          <p:spPr>
            <a:xfrm>
              <a:off x="1664804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74" name="pt4273"/>
            <p:cNvSpPr/>
            <p:nvPr/>
          </p:nvSpPr>
          <p:spPr>
            <a:xfrm>
              <a:off x="1664804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75" name="pt4274"/>
            <p:cNvSpPr/>
            <p:nvPr/>
          </p:nvSpPr>
          <p:spPr>
            <a:xfrm>
              <a:off x="1664804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76" name="pt4275"/>
            <p:cNvSpPr/>
            <p:nvPr/>
          </p:nvSpPr>
          <p:spPr>
            <a:xfrm>
              <a:off x="1664804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77" name="pt4276"/>
            <p:cNvSpPr/>
            <p:nvPr/>
          </p:nvSpPr>
          <p:spPr>
            <a:xfrm>
              <a:off x="1664804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78" name="pt4277"/>
            <p:cNvSpPr/>
            <p:nvPr/>
          </p:nvSpPr>
          <p:spPr>
            <a:xfrm>
              <a:off x="1509822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79" name="pt4278"/>
            <p:cNvSpPr/>
            <p:nvPr/>
          </p:nvSpPr>
          <p:spPr>
            <a:xfrm>
              <a:off x="1509822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80" name="pt4279"/>
            <p:cNvSpPr/>
            <p:nvPr/>
          </p:nvSpPr>
          <p:spPr>
            <a:xfrm>
              <a:off x="1509822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81" name="pt4280"/>
            <p:cNvSpPr/>
            <p:nvPr/>
          </p:nvSpPr>
          <p:spPr>
            <a:xfrm>
              <a:off x="1509822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82" name="pt4281"/>
            <p:cNvSpPr/>
            <p:nvPr/>
          </p:nvSpPr>
          <p:spPr>
            <a:xfrm>
              <a:off x="1509822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83" name="pt4282"/>
            <p:cNvSpPr/>
            <p:nvPr/>
          </p:nvSpPr>
          <p:spPr>
            <a:xfrm>
              <a:off x="1509822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84" name="pt4283"/>
            <p:cNvSpPr/>
            <p:nvPr/>
          </p:nvSpPr>
          <p:spPr>
            <a:xfrm>
              <a:off x="1509822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85" name="pt4284"/>
            <p:cNvSpPr/>
            <p:nvPr/>
          </p:nvSpPr>
          <p:spPr>
            <a:xfrm>
              <a:off x="1509822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86" name="pt4285"/>
            <p:cNvSpPr/>
            <p:nvPr/>
          </p:nvSpPr>
          <p:spPr>
            <a:xfrm>
              <a:off x="1509822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87" name="pt4286"/>
            <p:cNvSpPr/>
            <p:nvPr/>
          </p:nvSpPr>
          <p:spPr>
            <a:xfrm>
              <a:off x="1509822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88" name="pt4287"/>
            <p:cNvSpPr/>
            <p:nvPr/>
          </p:nvSpPr>
          <p:spPr>
            <a:xfrm>
              <a:off x="1512746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89" name="pt4288"/>
            <p:cNvSpPr/>
            <p:nvPr/>
          </p:nvSpPr>
          <p:spPr>
            <a:xfrm>
              <a:off x="1512746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90" name="pt4289"/>
            <p:cNvSpPr/>
            <p:nvPr/>
          </p:nvSpPr>
          <p:spPr>
            <a:xfrm>
              <a:off x="1512746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91" name="pt4290"/>
            <p:cNvSpPr/>
            <p:nvPr/>
          </p:nvSpPr>
          <p:spPr>
            <a:xfrm>
              <a:off x="1512746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92" name="pt4291"/>
            <p:cNvSpPr/>
            <p:nvPr/>
          </p:nvSpPr>
          <p:spPr>
            <a:xfrm>
              <a:off x="1512746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93" name="pt4292"/>
            <p:cNvSpPr/>
            <p:nvPr/>
          </p:nvSpPr>
          <p:spPr>
            <a:xfrm>
              <a:off x="1512746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94" name="pt4293"/>
            <p:cNvSpPr/>
            <p:nvPr/>
          </p:nvSpPr>
          <p:spPr>
            <a:xfrm>
              <a:off x="1512746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95" name="pt4294"/>
            <p:cNvSpPr/>
            <p:nvPr/>
          </p:nvSpPr>
          <p:spPr>
            <a:xfrm>
              <a:off x="1512746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96" name="pt4295"/>
            <p:cNvSpPr/>
            <p:nvPr/>
          </p:nvSpPr>
          <p:spPr>
            <a:xfrm>
              <a:off x="1512746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97" name="pt4296"/>
            <p:cNvSpPr/>
            <p:nvPr/>
          </p:nvSpPr>
          <p:spPr>
            <a:xfrm>
              <a:off x="1512746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98" name="pt4297"/>
            <p:cNvSpPr/>
            <p:nvPr/>
          </p:nvSpPr>
          <p:spPr>
            <a:xfrm>
              <a:off x="1515670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99" name="pt4298"/>
            <p:cNvSpPr/>
            <p:nvPr/>
          </p:nvSpPr>
          <p:spPr>
            <a:xfrm>
              <a:off x="1515670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00" name="pt4299"/>
            <p:cNvSpPr/>
            <p:nvPr/>
          </p:nvSpPr>
          <p:spPr>
            <a:xfrm>
              <a:off x="1515670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01" name="pt4300"/>
            <p:cNvSpPr/>
            <p:nvPr/>
          </p:nvSpPr>
          <p:spPr>
            <a:xfrm>
              <a:off x="1515670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02" name="pt4301"/>
            <p:cNvSpPr/>
            <p:nvPr/>
          </p:nvSpPr>
          <p:spPr>
            <a:xfrm>
              <a:off x="1515670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03" name="pt4302"/>
            <p:cNvSpPr/>
            <p:nvPr/>
          </p:nvSpPr>
          <p:spPr>
            <a:xfrm>
              <a:off x="1515670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04" name="pt4303"/>
            <p:cNvSpPr/>
            <p:nvPr/>
          </p:nvSpPr>
          <p:spPr>
            <a:xfrm>
              <a:off x="1515670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05" name="pt4304"/>
            <p:cNvSpPr/>
            <p:nvPr/>
          </p:nvSpPr>
          <p:spPr>
            <a:xfrm>
              <a:off x="1515670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06" name="pt4305"/>
            <p:cNvSpPr/>
            <p:nvPr/>
          </p:nvSpPr>
          <p:spPr>
            <a:xfrm>
              <a:off x="1515670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07" name="pt4306"/>
            <p:cNvSpPr/>
            <p:nvPr/>
          </p:nvSpPr>
          <p:spPr>
            <a:xfrm>
              <a:off x="1515670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08" name="pt4307"/>
            <p:cNvSpPr/>
            <p:nvPr/>
          </p:nvSpPr>
          <p:spPr>
            <a:xfrm>
              <a:off x="1518595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09" name="pt4308"/>
            <p:cNvSpPr/>
            <p:nvPr/>
          </p:nvSpPr>
          <p:spPr>
            <a:xfrm>
              <a:off x="1518595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10" name="pt4309"/>
            <p:cNvSpPr/>
            <p:nvPr/>
          </p:nvSpPr>
          <p:spPr>
            <a:xfrm>
              <a:off x="1518595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11" name="pt4310"/>
            <p:cNvSpPr/>
            <p:nvPr/>
          </p:nvSpPr>
          <p:spPr>
            <a:xfrm>
              <a:off x="1518595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12" name="pt4311"/>
            <p:cNvSpPr/>
            <p:nvPr/>
          </p:nvSpPr>
          <p:spPr>
            <a:xfrm>
              <a:off x="1518595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13" name="pt4312"/>
            <p:cNvSpPr/>
            <p:nvPr/>
          </p:nvSpPr>
          <p:spPr>
            <a:xfrm>
              <a:off x="1518595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14" name="pt4313"/>
            <p:cNvSpPr/>
            <p:nvPr/>
          </p:nvSpPr>
          <p:spPr>
            <a:xfrm>
              <a:off x="1518595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15" name="pt4314"/>
            <p:cNvSpPr/>
            <p:nvPr/>
          </p:nvSpPr>
          <p:spPr>
            <a:xfrm>
              <a:off x="1518595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16" name="pt4315"/>
            <p:cNvSpPr/>
            <p:nvPr/>
          </p:nvSpPr>
          <p:spPr>
            <a:xfrm>
              <a:off x="1518595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17" name="pt4316"/>
            <p:cNvSpPr/>
            <p:nvPr/>
          </p:nvSpPr>
          <p:spPr>
            <a:xfrm>
              <a:off x="1518595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18" name="pt4317"/>
            <p:cNvSpPr/>
            <p:nvPr/>
          </p:nvSpPr>
          <p:spPr>
            <a:xfrm>
              <a:off x="1667729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19" name="pt4318"/>
            <p:cNvSpPr/>
            <p:nvPr/>
          </p:nvSpPr>
          <p:spPr>
            <a:xfrm>
              <a:off x="1667729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20" name="pt4319"/>
            <p:cNvSpPr/>
            <p:nvPr/>
          </p:nvSpPr>
          <p:spPr>
            <a:xfrm>
              <a:off x="1667729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21" name="pt4320"/>
            <p:cNvSpPr/>
            <p:nvPr/>
          </p:nvSpPr>
          <p:spPr>
            <a:xfrm>
              <a:off x="1667729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22" name="pt4321"/>
            <p:cNvSpPr/>
            <p:nvPr/>
          </p:nvSpPr>
          <p:spPr>
            <a:xfrm>
              <a:off x="1667729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23" name="pt4322"/>
            <p:cNvSpPr/>
            <p:nvPr/>
          </p:nvSpPr>
          <p:spPr>
            <a:xfrm>
              <a:off x="1667729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24" name="pt4323"/>
            <p:cNvSpPr/>
            <p:nvPr/>
          </p:nvSpPr>
          <p:spPr>
            <a:xfrm>
              <a:off x="1667729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25" name="pt4324"/>
            <p:cNvSpPr/>
            <p:nvPr/>
          </p:nvSpPr>
          <p:spPr>
            <a:xfrm>
              <a:off x="1667729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26" name="pt4325"/>
            <p:cNvSpPr/>
            <p:nvPr/>
          </p:nvSpPr>
          <p:spPr>
            <a:xfrm>
              <a:off x="1667729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27" name="pt4326"/>
            <p:cNvSpPr/>
            <p:nvPr/>
          </p:nvSpPr>
          <p:spPr>
            <a:xfrm>
              <a:off x="1667729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28" name="pt4327"/>
            <p:cNvSpPr/>
            <p:nvPr/>
          </p:nvSpPr>
          <p:spPr>
            <a:xfrm>
              <a:off x="1521519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29" name="pt4328"/>
            <p:cNvSpPr/>
            <p:nvPr/>
          </p:nvSpPr>
          <p:spPr>
            <a:xfrm>
              <a:off x="1521519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30" name="pt4329"/>
            <p:cNvSpPr/>
            <p:nvPr/>
          </p:nvSpPr>
          <p:spPr>
            <a:xfrm>
              <a:off x="1521519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31" name="pt4330"/>
            <p:cNvSpPr/>
            <p:nvPr/>
          </p:nvSpPr>
          <p:spPr>
            <a:xfrm>
              <a:off x="1521519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32" name="pt4331"/>
            <p:cNvSpPr/>
            <p:nvPr/>
          </p:nvSpPr>
          <p:spPr>
            <a:xfrm>
              <a:off x="1521519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33" name="pt4332"/>
            <p:cNvSpPr/>
            <p:nvPr/>
          </p:nvSpPr>
          <p:spPr>
            <a:xfrm>
              <a:off x="1521519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34" name="pt4333"/>
            <p:cNvSpPr/>
            <p:nvPr/>
          </p:nvSpPr>
          <p:spPr>
            <a:xfrm>
              <a:off x="1521519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35" name="pt4334"/>
            <p:cNvSpPr/>
            <p:nvPr/>
          </p:nvSpPr>
          <p:spPr>
            <a:xfrm>
              <a:off x="1521519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36" name="pt4335"/>
            <p:cNvSpPr/>
            <p:nvPr/>
          </p:nvSpPr>
          <p:spPr>
            <a:xfrm>
              <a:off x="1521519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37" name="pt4336"/>
            <p:cNvSpPr/>
            <p:nvPr/>
          </p:nvSpPr>
          <p:spPr>
            <a:xfrm>
              <a:off x="1521519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38" name="pt4337"/>
            <p:cNvSpPr/>
            <p:nvPr/>
          </p:nvSpPr>
          <p:spPr>
            <a:xfrm>
              <a:off x="1524443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39" name="pt4338"/>
            <p:cNvSpPr/>
            <p:nvPr/>
          </p:nvSpPr>
          <p:spPr>
            <a:xfrm>
              <a:off x="1524443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40" name="pt4339"/>
            <p:cNvSpPr/>
            <p:nvPr/>
          </p:nvSpPr>
          <p:spPr>
            <a:xfrm>
              <a:off x="1524443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41" name="pt4340"/>
            <p:cNvSpPr/>
            <p:nvPr/>
          </p:nvSpPr>
          <p:spPr>
            <a:xfrm>
              <a:off x="1524443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42" name="pt4341"/>
            <p:cNvSpPr/>
            <p:nvPr/>
          </p:nvSpPr>
          <p:spPr>
            <a:xfrm>
              <a:off x="1524443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43" name="pt4342"/>
            <p:cNvSpPr/>
            <p:nvPr/>
          </p:nvSpPr>
          <p:spPr>
            <a:xfrm>
              <a:off x="1524443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44" name="pt4343"/>
            <p:cNvSpPr/>
            <p:nvPr/>
          </p:nvSpPr>
          <p:spPr>
            <a:xfrm>
              <a:off x="1524443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45" name="pt4344"/>
            <p:cNvSpPr/>
            <p:nvPr/>
          </p:nvSpPr>
          <p:spPr>
            <a:xfrm>
              <a:off x="1524443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46" name="pt4345"/>
            <p:cNvSpPr/>
            <p:nvPr/>
          </p:nvSpPr>
          <p:spPr>
            <a:xfrm>
              <a:off x="1524443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47" name="pt4346"/>
            <p:cNvSpPr/>
            <p:nvPr/>
          </p:nvSpPr>
          <p:spPr>
            <a:xfrm>
              <a:off x="1524443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48" name="pt4347"/>
            <p:cNvSpPr/>
            <p:nvPr/>
          </p:nvSpPr>
          <p:spPr>
            <a:xfrm>
              <a:off x="1670653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49" name="pt4348"/>
            <p:cNvSpPr/>
            <p:nvPr/>
          </p:nvSpPr>
          <p:spPr>
            <a:xfrm>
              <a:off x="1670653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50" name="pt4349"/>
            <p:cNvSpPr/>
            <p:nvPr/>
          </p:nvSpPr>
          <p:spPr>
            <a:xfrm>
              <a:off x="1670653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51" name="pt4350"/>
            <p:cNvSpPr/>
            <p:nvPr/>
          </p:nvSpPr>
          <p:spPr>
            <a:xfrm>
              <a:off x="1670653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52" name="pt4351"/>
            <p:cNvSpPr/>
            <p:nvPr/>
          </p:nvSpPr>
          <p:spPr>
            <a:xfrm>
              <a:off x="1670653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53" name="pt4352"/>
            <p:cNvSpPr/>
            <p:nvPr/>
          </p:nvSpPr>
          <p:spPr>
            <a:xfrm>
              <a:off x="1670653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54" name="pt4353"/>
            <p:cNvSpPr/>
            <p:nvPr/>
          </p:nvSpPr>
          <p:spPr>
            <a:xfrm>
              <a:off x="1670653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55" name="pt4354"/>
            <p:cNvSpPr/>
            <p:nvPr/>
          </p:nvSpPr>
          <p:spPr>
            <a:xfrm>
              <a:off x="1670653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56" name="pt4355"/>
            <p:cNvSpPr/>
            <p:nvPr/>
          </p:nvSpPr>
          <p:spPr>
            <a:xfrm>
              <a:off x="1670653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57" name="pt4356"/>
            <p:cNvSpPr/>
            <p:nvPr/>
          </p:nvSpPr>
          <p:spPr>
            <a:xfrm>
              <a:off x="1670653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58" name="pt4357"/>
            <p:cNvSpPr/>
            <p:nvPr/>
          </p:nvSpPr>
          <p:spPr>
            <a:xfrm>
              <a:off x="1673577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59" name="pt4358"/>
            <p:cNvSpPr/>
            <p:nvPr/>
          </p:nvSpPr>
          <p:spPr>
            <a:xfrm>
              <a:off x="1673577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60" name="pt4359"/>
            <p:cNvSpPr/>
            <p:nvPr/>
          </p:nvSpPr>
          <p:spPr>
            <a:xfrm>
              <a:off x="1673577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61" name="pt4360"/>
            <p:cNvSpPr/>
            <p:nvPr/>
          </p:nvSpPr>
          <p:spPr>
            <a:xfrm>
              <a:off x="1673577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62" name="pt4361"/>
            <p:cNvSpPr/>
            <p:nvPr/>
          </p:nvSpPr>
          <p:spPr>
            <a:xfrm>
              <a:off x="1673577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63" name="pt4362"/>
            <p:cNvSpPr/>
            <p:nvPr/>
          </p:nvSpPr>
          <p:spPr>
            <a:xfrm>
              <a:off x="1673577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64" name="pt4363"/>
            <p:cNvSpPr/>
            <p:nvPr/>
          </p:nvSpPr>
          <p:spPr>
            <a:xfrm>
              <a:off x="1673577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65" name="pt4364"/>
            <p:cNvSpPr/>
            <p:nvPr/>
          </p:nvSpPr>
          <p:spPr>
            <a:xfrm>
              <a:off x="1673577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66" name="pt4365"/>
            <p:cNvSpPr/>
            <p:nvPr/>
          </p:nvSpPr>
          <p:spPr>
            <a:xfrm>
              <a:off x="1673577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67" name="pt4366"/>
            <p:cNvSpPr/>
            <p:nvPr/>
          </p:nvSpPr>
          <p:spPr>
            <a:xfrm>
              <a:off x="1673577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68" name="pt4367"/>
            <p:cNvSpPr/>
            <p:nvPr/>
          </p:nvSpPr>
          <p:spPr>
            <a:xfrm>
              <a:off x="1676501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69" name="pt4368"/>
            <p:cNvSpPr/>
            <p:nvPr/>
          </p:nvSpPr>
          <p:spPr>
            <a:xfrm>
              <a:off x="1676501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70" name="pt4369"/>
            <p:cNvSpPr/>
            <p:nvPr/>
          </p:nvSpPr>
          <p:spPr>
            <a:xfrm>
              <a:off x="1676501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71" name="pt4370"/>
            <p:cNvSpPr/>
            <p:nvPr/>
          </p:nvSpPr>
          <p:spPr>
            <a:xfrm>
              <a:off x="1676501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72" name="pt4371"/>
            <p:cNvSpPr/>
            <p:nvPr/>
          </p:nvSpPr>
          <p:spPr>
            <a:xfrm>
              <a:off x="1676501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73" name="pt4372"/>
            <p:cNvSpPr/>
            <p:nvPr/>
          </p:nvSpPr>
          <p:spPr>
            <a:xfrm>
              <a:off x="1676501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74" name="pt4373"/>
            <p:cNvSpPr/>
            <p:nvPr/>
          </p:nvSpPr>
          <p:spPr>
            <a:xfrm>
              <a:off x="1676501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75" name="pt4374"/>
            <p:cNvSpPr/>
            <p:nvPr/>
          </p:nvSpPr>
          <p:spPr>
            <a:xfrm>
              <a:off x="1676501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76" name="pt4375"/>
            <p:cNvSpPr/>
            <p:nvPr/>
          </p:nvSpPr>
          <p:spPr>
            <a:xfrm>
              <a:off x="1676501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77" name="pt4376"/>
            <p:cNvSpPr/>
            <p:nvPr/>
          </p:nvSpPr>
          <p:spPr>
            <a:xfrm>
              <a:off x="1676501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78" name="pt4377"/>
            <p:cNvSpPr/>
            <p:nvPr/>
          </p:nvSpPr>
          <p:spPr>
            <a:xfrm>
              <a:off x="1679425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79" name="pt4378"/>
            <p:cNvSpPr/>
            <p:nvPr/>
          </p:nvSpPr>
          <p:spPr>
            <a:xfrm>
              <a:off x="1679425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80" name="pt4379"/>
            <p:cNvSpPr/>
            <p:nvPr/>
          </p:nvSpPr>
          <p:spPr>
            <a:xfrm>
              <a:off x="1679425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81" name="pt4380"/>
            <p:cNvSpPr/>
            <p:nvPr/>
          </p:nvSpPr>
          <p:spPr>
            <a:xfrm>
              <a:off x="1679425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82" name="pt4381"/>
            <p:cNvSpPr/>
            <p:nvPr/>
          </p:nvSpPr>
          <p:spPr>
            <a:xfrm>
              <a:off x="1679425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83" name="pt4382"/>
            <p:cNvSpPr/>
            <p:nvPr/>
          </p:nvSpPr>
          <p:spPr>
            <a:xfrm>
              <a:off x="1679425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84" name="pt4383"/>
            <p:cNvSpPr/>
            <p:nvPr/>
          </p:nvSpPr>
          <p:spPr>
            <a:xfrm>
              <a:off x="1679425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85" name="pt4384"/>
            <p:cNvSpPr/>
            <p:nvPr/>
          </p:nvSpPr>
          <p:spPr>
            <a:xfrm>
              <a:off x="1679425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86" name="pt4385"/>
            <p:cNvSpPr/>
            <p:nvPr/>
          </p:nvSpPr>
          <p:spPr>
            <a:xfrm>
              <a:off x="1679425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87" name="pt4386"/>
            <p:cNvSpPr/>
            <p:nvPr/>
          </p:nvSpPr>
          <p:spPr>
            <a:xfrm>
              <a:off x="1679425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88" name="pt4387"/>
            <p:cNvSpPr/>
            <p:nvPr/>
          </p:nvSpPr>
          <p:spPr>
            <a:xfrm>
              <a:off x="1527367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89" name="pt4388"/>
            <p:cNvSpPr/>
            <p:nvPr/>
          </p:nvSpPr>
          <p:spPr>
            <a:xfrm>
              <a:off x="1527367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90" name="pt4389"/>
            <p:cNvSpPr/>
            <p:nvPr/>
          </p:nvSpPr>
          <p:spPr>
            <a:xfrm>
              <a:off x="1527367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91" name="pt4390"/>
            <p:cNvSpPr/>
            <p:nvPr/>
          </p:nvSpPr>
          <p:spPr>
            <a:xfrm>
              <a:off x="1527367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92" name="pt4391"/>
            <p:cNvSpPr/>
            <p:nvPr/>
          </p:nvSpPr>
          <p:spPr>
            <a:xfrm>
              <a:off x="1527367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93" name="pt4392"/>
            <p:cNvSpPr/>
            <p:nvPr/>
          </p:nvSpPr>
          <p:spPr>
            <a:xfrm>
              <a:off x="1527367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94" name="pt4393"/>
            <p:cNvSpPr/>
            <p:nvPr/>
          </p:nvSpPr>
          <p:spPr>
            <a:xfrm>
              <a:off x="1527367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95" name="pt4394"/>
            <p:cNvSpPr/>
            <p:nvPr/>
          </p:nvSpPr>
          <p:spPr>
            <a:xfrm>
              <a:off x="1527367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96" name="pt4395"/>
            <p:cNvSpPr/>
            <p:nvPr/>
          </p:nvSpPr>
          <p:spPr>
            <a:xfrm>
              <a:off x="1527367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97" name="pt4396"/>
            <p:cNvSpPr/>
            <p:nvPr/>
          </p:nvSpPr>
          <p:spPr>
            <a:xfrm>
              <a:off x="1527367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98" name="pt4397"/>
            <p:cNvSpPr/>
            <p:nvPr/>
          </p:nvSpPr>
          <p:spPr>
            <a:xfrm>
              <a:off x="1682350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99" name="pt4398"/>
            <p:cNvSpPr/>
            <p:nvPr/>
          </p:nvSpPr>
          <p:spPr>
            <a:xfrm>
              <a:off x="1682350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00" name="pt4399"/>
            <p:cNvSpPr/>
            <p:nvPr/>
          </p:nvSpPr>
          <p:spPr>
            <a:xfrm>
              <a:off x="1682350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01" name="pt4400"/>
            <p:cNvSpPr/>
            <p:nvPr/>
          </p:nvSpPr>
          <p:spPr>
            <a:xfrm>
              <a:off x="1682350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02" name="pt4401"/>
            <p:cNvSpPr/>
            <p:nvPr/>
          </p:nvSpPr>
          <p:spPr>
            <a:xfrm>
              <a:off x="1682350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03" name="pt4402"/>
            <p:cNvSpPr/>
            <p:nvPr/>
          </p:nvSpPr>
          <p:spPr>
            <a:xfrm>
              <a:off x="1682350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04" name="pt4403"/>
            <p:cNvSpPr/>
            <p:nvPr/>
          </p:nvSpPr>
          <p:spPr>
            <a:xfrm>
              <a:off x="1682350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05" name="pt4404"/>
            <p:cNvSpPr/>
            <p:nvPr/>
          </p:nvSpPr>
          <p:spPr>
            <a:xfrm>
              <a:off x="1682350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06" name="pt4405"/>
            <p:cNvSpPr/>
            <p:nvPr/>
          </p:nvSpPr>
          <p:spPr>
            <a:xfrm>
              <a:off x="1682350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07" name="pt4406"/>
            <p:cNvSpPr/>
            <p:nvPr/>
          </p:nvSpPr>
          <p:spPr>
            <a:xfrm>
              <a:off x="1682350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08" name="pt4407"/>
            <p:cNvSpPr/>
            <p:nvPr/>
          </p:nvSpPr>
          <p:spPr>
            <a:xfrm>
              <a:off x="1685274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09" name="pt4408"/>
            <p:cNvSpPr/>
            <p:nvPr/>
          </p:nvSpPr>
          <p:spPr>
            <a:xfrm>
              <a:off x="1685274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10" name="pt4409"/>
            <p:cNvSpPr/>
            <p:nvPr/>
          </p:nvSpPr>
          <p:spPr>
            <a:xfrm>
              <a:off x="1685274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11" name="pt4410"/>
            <p:cNvSpPr/>
            <p:nvPr/>
          </p:nvSpPr>
          <p:spPr>
            <a:xfrm>
              <a:off x="1685274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12" name="pt4411"/>
            <p:cNvSpPr/>
            <p:nvPr/>
          </p:nvSpPr>
          <p:spPr>
            <a:xfrm>
              <a:off x="1685274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13" name="pt4412"/>
            <p:cNvSpPr/>
            <p:nvPr/>
          </p:nvSpPr>
          <p:spPr>
            <a:xfrm>
              <a:off x="1685274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14" name="pt4413"/>
            <p:cNvSpPr/>
            <p:nvPr/>
          </p:nvSpPr>
          <p:spPr>
            <a:xfrm>
              <a:off x="1685274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15" name="pt4414"/>
            <p:cNvSpPr/>
            <p:nvPr/>
          </p:nvSpPr>
          <p:spPr>
            <a:xfrm>
              <a:off x="1685274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16" name="pt4415"/>
            <p:cNvSpPr/>
            <p:nvPr/>
          </p:nvSpPr>
          <p:spPr>
            <a:xfrm>
              <a:off x="1685274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17" name="pt4416"/>
            <p:cNvSpPr/>
            <p:nvPr/>
          </p:nvSpPr>
          <p:spPr>
            <a:xfrm>
              <a:off x="1685274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18" name="pt4417"/>
            <p:cNvSpPr/>
            <p:nvPr/>
          </p:nvSpPr>
          <p:spPr>
            <a:xfrm>
              <a:off x="1392854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19" name="pt4418"/>
            <p:cNvSpPr/>
            <p:nvPr/>
          </p:nvSpPr>
          <p:spPr>
            <a:xfrm>
              <a:off x="1392854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20" name="pt4419"/>
            <p:cNvSpPr/>
            <p:nvPr/>
          </p:nvSpPr>
          <p:spPr>
            <a:xfrm>
              <a:off x="1392854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21" name="pt4420"/>
            <p:cNvSpPr/>
            <p:nvPr/>
          </p:nvSpPr>
          <p:spPr>
            <a:xfrm>
              <a:off x="1392854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22" name="pt4421"/>
            <p:cNvSpPr/>
            <p:nvPr/>
          </p:nvSpPr>
          <p:spPr>
            <a:xfrm>
              <a:off x="1392854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23" name="pt4422"/>
            <p:cNvSpPr/>
            <p:nvPr/>
          </p:nvSpPr>
          <p:spPr>
            <a:xfrm>
              <a:off x="1392854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24" name="pt4423"/>
            <p:cNvSpPr/>
            <p:nvPr/>
          </p:nvSpPr>
          <p:spPr>
            <a:xfrm>
              <a:off x="1392854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25" name="pt4424"/>
            <p:cNvSpPr/>
            <p:nvPr/>
          </p:nvSpPr>
          <p:spPr>
            <a:xfrm>
              <a:off x="1392854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26" name="pt4425"/>
            <p:cNvSpPr/>
            <p:nvPr/>
          </p:nvSpPr>
          <p:spPr>
            <a:xfrm>
              <a:off x="1392854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27" name="pt4426"/>
            <p:cNvSpPr/>
            <p:nvPr/>
          </p:nvSpPr>
          <p:spPr>
            <a:xfrm>
              <a:off x="1392854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28" name="pt4427"/>
            <p:cNvSpPr/>
            <p:nvPr/>
          </p:nvSpPr>
          <p:spPr>
            <a:xfrm>
              <a:off x="1530291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29" name="pt4428"/>
            <p:cNvSpPr/>
            <p:nvPr/>
          </p:nvSpPr>
          <p:spPr>
            <a:xfrm>
              <a:off x="1530291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30" name="pt4429"/>
            <p:cNvSpPr/>
            <p:nvPr/>
          </p:nvSpPr>
          <p:spPr>
            <a:xfrm>
              <a:off x="1530291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31" name="pt4430"/>
            <p:cNvSpPr/>
            <p:nvPr/>
          </p:nvSpPr>
          <p:spPr>
            <a:xfrm>
              <a:off x="1530291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32" name="pt4431"/>
            <p:cNvSpPr/>
            <p:nvPr/>
          </p:nvSpPr>
          <p:spPr>
            <a:xfrm>
              <a:off x="1530291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33" name="pt4432"/>
            <p:cNvSpPr/>
            <p:nvPr/>
          </p:nvSpPr>
          <p:spPr>
            <a:xfrm>
              <a:off x="1530291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34" name="pt4433"/>
            <p:cNvSpPr/>
            <p:nvPr/>
          </p:nvSpPr>
          <p:spPr>
            <a:xfrm>
              <a:off x="1530291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35" name="pt4434"/>
            <p:cNvSpPr/>
            <p:nvPr/>
          </p:nvSpPr>
          <p:spPr>
            <a:xfrm>
              <a:off x="1530291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36" name="pt4435"/>
            <p:cNvSpPr/>
            <p:nvPr/>
          </p:nvSpPr>
          <p:spPr>
            <a:xfrm>
              <a:off x="1530291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37" name="pt4436"/>
            <p:cNvSpPr/>
            <p:nvPr/>
          </p:nvSpPr>
          <p:spPr>
            <a:xfrm>
              <a:off x="1530291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38" name="pt4437"/>
            <p:cNvSpPr/>
            <p:nvPr/>
          </p:nvSpPr>
          <p:spPr>
            <a:xfrm>
              <a:off x="1533216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39" name="pt4438"/>
            <p:cNvSpPr/>
            <p:nvPr/>
          </p:nvSpPr>
          <p:spPr>
            <a:xfrm>
              <a:off x="1533216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40" name="pt4439"/>
            <p:cNvSpPr/>
            <p:nvPr/>
          </p:nvSpPr>
          <p:spPr>
            <a:xfrm>
              <a:off x="1533216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41" name="pt4440"/>
            <p:cNvSpPr/>
            <p:nvPr/>
          </p:nvSpPr>
          <p:spPr>
            <a:xfrm>
              <a:off x="1533216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42" name="pt4441"/>
            <p:cNvSpPr/>
            <p:nvPr/>
          </p:nvSpPr>
          <p:spPr>
            <a:xfrm>
              <a:off x="1533216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43" name="pt4442"/>
            <p:cNvSpPr/>
            <p:nvPr/>
          </p:nvSpPr>
          <p:spPr>
            <a:xfrm>
              <a:off x="1533216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44" name="pt4443"/>
            <p:cNvSpPr/>
            <p:nvPr/>
          </p:nvSpPr>
          <p:spPr>
            <a:xfrm>
              <a:off x="1533216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45" name="pt4444"/>
            <p:cNvSpPr/>
            <p:nvPr/>
          </p:nvSpPr>
          <p:spPr>
            <a:xfrm>
              <a:off x="1533216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46" name="pt4445"/>
            <p:cNvSpPr/>
            <p:nvPr/>
          </p:nvSpPr>
          <p:spPr>
            <a:xfrm>
              <a:off x="1533216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47" name="pt4446"/>
            <p:cNvSpPr/>
            <p:nvPr/>
          </p:nvSpPr>
          <p:spPr>
            <a:xfrm>
              <a:off x="1533216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48" name="pt4447"/>
            <p:cNvSpPr/>
            <p:nvPr/>
          </p:nvSpPr>
          <p:spPr>
            <a:xfrm>
              <a:off x="1688198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49" name="pt4448"/>
            <p:cNvSpPr/>
            <p:nvPr/>
          </p:nvSpPr>
          <p:spPr>
            <a:xfrm>
              <a:off x="1688198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50" name="pt4449"/>
            <p:cNvSpPr/>
            <p:nvPr/>
          </p:nvSpPr>
          <p:spPr>
            <a:xfrm>
              <a:off x="1688198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51" name="pt4450"/>
            <p:cNvSpPr/>
            <p:nvPr/>
          </p:nvSpPr>
          <p:spPr>
            <a:xfrm>
              <a:off x="1688198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52" name="pt4451"/>
            <p:cNvSpPr/>
            <p:nvPr/>
          </p:nvSpPr>
          <p:spPr>
            <a:xfrm>
              <a:off x="1688198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53" name="pt4452"/>
            <p:cNvSpPr/>
            <p:nvPr/>
          </p:nvSpPr>
          <p:spPr>
            <a:xfrm>
              <a:off x="1688198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54" name="pt4453"/>
            <p:cNvSpPr/>
            <p:nvPr/>
          </p:nvSpPr>
          <p:spPr>
            <a:xfrm>
              <a:off x="1688198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55" name="pt4454"/>
            <p:cNvSpPr/>
            <p:nvPr/>
          </p:nvSpPr>
          <p:spPr>
            <a:xfrm>
              <a:off x="1688198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56" name="pt4455"/>
            <p:cNvSpPr/>
            <p:nvPr/>
          </p:nvSpPr>
          <p:spPr>
            <a:xfrm>
              <a:off x="1688198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57" name="pt4456"/>
            <p:cNvSpPr/>
            <p:nvPr/>
          </p:nvSpPr>
          <p:spPr>
            <a:xfrm>
              <a:off x="1688198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58" name="pt4457"/>
            <p:cNvSpPr/>
            <p:nvPr/>
          </p:nvSpPr>
          <p:spPr>
            <a:xfrm>
              <a:off x="1691122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59" name="pt4458"/>
            <p:cNvSpPr/>
            <p:nvPr/>
          </p:nvSpPr>
          <p:spPr>
            <a:xfrm>
              <a:off x="1691122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60" name="pt4459"/>
            <p:cNvSpPr/>
            <p:nvPr/>
          </p:nvSpPr>
          <p:spPr>
            <a:xfrm>
              <a:off x="1691122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61" name="pt4460"/>
            <p:cNvSpPr/>
            <p:nvPr/>
          </p:nvSpPr>
          <p:spPr>
            <a:xfrm>
              <a:off x="1691122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62" name="pt4461"/>
            <p:cNvSpPr/>
            <p:nvPr/>
          </p:nvSpPr>
          <p:spPr>
            <a:xfrm>
              <a:off x="1691122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63" name="pt4462"/>
            <p:cNvSpPr/>
            <p:nvPr/>
          </p:nvSpPr>
          <p:spPr>
            <a:xfrm>
              <a:off x="1691122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64" name="pt4463"/>
            <p:cNvSpPr/>
            <p:nvPr/>
          </p:nvSpPr>
          <p:spPr>
            <a:xfrm>
              <a:off x="1691122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65" name="pt4464"/>
            <p:cNvSpPr/>
            <p:nvPr/>
          </p:nvSpPr>
          <p:spPr>
            <a:xfrm>
              <a:off x="1691122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66" name="pt4465"/>
            <p:cNvSpPr/>
            <p:nvPr/>
          </p:nvSpPr>
          <p:spPr>
            <a:xfrm>
              <a:off x="1691122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67" name="pt4466"/>
            <p:cNvSpPr/>
            <p:nvPr/>
          </p:nvSpPr>
          <p:spPr>
            <a:xfrm>
              <a:off x="1691122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68" name="pt4467"/>
            <p:cNvSpPr/>
            <p:nvPr/>
          </p:nvSpPr>
          <p:spPr>
            <a:xfrm>
              <a:off x="1395778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69" name="pt4468"/>
            <p:cNvSpPr/>
            <p:nvPr/>
          </p:nvSpPr>
          <p:spPr>
            <a:xfrm>
              <a:off x="1395778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70" name="pt4469"/>
            <p:cNvSpPr/>
            <p:nvPr/>
          </p:nvSpPr>
          <p:spPr>
            <a:xfrm>
              <a:off x="1395778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71" name="pt4470"/>
            <p:cNvSpPr/>
            <p:nvPr/>
          </p:nvSpPr>
          <p:spPr>
            <a:xfrm>
              <a:off x="1395778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72" name="pt4471"/>
            <p:cNvSpPr/>
            <p:nvPr/>
          </p:nvSpPr>
          <p:spPr>
            <a:xfrm>
              <a:off x="1395778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73" name="pt4472"/>
            <p:cNvSpPr/>
            <p:nvPr/>
          </p:nvSpPr>
          <p:spPr>
            <a:xfrm>
              <a:off x="1395778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74" name="pt4473"/>
            <p:cNvSpPr/>
            <p:nvPr/>
          </p:nvSpPr>
          <p:spPr>
            <a:xfrm>
              <a:off x="1395778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75" name="pt4474"/>
            <p:cNvSpPr/>
            <p:nvPr/>
          </p:nvSpPr>
          <p:spPr>
            <a:xfrm>
              <a:off x="1395778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76" name="pt4475"/>
            <p:cNvSpPr/>
            <p:nvPr/>
          </p:nvSpPr>
          <p:spPr>
            <a:xfrm>
              <a:off x="1395778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77" name="pt4476"/>
            <p:cNvSpPr/>
            <p:nvPr/>
          </p:nvSpPr>
          <p:spPr>
            <a:xfrm>
              <a:off x="1395778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78" name="pt4477"/>
            <p:cNvSpPr/>
            <p:nvPr/>
          </p:nvSpPr>
          <p:spPr>
            <a:xfrm>
              <a:off x="1694046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79" name="pt4478"/>
            <p:cNvSpPr/>
            <p:nvPr/>
          </p:nvSpPr>
          <p:spPr>
            <a:xfrm>
              <a:off x="1694046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80" name="pt4479"/>
            <p:cNvSpPr/>
            <p:nvPr/>
          </p:nvSpPr>
          <p:spPr>
            <a:xfrm>
              <a:off x="1694046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81" name="pt4480"/>
            <p:cNvSpPr/>
            <p:nvPr/>
          </p:nvSpPr>
          <p:spPr>
            <a:xfrm>
              <a:off x="1694046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82" name="pt4481"/>
            <p:cNvSpPr/>
            <p:nvPr/>
          </p:nvSpPr>
          <p:spPr>
            <a:xfrm>
              <a:off x="1694046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83" name="pt4482"/>
            <p:cNvSpPr/>
            <p:nvPr/>
          </p:nvSpPr>
          <p:spPr>
            <a:xfrm>
              <a:off x="1694046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84" name="pt4483"/>
            <p:cNvSpPr/>
            <p:nvPr/>
          </p:nvSpPr>
          <p:spPr>
            <a:xfrm>
              <a:off x="1694046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85" name="pt4484"/>
            <p:cNvSpPr/>
            <p:nvPr/>
          </p:nvSpPr>
          <p:spPr>
            <a:xfrm>
              <a:off x="1694046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86" name="pt4485"/>
            <p:cNvSpPr/>
            <p:nvPr/>
          </p:nvSpPr>
          <p:spPr>
            <a:xfrm>
              <a:off x="1694046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87" name="pt4486"/>
            <p:cNvSpPr/>
            <p:nvPr/>
          </p:nvSpPr>
          <p:spPr>
            <a:xfrm>
              <a:off x="1694046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88" name="pt4487"/>
            <p:cNvSpPr/>
            <p:nvPr/>
          </p:nvSpPr>
          <p:spPr>
            <a:xfrm>
              <a:off x="1398703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89" name="pt4488"/>
            <p:cNvSpPr/>
            <p:nvPr/>
          </p:nvSpPr>
          <p:spPr>
            <a:xfrm>
              <a:off x="1398703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90" name="pt4489"/>
            <p:cNvSpPr/>
            <p:nvPr/>
          </p:nvSpPr>
          <p:spPr>
            <a:xfrm>
              <a:off x="1398703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91" name="pt4490"/>
            <p:cNvSpPr/>
            <p:nvPr/>
          </p:nvSpPr>
          <p:spPr>
            <a:xfrm>
              <a:off x="1398703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92" name="pt4491"/>
            <p:cNvSpPr/>
            <p:nvPr/>
          </p:nvSpPr>
          <p:spPr>
            <a:xfrm>
              <a:off x="1398703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93" name="pt4492"/>
            <p:cNvSpPr/>
            <p:nvPr/>
          </p:nvSpPr>
          <p:spPr>
            <a:xfrm>
              <a:off x="1398703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94" name="pt4493"/>
            <p:cNvSpPr/>
            <p:nvPr/>
          </p:nvSpPr>
          <p:spPr>
            <a:xfrm>
              <a:off x="1398703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95" name="pt4494"/>
            <p:cNvSpPr/>
            <p:nvPr/>
          </p:nvSpPr>
          <p:spPr>
            <a:xfrm>
              <a:off x="1398703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96" name="pt4495"/>
            <p:cNvSpPr/>
            <p:nvPr/>
          </p:nvSpPr>
          <p:spPr>
            <a:xfrm>
              <a:off x="1398703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97" name="pt4496"/>
            <p:cNvSpPr/>
            <p:nvPr/>
          </p:nvSpPr>
          <p:spPr>
            <a:xfrm>
              <a:off x="1398703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98" name="pt4497"/>
            <p:cNvSpPr/>
            <p:nvPr/>
          </p:nvSpPr>
          <p:spPr>
            <a:xfrm>
              <a:off x="1401627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99" name="pt4498"/>
            <p:cNvSpPr/>
            <p:nvPr/>
          </p:nvSpPr>
          <p:spPr>
            <a:xfrm>
              <a:off x="1401627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00" name="pt4499"/>
            <p:cNvSpPr/>
            <p:nvPr/>
          </p:nvSpPr>
          <p:spPr>
            <a:xfrm>
              <a:off x="1401627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01" name="pt4500"/>
            <p:cNvSpPr/>
            <p:nvPr/>
          </p:nvSpPr>
          <p:spPr>
            <a:xfrm>
              <a:off x="1401627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02" name="pt4501"/>
            <p:cNvSpPr/>
            <p:nvPr/>
          </p:nvSpPr>
          <p:spPr>
            <a:xfrm>
              <a:off x="1401627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03" name="pt4502"/>
            <p:cNvSpPr/>
            <p:nvPr/>
          </p:nvSpPr>
          <p:spPr>
            <a:xfrm>
              <a:off x="1401627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04" name="pt4503"/>
            <p:cNvSpPr/>
            <p:nvPr/>
          </p:nvSpPr>
          <p:spPr>
            <a:xfrm>
              <a:off x="1401627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05" name="pt4504"/>
            <p:cNvSpPr/>
            <p:nvPr/>
          </p:nvSpPr>
          <p:spPr>
            <a:xfrm>
              <a:off x="1401627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06" name="pt4505"/>
            <p:cNvSpPr/>
            <p:nvPr/>
          </p:nvSpPr>
          <p:spPr>
            <a:xfrm>
              <a:off x="1401627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07" name="pt4506"/>
            <p:cNvSpPr/>
            <p:nvPr/>
          </p:nvSpPr>
          <p:spPr>
            <a:xfrm>
              <a:off x="1401627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08" name="pt4507"/>
            <p:cNvSpPr/>
            <p:nvPr/>
          </p:nvSpPr>
          <p:spPr>
            <a:xfrm>
              <a:off x="1404551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09" name="pt4508"/>
            <p:cNvSpPr/>
            <p:nvPr/>
          </p:nvSpPr>
          <p:spPr>
            <a:xfrm>
              <a:off x="1404551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10" name="pt4509"/>
            <p:cNvSpPr/>
            <p:nvPr/>
          </p:nvSpPr>
          <p:spPr>
            <a:xfrm>
              <a:off x="1404551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11" name="pt4510"/>
            <p:cNvSpPr/>
            <p:nvPr/>
          </p:nvSpPr>
          <p:spPr>
            <a:xfrm>
              <a:off x="1404551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12" name="pt4511"/>
            <p:cNvSpPr/>
            <p:nvPr/>
          </p:nvSpPr>
          <p:spPr>
            <a:xfrm>
              <a:off x="1404551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13" name="pt4512"/>
            <p:cNvSpPr/>
            <p:nvPr/>
          </p:nvSpPr>
          <p:spPr>
            <a:xfrm>
              <a:off x="1404551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14" name="pt4513"/>
            <p:cNvSpPr/>
            <p:nvPr/>
          </p:nvSpPr>
          <p:spPr>
            <a:xfrm>
              <a:off x="1404551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15" name="pt4514"/>
            <p:cNvSpPr/>
            <p:nvPr/>
          </p:nvSpPr>
          <p:spPr>
            <a:xfrm>
              <a:off x="1404551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16" name="pt4515"/>
            <p:cNvSpPr/>
            <p:nvPr/>
          </p:nvSpPr>
          <p:spPr>
            <a:xfrm>
              <a:off x="1404551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17" name="pt4516"/>
            <p:cNvSpPr/>
            <p:nvPr/>
          </p:nvSpPr>
          <p:spPr>
            <a:xfrm>
              <a:off x="1404551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18" name="pt4517"/>
            <p:cNvSpPr/>
            <p:nvPr/>
          </p:nvSpPr>
          <p:spPr>
            <a:xfrm>
              <a:off x="1407475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19" name="pt4518"/>
            <p:cNvSpPr/>
            <p:nvPr/>
          </p:nvSpPr>
          <p:spPr>
            <a:xfrm>
              <a:off x="1407475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20" name="pt4519"/>
            <p:cNvSpPr/>
            <p:nvPr/>
          </p:nvSpPr>
          <p:spPr>
            <a:xfrm>
              <a:off x="1407475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21" name="pt4520"/>
            <p:cNvSpPr/>
            <p:nvPr/>
          </p:nvSpPr>
          <p:spPr>
            <a:xfrm>
              <a:off x="1407475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22" name="pt4521"/>
            <p:cNvSpPr/>
            <p:nvPr/>
          </p:nvSpPr>
          <p:spPr>
            <a:xfrm>
              <a:off x="1407475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23" name="pt4522"/>
            <p:cNvSpPr/>
            <p:nvPr/>
          </p:nvSpPr>
          <p:spPr>
            <a:xfrm>
              <a:off x="1407475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24" name="pt4523"/>
            <p:cNvSpPr/>
            <p:nvPr/>
          </p:nvSpPr>
          <p:spPr>
            <a:xfrm>
              <a:off x="1407475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25" name="pt4524"/>
            <p:cNvSpPr/>
            <p:nvPr/>
          </p:nvSpPr>
          <p:spPr>
            <a:xfrm>
              <a:off x="1407475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26" name="pt4525"/>
            <p:cNvSpPr/>
            <p:nvPr/>
          </p:nvSpPr>
          <p:spPr>
            <a:xfrm>
              <a:off x="1407475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27" name="pt4526"/>
            <p:cNvSpPr/>
            <p:nvPr/>
          </p:nvSpPr>
          <p:spPr>
            <a:xfrm>
              <a:off x="1407475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28" name="pt4527"/>
            <p:cNvSpPr/>
            <p:nvPr/>
          </p:nvSpPr>
          <p:spPr>
            <a:xfrm>
              <a:off x="1536140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29" name="pt4528"/>
            <p:cNvSpPr/>
            <p:nvPr/>
          </p:nvSpPr>
          <p:spPr>
            <a:xfrm>
              <a:off x="1536140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30" name="pt4529"/>
            <p:cNvSpPr/>
            <p:nvPr/>
          </p:nvSpPr>
          <p:spPr>
            <a:xfrm>
              <a:off x="1536140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31" name="pt4530"/>
            <p:cNvSpPr/>
            <p:nvPr/>
          </p:nvSpPr>
          <p:spPr>
            <a:xfrm>
              <a:off x="1536140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32" name="pt4531"/>
            <p:cNvSpPr/>
            <p:nvPr/>
          </p:nvSpPr>
          <p:spPr>
            <a:xfrm>
              <a:off x="1536140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33" name="pt4532"/>
            <p:cNvSpPr/>
            <p:nvPr/>
          </p:nvSpPr>
          <p:spPr>
            <a:xfrm>
              <a:off x="1536140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34" name="pt4533"/>
            <p:cNvSpPr/>
            <p:nvPr/>
          </p:nvSpPr>
          <p:spPr>
            <a:xfrm>
              <a:off x="1536140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35" name="pt4534"/>
            <p:cNvSpPr/>
            <p:nvPr/>
          </p:nvSpPr>
          <p:spPr>
            <a:xfrm>
              <a:off x="1536140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36" name="pt4535"/>
            <p:cNvSpPr/>
            <p:nvPr/>
          </p:nvSpPr>
          <p:spPr>
            <a:xfrm>
              <a:off x="1536140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37" name="pt4536"/>
            <p:cNvSpPr/>
            <p:nvPr/>
          </p:nvSpPr>
          <p:spPr>
            <a:xfrm>
              <a:off x="1536140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38" name="pt4537"/>
            <p:cNvSpPr/>
            <p:nvPr/>
          </p:nvSpPr>
          <p:spPr>
            <a:xfrm>
              <a:off x="1696970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39" name="pt4538"/>
            <p:cNvSpPr/>
            <p:nvPr/>
          </p:nvSpPr>
          <p:spPr>
            <a:xfrm>
              <a:off x="1696970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40" name="pt4539"/>
            <p:cNvSpPr/>
            <p:nvPr/>
          </p:nvSpPr>
          <p:spPr>
            <a:xfrm>
              <a:off x="1696970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41" name="pt4540"/>
            <p:cNvSpPr/>
            <p:nvPr/>
          </p:nvSpPr>
          <p:spPr>
            <a:xfrm>
              <a:off x="1696970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42" name="pt4541"/>
            <p:cNvSpPr/>
            <p:nvPr/>
          </p:nvSpPr>
          <p:spPr>
            <a:xfrm>
              <a:off x="1696970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43" name="pt4542"/>
            <p:cNvSpPr/>
            <p:nvPr/>
          </p:nvSpPr>
          <p:spPr>
            <a:xfrm>
              <a:off x="1696970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44" name="pt4543"/>
            <p:cNvSpPr/>
            <p:nvPr/>
          </p:nvSpPr>
          <p:spPr>
            <a:xfrm>
              <a:off x="1696970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45" name="pt4544"/>
            <p:cNvSpPr/>
            <p:nvPr/>
          </p:nvSpPr>
          <p:spPr>
            <a:xfrm>
              <a:off x="1696970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46" name="pt4545"/>
            <p:cNvSpPr/>
            <p:nvPr/>
          </p:nvSpPr>
          <p:spPr>
            <a:xfrm>
              <a:off x="1696970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47" name="pt4546"/>
            <p:cNvSpPr/>
            <p:nvPr/>
          </p:nvSpPr>
          <p:spPr>
            <a:xfrm>
              <a:off x="1696970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48" name="pt4547"/>
            <p:cNvSpPr/>
            <p:nvPr/>
          </p:nvSpPr>
          <p:spPr>
            <a:xfrm>
              <a:off x="1699895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49" name="pt4548"/>
            <p:cNvSpPr/>
            <p:nvPr/>
          </p:nvSpPr>
          <p:spPr>
            <a:xfrm>
              <a:off x="1699895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50" name="pt4549"/>
            <p:cNvSpPr/>
            <p:nvPr/>
          </p:nvSpPr>
          <p:spPr>
            <a:xfrm>
              <a:off x="1699895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51" name="pt4550"/>
            <p:cNvSpPr/>
            <p:nvPr/>
          </p:nvSpPr>
          <p:spPr>
            <a:xfrm>
              <a:off x="1699895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52" name="pt4551"/>
            <p:cNvSpPr/>
            <p:nvPr/>
          </p:nvSpPr>
          <p:spPr>
            <a:xfrm>
              <a:off x="1699895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53" name="pt4552"/>
            <p:cNvSpPr/>
            <p:nvPr/>
          </p:nvSpPr>
          <p:spPr>
            <a:xfrm>
              <a:off x="1699895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54" name="pt4553"/>
            <p:cNvSpPr/>
            <p:nvPr/>
          </p:nvSpPr>
          <p:spPr>
            <a:xfrm>
              <a:off x="1699895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55" name="pt4554"/>
            <p:cNvSpPr/>
            <p:nvPr/>
          </p:nvSpPr>
          <p:spPr>
            <a:xfrm>
              <a:off x="1699895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56" name="pt4555"/>
            <p:cNvSpPr/>
            <p:nvPr/>
          </p:nvSpPr>
          <p:spPr>
            <a:xfrm>
              <a:off x="1699895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57" name="pt4556"/>
            <p:cNvSpPr/>
            <p:nvPr/>
          </p:nvSpPr>
          <p:spPr>
            <a:xfrm>
              <a:off x="1699895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58" name="pt4557"/>
            <p:cNvSpPr/>
            <p:nvPr/>
          </p:nvSpPr>
          <p:spPr>
            <a:xfrm>
              <a:off x="1702819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59" name="pt4558"/>
            <p:cNvSpPr/>
            <p:nvPr/>
          </p:nvSpPr>
          <p:spPr>
            <a:xfrm>
              <a:off x="1702819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60" name="pt4559"/>
            <p:cNvSpPr/>
            <p:nvPr/>
          </p:nvSpPr>
          <p:spPr>
            <a:xfrm>
              <a:off x="1702819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61" name="pt4560"/>
            <p:cNvSpPr/>
            <p:nvPr/>
          </p:nvSpPr>
          <p:spPr>
            <a:xfrm>
              <a:off x="1702819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62" name="pt4561"/>
            <p:cNvSpPr/>
            <p:nvPr/>
          </p:nvSpPr>
          <p:spPr>
            <a:xfrm>
              <a:off x="1702819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63" name="pt4562"/>
            <p:cNvSpPr/>
            <p:nvPr/>
          </p:nvSpPr>
          <p:spPr>
            <a:xfrm>
              <a:off x="1702819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64" name="pt4563"/>
            <p:cNvSpPr/>
            <p:nvPr/>
          </p:nvSpPr>
          <p:spPr>
            <a:xfrm>
              <a:off x="1702819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65" name="pt4564"/>
            <p:cNvSpPr/>
            <p:nvPr/>
          </p:nvSpPr>
          <p:spPr>
            <a:xfrm>
              <a:off x="1702819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66" name="pt4565"/>
            <p:cNvSpPr/>
            <p:nvPr/>
          </p:nvSpPr>
          <p:spPr>
            <a:xfrm>
              <a:off x="1702819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67" name="pt4566"/>
            <p:cNvSpPr/>
            <p:nvPr/>
          </p:nvSpPr>
          <p:spPr>
            <a:xfrm>
              <a:off x="1702819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68" name="pt4567"/>
            <p:cNvSpPr/>
            <p:nvPr/>
          </p:nvSpPr>
          <p:spPr>
            <a:xfrm>
              <a:off x="1705743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69" name="pt4568"/>
            <p:cNvSpPr/>
            <p:nvPr/>
          </p:nvSpPr>
          <p:spPr>
            <a:xfrm>
              <a:off x="1705743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70" name="pt4569"/>
            <p:cNvSpPr/>
            <p:nvPr/>
          </p:nvSpPr>
          <p:spPr>
            <a:xfrm>
              <a:off x="1705743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71" name="pt4570"/>
            <p:cNvSpPr/>
            <p:nvPr/>
          </p:nvSpPr>
          <p:spPr>
            <a:xfrm>
              <a:off x="1705743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72" name="pt4571"/>
            <p:cNvSpPr/>
            <p:nvPr/>
          </p:nvSpPr>
          <p:spPr>
            <a:xfrm>
              <a:off x="1705743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73" name="pt4572"/>
            <p:cNvSpPr/>
            <p:nvPr/>
          </p:nvSpPr>
          <p:spPr>
            <a:xfrm>
              <a:off x="1705743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74" name="pt4573"/>
            <p:cNvSpPr/>
            <p:nvPr/>
          </p:nvSpPr>
          <p:spPr>
            <a:xfrm>
              <a:off x="1705743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75" name="pt4574"/>
            <p:cNvSpPr/>
            <p:nvPr/>
          </p:nvSpPr>
          <p:spPr>
            <a:xfrm>
              <a:off x="1705743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76" name="pt4575"/>
            <p:cNvSpPr/>
            <p:nvPr/>
          </p:nvSpPr>
          <p:spPr>
            <a:xfrm>
              <a:off x="1705743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77" name="pt4576"/>
            <p:cNvSpPr/>
            <p:nvPr/>
          </p:nvSpPr>
          <p:spPr>
            <a:xfrm>
              <a:off x="1705743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78" name="pt4577"/>
            <p:cNvSpPr/>
            <p:nvPr/>
          </p:nvSpPr>
          <p:spPr>
            <a:xfrm>
              <a:off x="1278811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79" name="pt4578"/>
            <p:cNvSpPr/>
            <p:nvPr/>
          </p:nvSpPr>
          <p:spPr>
            <a:xfrm>
              <a:off x="1278811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80" name="pt4579"/>
            <p:cNvSpPr/>
            <p:nvPr/>
          </p:nvSpPr>
          <p:spPr>
            <a:xfrm>
              <a:off x="1278811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81" name="pt4580"/>
            <p:cNvSpPr/>
            <p:nvPr/>
          </p:nvSpPr>
          <p:spPr>
            <a:xfrm>
              <a:off x="1278811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82" name="pt4581"/>
            <p:cNvSpPr/>
            <p:nvPr/>
          </p:nvSpPr>
          <p:spPr>
            <a:xfrm>
              <a:off x="1278811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83" name="pt4582"/>
            <p:cNvSpPr/>
            <p:nvPr/>
          </p:nvSpPr>
          <p:spPr>
            <a:xfrm>
              <a:off x="1278811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84" name="pt4583"/>
            <p:cNvSpPr/>
            <p:nvPr/>
          </p:nvSpPr>
          <p:spPr>
            <a:xfrm>
              <a:off x="1278811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85" name="pt4584"/>
            <p:cNvSpPr/>
            <p:nvPr/>
          </p:nvSpPr>
          <p:spPr>
            <a:xfrm>
              <a:off x="1278811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86" name="pt4585"/>
            <p:cNvSpPr/>
            <p:nvPr/>
          </p:nvSpPr>
          <p:spPr>
            <a:xfrm>
              <a:off x="1278811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87" name="pt4586"/>
            <p:cNvSpPr/>
            <p:nvPr/>
          </p:nvSpPr>
          <p:spPr>
            <a:xfrm>
              <a:off x="1278811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88" name="pt4587"/>
            <p:cNvSpPr/>
            <p:nvPr/>
          </p:nvSpPr>
          <p:spPr>
            <a:xfrm>
              <a:off x="1539064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89" name="pt4588"/>
            <p:cNvSpPr/>
            <p:nvPr/>
          </p:nvSpPr>
          <p:spPr>
            <a:xfrm>
              <a:off x="1539064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90" name="pt4589"/>
            <p:cNvSpPr/>
            <p:nvPr/>
          </p:nvSpPr>
          <p:spPr>
            <a:xfrm>
              <a:off x="1539064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91" name="pt4590"/>
            <p:cNvSpPr/>
            <p:nvPr/>
          </p:nvSpPr>
          <p:spPr>
            <a:xfrm>
              <a:off x="1539064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92" name="pt4591"/>
            <p:cNvSpPr/>
            <p:nvPr/>
          </p:nvSpPr>
          <p:spPr>
            <a:xfrm>
              <a:off x="1539064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93" name="pt4592"/>
            <p:cNvSpPr/>
            <p:nvPr/>
          </p:nvSpPr>
          <p:spPr>
            <a:xfrm>
              <a:off x="1539064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94" name="pt4593"/>
            <p:cNvSpPr/>
            <p:nvPr/>
          </p:nvSpPr>
          <p:spPr>
            <a:xfrm>
              <a:off x="1539064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95" name="pt4594"/>
            <p:cNvSpPr/>
            <p:nvPr/>
          </p:nvSpPr>
          <p:spPr>
            <a:xfrm>
              <a:off x="1539064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96" name="pt4595"/>
            <p:cNvSpPr/>
            <p:nvPr/>
          </p:nvSpPr>
          <p:spPr>
            <a:xfrm>
              <a:off x="1539064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97" name="pt4596"/>
            <p:cNvSpPr/>
            <p:nvPr/>
          </p:nvSpPr>
          <p:spPr>
            <a:xfrm>
              <a:off x="1539064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98" name="pt4597"/>
            <p:cNvSpPr/>
            <p:nvPr/>
          </p:nvSpPr>
          <p:spPr>
            <a:xfrm>
              <a:off x="1708667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99" name="pt4598"/>
            <p:cNvSpPr/>
            <p:nvPr/>
          </p:nvSpPr>
          <p:spPr>
            <a:xfrm>
              <a:off x="1708667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00" name="pt4599"/>
            <p:cNvSpPr/>
            <p:nvPr/>
          </p:nvSpPr>
          <p:spPr>
            <a:xfrm>
              <a:off x="1708667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01" name="pt4600"/>
            <p:cNvSpPr/>
            <p:nvPr/>
          </p:nvSpPr>
          <p:spPr>
            <a:xfrm>
              <a:off x="1708667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02" name="pt4601"/>
            <p:cNvSpPr/>
            <p:nvPr/>
          </p:nvSpPr>
          <p:spPr>
            <a:xfrm>
              <a:off x="1708667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03" name="pt4602"/>
            <p:cNvSpPr/>
            <p:nvPr/>
          </p:nvSpPr>
          <p:spPr>
            <a:xfrm>
              <a:off x="1708667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04" name="pt4603"/>
            <p:cNvSpPr/>
            <p:nvPr/>
          </p:nvSpPr>
          <p:spPr>
            <a:xfrm>
              <a:off x="1708667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05" name="pt4604"/>
            <p:cNvSpPr/>
            <p:nvPr/>
          </p:nvSpPr>
          <p:spPr>
            <a:xfrm>
              <a:off x="1708667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06" name="pt4605"/>
            <p:cNvSpPr/>
            <p:nvPr/>
          </p:nvSpPr>
          <p:spPr>
            <a:xfrm>
              <a:off x="1708667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07" name="pt4606"/>
            <p:cNvSpPr/>
            <p:nvPr/>
          </p:nvSpPr>
          <p:spPr>
            <a:xfrm>
              <a:off x="1708667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08" name="pt4607"/>
            <p:cNvSpPr/>
            <p:nvPr/>
          </p:nvSpPr>
          <p:spPr>
            <a:xfrm>
              <a:off x="1541988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09" name="pt4608"/>
            <p:cNvSpPr/>
            <p:nvPr/>
          </p:nvSpPr>
          <p:spPr>
            <a:xfrm>
              <a:off x="1541988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10" name="pt4609"/>
            <p:cNvSpPr/>
            <p:nvPr/>
          </p:nvSpPr>
          <p:spPr>
            <a:xfrm>
              <a:off x="1541988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11" name="pt4610"/>
            <p:cNvSpPr/>
            <p:nvPr/>
          </p:nvSpPr>
          <p:spPr>
            <a:xfrm>
              <a:off x="1541988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12" name="pt4611"/>
            <p:cNvSpPr/>
            <p:nvPr/>
          </p:nvSpPr>
          <p:spPr>
            <a:xfrm>
              <a:off x="1541988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13" name="pt4612"/>
            <p:cNvSpPr/>
            <p:nvPr/>
          </p:nvSpPr>
          <p:spPr>
            <a:xfrm>
              <a:off x="1541988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14" name="pt4613"/>
            <p:cNvSpPr/>
            <p:nvPr/>
          </p:nvSpPr>
          <p:spPr>
            <a:xfrm>
              <a:off x="1541988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15" name="pt4614"/>
            <p:cNvSpPr/>
            <p:nvPr/>
          </p:nvSpPr>
          <p:spPr>
            <a:xfrm>
              <a:off x="1541988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16" name="pt4615"/>
            <p:cNvSpPr/>
            <p:nvPr/>
          </p:nvSpPr>
          <p:spPr>
            <a:xfrm>
              <a:off x="1541988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17" name="pt4616"/>
            <p:cNvSpPr/>
            <p:nvPr/>
          </p:nvSpPr>
          <p:spPr>
            <a:xfrm>
              <a:off x="1541988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18" name="pt4617"/>
            <p:cNvSpPr/>
            <p:nvPr/>
          </p:nvSpPr>
          <p:spPr>
            <a:xfrm>
              <a:off x="1544912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19" name="pt4618"/>
            <p:cNvSpPr/>
            <p:nvPr/>
          </p:nvSpPr>
          <p:spPr>
            <a:xfrm>
              <a:off x="1544912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20" name="pt4619"/>
            <p:cNvSpPr/>
            <p:nvPr/>
          </p:nvSpPr>
          <p:spPr>
            <a:xfrm>
              <a:off x="1544912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21" name="pt4620"/>
            <p:cNvSpPr/>
            <p:nvPr/>
          </p:nvSpPr>
          <p:spPr>
            <a:xfrm>
              <a:off x="1544912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22" name="pt4621"/>
            <p:cNvSpPr/>
            <p:nvPr/>
          </p:nvSpPr>
          <p:spPr>
            <a:xfrm>
              <a:off x="1544912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23" name="pt4622"/>
            <p:cNvSpPr/>
            <p:nvPr/>
          </p:nvSpPr>
          <p:spPr>
            <a:xfrm>
              <a:off x="1544912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24" name="pt4623"/>
            <p:cNvSpPr/>
            <p:nvPr/>
          </p:nvSpPr>
          <p:spPr>
            <a:xfrm>
              <a:off x="1544912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25" name="pt4624"/>
            <p:cNvSpPr/>
            <p:nvPr/>
          </p:nvSpPr>
          <p:spPr>
            <a:xfrm>
              <a:off x="1544912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26" name="pt4625"/>
            <p:cNvSpPr/>
            <p:nvPr/>
          </p:nvSpPr>
          <p:spPr>
            <a:xfrm>
              <a:off x="1544912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27" name="pt4626"/>
            <p:cNvSpPr/>
            <p:nvPr/>
          </p:nvSpPr>
          <p:spPr>
            <a:xfrm>
              <a:off x="1544912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28" name="pt4627"/>
            <p:cNvSpPr/>
            <p:nvPr/>
          </p:nvSpPr>
          <p:spPr>
            <a:xfrm>
              <a:off x="1410399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29" name="pt4628"/>
            <p:cNvSpPr/>
            <p:nvPr/>
          </p:nvSpPr>
          <p:spPr>
            <a:xfrm>
              <a:off x="1410399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30" name="pt4629"/>
            <p:cNvSpPr/>
            <p:nvPr/>
          </p:nvSpPr>
          <p:spPr>
            <a:xfrm>
              <a:off x="1410399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31" name="pt4630"/>
            <p:cNvSpPr/>
            <p:nvPr/>
          </p:nvSpPr>
          <p:spPr>
            <a:xfrm>
              <a:off x="1410399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32" name="pt4631"/>
            <p:cNvSpPr/>
            <p:nvPr/>
          </p:nvSpPr>
          <p:spPr>
            <a:xfrm>
              <a:off x="1410399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33" name="pt4632"/>
            <p:cNvSpPr/>
            <p:nvPr/>
          </p:nvSpPr>
          <p:spPr>
            <a:xfrm>
              <a:off x="1410399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34" name="pt4633"/>
            <p:cNvSpPr/>
            <p:nvPr/>
          </p:nvSpPr>
          <p:spPr>
            <a:xfrm>
              <a:off x="1410399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35" name="pt4634"/>
            <p:cNvSpPr/>
            <p:nvPr/>
          </p:nvSpPr>
          <p:spPr>
            <a:xfrm>
              <a:off x="1410399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36" name="pt4635"/>
            <p:cNvSpPr/>
            <p:nvPr/>
          </p:nvSpPr>
          <p:spPr>
            <a:xfrm>
              <a:off x="1410399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37" name="pt4636"/>
            <p:cNvSpPr/>
            <p:nvPr/>
          </p:nvSpPr>
          <p:spPr>
            <a:xfrm>
              <a:off x="1410399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38" name="pt4637"/>
            <p:cNvSpPr/>
            <p:nvPr/>
          </p:nvSpPr>
          <p:spPr>
            <a:xfrm>
              <a:off x="1281735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39" name="pt4638"/>
            <p:cNvSpPr/>
            <p:nvPr/>
          </p:nvSpPr>
          <p:spPr>
            <a:xfrm>
              <a:off x="1281735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40" name="pt4639"/>
            <p:cNvSpPr/>
            <p:nvPr/>
          </p:nvSpPr>
          <p:spPr>
            <a:xfrm>
              <a:off x="1281735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41" name="pt4640"/>
            <p:cNvSpPr/>
            <p:nvPr/>
          </p:nvSpPr>
          <p:spPr>
            <a:xfrm>
              <a:off x="1281735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42" name="pt4641"/>
            <p:cNvSpPr/>
            <p:nvPr/>
          </p:nvSpPr>
          <p:spPr>
            <a:xfrm>
              <a:off x="1281735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43" name="pt4642"/>
            <p:cNvSpPr/>
            <p:nvPr/>
          </p:nvSpPr>
          <p:spPr>
            <a:xfrm>
              <a:off x="1281735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44" name="pt4643"/>
            <p:cNvSpPr/>
            <p:nvPr/>
          </p:nvSpPr>
          <p:spPr>
            <a:xfrm>
              <a:off x="1281735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45" name="pt4644"/>
            <p:cNvSpPr/>
            <p:nvPr/>
          </p:nvSpPr>
          <p:spPr>
            <a:xfrm>
              <a:off x="1281735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46" name="pt4645"/>
            <p:cNvSpPr/>
            <p:nvPr/>
          </p:nvSpPr>
          <p:spPr>
            <a:xfrm>
              <a:off x="1281735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47" name="pt4646"/>
            <p:cNvSpPr/>
            <p:nvPr/>
          </p:nvSpPr>
          <p:spPr>
            <a:xfrm>
              <a:off x="1281735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48" name="pt4647"/>
            <p:cNvSpPr/>
            <p:nvPr/>
          </p:nvSpPr>
          <p:spPr>
            <a:xfrm>
              <a:off x="1547837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49" name="pt4648"/>
            <p:cNvSpPr/>
            <p:nvPr/>
          </p:nvSpPr>
          <p:spPr>
            <a:xfrm>
              <a:off x="1547837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50" name="pt4649"/>
            <p:cNvSpPr/>
            <p:nvPr/>
          </p:nvSpPr>
          <p:spPr>
            <a:xfrm>
              <a:off x="1547837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51" name="pt4650"/>
            <p:cNvSpPr/>
            <p:nvPr/>
          </p:nvSpPr>
          <p:spPr>
            <a:xfrm>
              <a:off x="1547837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52" name="pt4651"/>
            <p:cNvSpPr/>
            <p:nvPr/>
          </p:nvSpPr>
          <p:spPr>
            <a:xfrm>
              <a:off x="1547837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53" name="pt4652"/>
            <p:cNvSpPr/>
            <p:nvPr/>
          </p:nvSpPr>
          <p:spPr>
            <a:xfrm>
              <a:off x="1547837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54" name="pt4653"/>
            <p:cNvSpPr/>
            <p:nvPr/>
          </p:nvSpPr>
          <p:spPr>
            <a:xfrm>
              <a:off x="1547837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55" name="pt4654"/>
            <p:cNvSpPr/>
            <p:nvPr/>
          </p:nvSpPr>
          <p:spPr>
            <a:xfrm>
              <a:off x="1547837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56" name="pt4655"/>
            <p:cNvSpPr/>
            <p:nvPr/>
          </p:nvSpPr>
          <p:spPr>
            <a:xfrm>
              <a:off x="1547837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57" name="pt4656"/>
            <p:cNvSpPr/>
            <p:nvPr/>
          </p:nvSpPr>
          <p:spPr>
            <a:xfrm>
              <a:off x="1547837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58" name="pt4657"/>
            <p:cNvSpPr/>
            <p:nvPr/>
          </p:nvSpPr>
          <p:spPr>
            <a:xfrm>
              <a:off x="1284659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59" name="pt4658"/>
            <p:cNvSpPr/>
            <p:nvPr/>
          </p:nvSpPr>
          <p:spPr>
            <a:xfrm>
              <a:off x="1284659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60" name="pt4659"/>
            <p:cNvSpPr/>
            <p:nvPr/>
          </p:nvSpPr>
          <p:spPr>
            <a:xfrm>
              <a:off x="1284659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61" name="pt4660"/>
            <p:cNvSpPr/>
            <p:nvPr/>
          </p:nvSpPr>
          <p:spPr>
            <a:xfrm>
              <a:off x="1284659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62" name="pt4661"/>
            <p:cNvSpPr/>
            <p:nvPr/>
          </p:nvSpPr>
          <p:spPr>
            <a:xfrm>
              <a:off x="1284659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63" name="pt4662"/>
            <p:cNvSpPr/>
            <p:nvPr/>
          </p:nvSpPr>
          <p:spPr>
            <a:xfrm>
              <a:off x="1284659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64" name="pt4663"/>
            <p:cNvSpPr/>
            <p:nvPr/>
          </p:nvSpPr>
          <p:spPr>
            <a:xfrm>
              <a:off x="1284659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65" name="pt4664"/>
            <p:cNvSpPr/>
            <p:nvPr/>
          </p:nvSpPr>
          <p:spPr>
            <a:xfrm>
              <a:off x="1284659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66" name="pt4665"/>
            <p:cNvSpPr/>
            <p:nvPr/>
          </p:nvSpPr>
          <p:spPr>
            <a:xfrm>
              <a:off x="1284659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67" name="pt4666"/>
            <p:cNvSpPr/>
            <p:nvPr/>
          </p:nvSpPr>
          <p:spPr>
            <a:xfrm>
              <a:off x="1284659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68" name="pt4667"/>
            <p:cNvSpPr/>
            <p:nvPr/>
          </p:nvSpPr>
          <p:spPr>
            <a:xfrm>
              <a:off x="1550761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69" name="pt4668"/>
            <p:cNvSpPr/>
            <p:nvPr/>
          </p:nvSpPr>
          <p:spPr>
            <a:xfrm>
              <a:off x="1550761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70" name="pt4669"/>
            <p:cNvSpPr/>
            <p:nvPr/>
          </p:nvSpPr>
          <p:spPr>
            <a:xfrm>
              <a:off x="1550761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71" name="pt4670"/>
            <p:cNvSpPr/>
            <p:nvPr/>
          </p:nvSpPr>
          <p:spPr>
            <a:xfrm>
              <a:off x="1550761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72" name="pt4671"/>
            <p:cNvSpPr/>
            <p:nvPr/>
          </p:nvSpPr>
          <p:spPr>
            <a:xfrm>
              <a:off x="1550761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73" name="pt4672"/>
            <p:cNvSpPr/>
            <p:nvPr/>
          </p:nvSpPr>
          <p:spPr>
            <a:xfrm>
              <a:off x="1550761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74" name="pt4673"/>
            <p:cNvSpPr/>
            <p:nvPr/>
          </p:nvSpPr>
          <p:spPr>
            <a:xfrm>
              <a:off x="1550761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75" name="pt4674"/>
            <p:cNvSpPr/>
            <p:nvPr/>
          </p:nvSpPr>
          <p:spPr>
            <a:xfrm>
              <a:off x="1550761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76" name="pt4675"/>
            <p:cNvSpPr/>
            <p:nvPr/>
          </p:nvSpPr>
          <p:spPr>
            <a:xfrm>
              <a:off x="1550761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77" name="pt4676"/>
            <p:cNvSpPr/>
            <p:nvPr/>
          </p:nvSpPr>
          <p:spPr>
            <a:xfrm>
              <a:off x="1550761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78" name="pt4677"/>
            <p:cNvSpPr/>
            <p:nvPr/>
          </p:nvSpPr>
          <p:spPr>
            <a:xfrm>
              <a:off x="1413324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79" name="pt4678"/>
            <p:cNvSpPr/>
            <p:nvPr/>
          </p:nvSpPr>
          <p:spPr>
            <a:xfrm>
              <a:off x="1413324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80" name="pt4679"/>
            <p:cNvSpPr/>
            <p:nvPr/>
          </p:nvSpPr>
          <p:spPr>
            <a:xfrm>
              <a:off x="1413324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81" name="pt4680"/>
            <p:cNvSpPr/>
            <p:nvPr/>
          </p:nvSpPr>
          <p:spPr>
            <a:xfrm>
              <a:off x="1413324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82" name="pt4681"/>
            <p:cNvSpPr/>
            <p:nvPr/>
          </p:nvSpPr>
          <p:spPr>
            <a:xfrm>
              <a:off x="1413324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83" name="pt4682"/>
            <p:cNvSpPr/>
            <p:nvPr/>
          </p:nvSpPr>
          <p:spPr>
            <a:xfrm>
              <a:off x="1413324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84" name="pt4683"/>
            <p:cNvSpPr/>
            <p:nvPr/>
          </p:nvSpPr>
          <p:spPr>
            <a:xfrm>
              <a:off x="1413324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85" name="pt4684"/>
            <p:cNvSpPr/>
            <p:nvPr/>
          </p:nvSpPr>
          <p:spPr>
            <a:xfrm>
              <a:off x="1413324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86" name="pt4685"/>
            <p:cNvSpPr/>
            <p:nvPr/>
          </p:nvSpPr>
          <p:spPr>
            <a:xfrm>
              <a:off x="1413324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87" name="pt4686"/>
            <p:cNvSpPr/>
            <p:nvPr/>
          </p:nvSpPr>
          <p:spPr>
            <a:xfrm>
              <a:off x="1413324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88" name="pt4687"/>
            <p:cNvSpPr/>
            <p:nvPr/>
          </p:nvSpPr>
          <p:spPr>
            <a:xfrm>
              <a:off x="1711591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89" name="pt4688"/>
            <p:cNvSpPr/>
            <p:nvPr/>
          </p:nvSpPr>
          <p:spPr>
            <a:xfrm>
              <a:off x="1711591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90" name="pt4689"/>
            <p:cNvSpPr/>
            <p:nvPr/>
          </p:nvSpPr>
          <p:spPr>
            <a:xfrm>
              <a:off x="1711591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91" name="pt4690"/>
            <p:cNvSpPr/>
            <p:nvPr/>
          </p:nvSpPr>
          <p:spPr>
            <a:xfrm>
              <a:off x="1711591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92" name="pt4691"/>
            <p:cNvSpPr/>
            <p:nvPr/>
          </p:nvSpPr>
          <p:spPr>
            <a:xfrm>
              <a:off x="1711591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93" name="pt4692"/>
            <p:cNvSpPr/>
            <p:nvPr/>
          </p:nvSpPr>
          <p:spPr>
            <a:xfrm>
              <a:off x="1711591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94" name="pt4693"/>
            <p:cNvSpPr/>
            <p:nvPr/>
          </p:nvSpPr>
          <p:spPr>
            <a:xfrm>
              <a:off x="1711591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95" name="pt4694"/>
            <p:cNvSpPr/>
            <p:nvPr/>
          </p:nvSpPr>
          <p:spPr>
            <a:xfrm>
              <a:off x="1711591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96" name="pt4695"/>
            <p:cNvSpPr/>
            <p:nvPr/>
          </p:nvSpPr>
          <p:spPr>
            <a:xfrm>
              <a:off x="1711591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97" name="pt4696"/>
            <p:cNvSpPr/>
            <p:nvPr/>
          </p:nvSpPr>
          <p:spPr>
            <a:xfrm>
              <a:off x="1711591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98" name="pt4697"/>
            <p:cNvSpPr/>
            <p:nvPr/>
          </p:nvSpPr>
          <p:spPr>
            <a:xfrm>
              <a:off x="1553685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99" name="pt4698"/>
            <p:cNvSpPr/>
            <p:nvPr/>
          </p:nvSpPr>
          <p:spPr>
            <a:xfrm>
              <a:off x="1553685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00" name="pt4699"/>
            <p:cNvSpPr/>
            <p:nvPr/>
          </p:nvSpPr>
          <p:spPr>
            <a:xfrm>
              <a:off x="1553685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01" name="pt4700"/>
            <p:cNvSpPr/>
            <p:nvPr/>
          </p:nvSpPr>
          <p:spPr>
            <a:xfrm>
              <a:off x="1553685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02" name="pt4701"/>
            <p:cNvSpPr/>
            <p:nvPr/>
          </p:nvSpPr>
          <p:spPr>
            <a:xfrm>
              <a:off x="1553685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03" name="pt4702"/>
            <p:cNvSpPr/>
            <p:nvPr/>
          </p:nvSpPr>
          <p:spPr>
            <a:xfrm>
              <a:off x="1553685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04" name="pt4703"/>
            <p:cNvSpPr/>
            <p:nvPr/>
          </p:nvSpPr>
          <p:spPr>
            <a:xfrm>
              <a:off x="1553685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05" name="pt4704"/>
            <p:cNvSpPr/>
            <p:nvPr/>
          </p:nvSpPr>
          <p:spPr>
            <a:xfrm>
              <a:off x="1553685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06" name="pt4705"/>
            <p:cNvSpPr/>
            <p:nvPr/>
          </p:nvSpPr>
          <p:spPr>
            <a:xfrm>
              <a:off x="1553685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07" name="pt4706"/>
            <p:cNvSpPr/>
            <p:nvPr/>
          </p:nvSpPr>
          <p:spPr>
            <a:xfrm>
              <a:off x="1553685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08" name="pt4707"/>
            <p:cNvSpPr/>
            <p:nvPr/>
          </p:nvSpPr>
          <p:spPr>
            <a:xfrm>
              <a:off x="1556609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09" name="pt4708"/>
            <p:cNvSpPr/>
            <p:nvPr/>
          </p:nvSpPr>
          <p:spPr>
            <a:xfrm>
              <a:off x="1556609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10" name="pt4709"/>
            <p:cNvSpPr/>
            <p:nvPr/>
          </p:nvSpPr>
          <p:spPr>
            <a:xfrm>
              <a:off x="1556609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11" name="pt4710"/>
            <p:cNvSpPr/>
            <p:nvPr/>
          </p:nvSpPr>
          <p:spPr>
            <a:xfrm>
              <a:off x="1556609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12" name="pt4711"/>
            <p:cNvSpPr/>
            <p:nvPr/>
          </p:nvSpPr>
          <p:spPr>
            <a:xfrm>
              <a:off x="1556609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13" name="pt4712"/>
            <p:cNvSpPr/>
            <p:nvPr/>
          </p:nvSpPr>
          <p:spPr>
            <a:xfrm>
              <a:off x="1556609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14" name="pt4713"/>
            <p:cNvSpPr/>
            <p:nvPr/>
          </p:nvSpPr>
          <p:spPr>
            <a:xfrm>
              <a:off x="1556609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15" name="pt4714"/>
            <p:cNvSpPr/>
            <p:nvPr/>
          </p:nvSpPr>
          <p:spPr>
            <a:xfrm>
              <a:off x="1556609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16" name="pt4715"/>
            <p:cNvSpPr/>
            <p:nvPr/>
          </p:nvSpPr>
          <p:spPr>
            <a:xfrm>
              <a:off x="1556609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17" name="pt4716"/>
            <p:cNvSpPr/>
            <p:nvPr/>
          </p:nvSpPr>
          <p:spPr>
            <a:xfrm>
              <a:off x="1556609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18" name="pt4717"/>
            <p:cNvSpPr/>
            <p:nvPr/>
          </p:nvSpPr>
          <p:spPr>
            <a:xfrm>
              <a:off x="1416248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19" name="pt4718"/>
            <p:cNvSpPr/>
            <p:nvPr/>
          </p:nvSpPr>
          <p:spPr>
            <a:xfrm>
              <a:off x="1416248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20" name="pt4719"/>
            <p:cNvSpPr/>
            <p:nvPr/>
          </p:nvSpPr>
          <p:spPr>
            <a:xfrm>
              <a:off x="1416248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21" name="pt4720"/>
            <p:cNvSpPr/>
            <p:nvPr/>
          </p:nvSpPr>
          <p:spPr>
            <a:xfrm>
              <a:off x="1416248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22" name="pt4721"/>
            <p:cNvSpPr/>
            <p:nvPr/>
          </p:nvSpPr>
          <p:spPr>
            <a:xfrm>
              <a:off x="1416248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23" name="pt4722"/>
            <p:cNvSpPr/>
            <p:nvPr/>
          </p:nvSpPr>
          <p:spPr>
            <a:xfrm>
              <a:off x="1416248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24" name="pt4723"/>
            <p:cNvSpPr/>
            <p:nvPr/>
          </p:nvSpPr>
          <p:spPr>
            <a:xfrm>
              <a:off x="1416248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25" name="pt4724"/>
            <p:cNvSpPr/>
            <p:nvPr/>
          </p:nvSpPr>
          <p:spPr>
            <a:xfrm>
              <a:off x="1416248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26" name="pt4725"/>
            <p:cNvSpPr/>
            <p:nvPr/>
          </p:nvSpPr>
          <p:spPr>
            <a:xfrm>
              <a:off x="1416248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27" name="pt4726"/>
            <p:cNvSpPr/>
            <p:nvPr/>
          </p:nvSpPr>
          <p:spPr>
            <a:xfrm>
              <a:off x="1416248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28" name="pt4727"/>
            <p:cNvSpPr/>
            <p:nvPr/>
          </p:nvSpPr>
          <p:spPr>
            <a:xfrm>
              <a:off x="1559533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29" name="pt4728"/>
            <p:cNvSpPr/>
            <p:nvPr/>
          </p:nvSpPr>
          <p:spPr>
            <a:xfrm>
              <a:off x="1559533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30" name="pt4729"/>
            <p:cNvSpPr/>
            <p:nvPr/>
          </p:nvSpPr>
          <p:spPr>
            <a:xfrm>
              <a:off x="1559533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31" name="pt4730"/>
            <p:cNvSpPr/>
            <p:nvPr/>
          </p:nvSpPr>
          <p:spPr>
            <a:xfrm>
              <a:off x="1559533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32" name="pt4731"/>
            <p:cNvSpPr/>
            <p:nvPr/>
          </p:nvSpPr>
          <p:spPr>
            <a:xfrm>
              <a:off x="1559533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33" name="pt4732"/>
            <p:cNvSpPr/>
            <p:nvPr/>
          </p:nvSpPr>
          <p:spPr>
            <a:xfrm>
              <a:off x="1559533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34" name="pt4733"/>
            <p:cNvSpPr/>
            <p:nvPr/>
          </p:nvSpPr>
          <p:spPr>
            <a:xfrm>
              <a:off x="1559533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35" name="pt4734"/>
            <p:cNvSpPr/>
            <p:nvPr/>
          </p:nvSpPr>
          <p:spPr>
            <a:xfrm>
              <a:off x="1559533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36" name="pt4735"/>
            <p:cNvSpPr/>
            <p:nvPr/>
          </p:nvSpPr>
          <p:spPr>
            <a:xfrm>
              <a:off x="1559533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37" name="pt4736"/>
            <p:cNvSpPr/>
            <p:nvPr/>
          </p:nvSpPr>
          <p:spPr>
            <a:xfrm>
              <a:off x="1559533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38" name="pt4737"/>
            <p:cNvSpPr/>
            <p:nvPr/>
          </p:nvSpPr>
          <p:spPr>
            <a:xfrm>
              <a:off x="1714516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39" name="pt4738"/>
            <p:cNvSpPr/>
            <p:nvPr/>
          </p:nvSpPr>
          <p:spPr>
            <a:xfrm>
              <a:off x="1714516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40" name="pt4739"/>
            <p:cNvSpPr/>
            <p:nvPr/>
          </p:nvSpPr>
          <p:spPr>
            <a:xfrm>
              <a:off x="1714516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41" name="pt4740"/>
            <p:cNvSpPr/>
            <p:nvPr/>
          </p:nvSpPr>
          <p:spPr>
            <a:xfrm>
              <a:off x="1714516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42" name="pt4741"/>
            <p:cNvSpPr/>
            <p:nvPr/>
          </p:nvSpPr>
          <p:spPr>
            <a:xfrm>
              <a:off x="1714516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43" name="pt4742"/>
            <p:cNvSpPr/>
            <p:nvPr/>
          </p:nvSpPr>
          <p:spPr>
            <a:xfrm>
              <a:off x="1714516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44" name="pt4743"/>
            <p:cNvSpPr/>
            <p:nvPr/>
          </p:nvSpPr>
          <p:spPr>
            <a:xfrm>
              <a:off x="1714516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45" name="pt4744"/>
            <p:cNvSpPr/>
            <p:nvPr/>
          </p:nvSpPr>
          <p:spPr>
            <a:xfrm>
              <a:off x="1714516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46" name="pt4745"/>
            <p:cNvSpPr/>
            <p:nvPr/>
          </p:nvSpPr>
          <p:spPr>
            <a:xfrm>
              <a:off x="1714516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47" name="pt4746"/>
            <p:cNvSpPr/>
            <p:nvPr/>
          </p:nvSpPr>
          <p:spPr>
            <a:xfrm>
              <a:off x="1714516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48" name="pt4747"/>
            <p:cNvSpPr/>
            <p:nvPr/>
          </p:nvSpPr>
          <p:spPr>
            <a:xfrm>
              <a:off x="1717440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49" name="pt4748"/>
            <p:cNvSpPr/>
            <p:nvPr/>
          </p:nvSpPr>
          <p:spPr>
            <a:xfrm>
              <a:off x="1717440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50" name="pt4749"/>
            <p:cNvSpPr/>
            <p:nvPr/>
          </p:nvSpPr>
          <p:spPr>
            <a:xfrm>
              <a:off x="1717440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51" name="pt4750"/>
            <p:cNvSpPr/>
            <p:nvPr/>
          </p:nvSpPr>
          <p:spPr>
            <a:xfrm>
              <a:off x="1717440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52" name="pt4751"/>
            <p:cNvSpPr/>
            <p:nvPr/>
          </p:nvSpPr>
          <p:spPr>
            <a:xfrm>
              <a:off x="1717440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53" name="pt4752"/>
            <p:cNvSpPr/>
            <p:nvPr/>
          </p:nvSpPr>
          <p:spPr>
            <a:xfrm>
              <a:off x="1717440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54" name="pt4753"/>
            <p:cNvSpPr/>
            <p:nvPr/>
          </p:nvSpPr>
          <p:spPr>
            <a:xfrm>
              <a:off x="1717440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55" name="pt4754"/>
            <p:cNvSpPr/>
            <p:nvPr/>
          </p:nvSpPr>
          <p:spPr>
            <a:xfrm>
              <a:off x="1717440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56" name="pt4755"/>
            <p:cNvSpPr/>
            <p:nvPr/>
          </p:nvSpPr>
          <p:spPr>
            <a:xfrm>
              <a:off x="1717440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57" name="pt4756"/>
            <p:cNvSpPr/>
            <p:nvPr/>
          </p:nvSpPr>
          <p:spPr>
            <a:xfrm>
              <a:off x="1717440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58" name="pt4757"/>
            <p:cNvSpPr/>
            <p:nvPr/>
          </p:nvSpPr>
          <p:spPr>
            <a:xfrm>
              <a:off x="1419172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59" name="pt4758"/>
            <p:cNvSpPr/>
            <p:nvPr/>
          </p:nvSpPr>
          <p:spPr>
            <a:xfrm>
              <a:off x="1419172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60" name="pt4759"/>
            <p:cNvSpPr/>
            <p:nvPr/>
          </p:nvSpPr>
          <p:spPr>
            <a:xfrm>
              <a:off x="1419172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61" name="pt4760"/>
            <p:cNvSpPr/>
            <p:nvPr/>
          </p:nvSpPr>
          <p:spPr>
            <a:xfrm>
              <a:off x="1419172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62" name="pt4761"/>
            <p:cNvSpPr/>
            <p:nvPr/>
          </p:nvSpPr>
          <p:spPr>
            <a:xfrm>
              <a:off x="1419172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63" name="pt4762"/>
            <p:cNvSpPr/>
            <p:nvPr/>
          </p:nvSpPr>
          <p:spPr>
            <a:xfrm>
              <a:off x="1419172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64" name="pt4763"/>
            <p:cNvSpPr/>
            <p:nvPr/>
          </p:nvSpPr>
          <p:spPr>
            <a:xfrm>
              <a:off x="1419172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65" name="pt4764"/>
            <p:cNvSpPr/>
            <p:nvPr/>
          </p:nvSpPr>
          <p:spPr>
            <a:xfrm>
              <a:off x="1419172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66" name="pt4765"/>
            <p:cNvSpPr/>
            <p:nvPr/>
          </p:nvSpPr>
          <p:spPr>
            <a:xfrm>
              <a:off x="1419172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67" name="pt4766"/>
            <p:cNvSpPr/>
            <p:nvPr/>
          </p:nvSpPr>
          <p:spPr>
            <a:xfrm>
              <a:off x="1419172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68" name="pt4767"/>
            <p:cNvSpPr/>
            <p:nvPr/>
          </p:nvSpPr>
          <p:spPr>
            <a:xfrm>
              <a:off x="1720364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69" name="pt4768"/>
            <p:cNvSpPr/>
            <p:nvPr/>
          </p:nvSpPr>
          <p:spPr>
            <a:xfrm>
              <a:off x="1720364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70" name="pt4769"/>
            <p:cNvSpPr/>
            <p:nvPr/>
          </p:nvSpPr>
          <p:spPr>
            <a:xfrm>
              <a:off x="1720364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71" name="pt4770"/>
            <p:cNvSpPr/>
            <p:nvPr/>
          </p:nvSpPr>
          <p:spPr>
            <a:xfrm>
              <a:off x="1720364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72" name="pt4771"/>
            <p:cNvSpPr/>
            <p:nvPr/>
          </p:nvSpPr>
          <p:spPr>
            <a:xfrm>
              <a:off x="1720364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73" name="pt4772"/>
            <p:cNvSpPr/>
            <p:nvPr/>
          </p:nvSpPr>
          <p:spPr>
            <a:xfrm>
              <a:off x="1720364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74" name="pt4773"/>
            <p:cNvSpPr/>
            <p:nvPr/>
          </p:nvSpPr>
          <p:spPr>
            <a:xfrm>
              <a:off x="1720364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75" name="pt4774"/>
            <p:cNvSpPr/>
            <p:nvPr/>
          </p:nvSpPr>
          <p:spPr>
            <a:xfrm>
              <a:off x="1720364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76" name="pt4775"/>
            <p:cNvSpPr/>
            <p:nvPr/>
          </p:nvSpPr>
          <p:spPr>
            <a:xfrm>
              <a:off x="1720364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77" name="pt4776"/>
            <p:cNvSpPr/>
            <p:nvPr/>
          </p:nvSpPr>
          <p:spPr>
            <a:xfrm>
              <a:off x="1720364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78" name="pt4777"/>
            <p:cNvSpPr/>
            <p:nvPr/>
          </p:nvSpPr>
          <p:spPr>
            <a:xfrm>
              <a:off x="1422096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79" name="pt4778"/>
            <p:cNvSpPr/>
            <p:nvPr/>
          </p:nvSpPr>
          <p:spPr>
            <a:xfrm>
              <a:off x="1422096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80" name="pt4779"/>
            <p:cNvSpPr/>
            <p:nvPr/>
          </p:nvSpPr>
          <p:spPr>
            <a:xfrm>
              <a:off x="1422096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81" name="pt4780"/>
            <p:cNvSpPr/>
            <p:nvPr/>
          </p:nvSpPr>
          <p:spPr>
            <a:xfrm>
              <a:off x="1422096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82" name="pt4781"/>
            <p:cNvSpPr/>
            <p:nvPr/>
          </p:nvSpPr>
          <p:spPr>
            <a:xfrm>
              <a:off x="1422096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83" name="pt4782"/>
            <p:cNvSpPr/>
            <p:nvPr/>
          </p:nvSpPr>
          <p:spPr>
            <a:xfrm>
              <a:off x="1422096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84" name="pt4783"/>
            <p:cNvSpPr/>
            <p:nvPr/>
          </p:nvSpPr>
          <p:spPr>
            <a:xfrm>
              <a:off x="1422096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85" name="pt4784"/>
            <p:cNvSpPr/>
            <p:nvPr/>
          </p:nvSpPr>
          <p:spPr>
            <a:xfrm>
              <a:off x="1422096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86" name="pt4785"/>
            <p:cNvSpPr/>
            <p:nvPr/>
          </p:nvSpPr>
          <p:spPr>
            <a:xfrm>
              <a:off x="1422096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87" name="pt4786"/>
            <p:cNvSpPr/>
            <p:nvPr/>
          </p:nvSpPr>
          <p:spPr>
            <a:xfrm>
              <a:off x="1422096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88" name="pt4787"/>
            <p:cNvSpPr/>
            <p:nvPr/>
          </p:nvSpPr>
          <p:spPr>
            <a:xfrm>
              <a:off x="1723288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89" name="pt4788"/>
            <p:cNvSpPr/>
            <p:nvPr/>
          </p:nvSpPr>
          <p:spPr>
            <a:xfrm>
              <a:off x="1723288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90" name="pt4789"/>
            <p:cNvSpPr/>
            <p:nvPr/>
          </p:nvSpPr>
          <p:spPr>
            <a:xfrm>
              <a:off x="1723288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91" name="pt4790"/>
            <p:cNvSpPr/>
            <p:nvPr/>
          </p:nvSpPr>
          <p:spPr>
            <a:xfrm>
              <a:off x="1723288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92" name="pt4791"/>
            <p:cNvSpPr/>
            <p:nvPr/>
          </p:nvSpPr>
          <p:spPr>
            <a:xfrm>
              <a:off x="1723288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93" name="pt4792"/>
            <p:cNvSpPr/>
            <p:nvPr/>
          </p:nvSpPr>
          <p:spPr>
            <a:xfrm>
              <a:off x="1723288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94" name="pt4793"/>
            <p:cNvSpPr/>
            <p:nvPr/>
          </p:nvSpPr>
          <p:spPr>
            <a:xfrm>
              <a:off x="1723288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95" name="pt4794"/>
            <p:cNvSpPr/>
            <p:nvPr/>
          </p:nvSpPr>
          <p:spPr>
            <a:xfrm>
              <a:off x="1723288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96" name="pt4795"/>
            <p:cNvSpPr/>
            <p:nvPr/>
          </p:nvSpPr>
          <p:spPr>
            <a:xfrm>
              <a:off x="1723288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97" name="pt4796"/>
            <p:cNvSpPr/>
            <p:nvPr/>
          </p:nvSpPr>
          <p:spPr>
            <a:xfrm>
              <a:off x="1723288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98" name="pt4797"/>
            <p:cNvSpPr/>
            <p:nvPr/>
          </p:nvSpPr>
          <p:spPr>
            <a:xfrm>
              <a:off x="1726212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99" name="pt4798"/>
            <p:cNvSpPr/>
            <p:nvPr/>
          </p:nvSpPr>
          <p:spPr>
            <a:xfrm>
              <a:off x="1726212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00" name="pt4799"/>
            <p:cNvSpPr/>
            <p:nvPr/>
          </p:nvSpPr>
          <p:spPr>
            <a:xfrm>
              <a:off x="1726212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01" name="pt4800"/>
            <p:cNvSpPr/>
            <p:nvPr/>
          </p:nvSpPr>
          <p:spPr>
            <a:xfrm>
              <a:off x="1726212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02" name="pt4801"/>
            <p:cNvSpPr/>
            <p:nvPr/>
          </p:nvSpPr>
          <p:spPr>
            <a:xfrm>
              <a:off x="1726212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03" name="pt4802"/>
            <p:cNvSpPr/>
            <p:nvPr/>
          </p:nvSpPr>
          <p:spPr>
            <a:xfrm>
              <a:off x="1726212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04" name="pt4803"/>
            <p:cNvSpPr/>
            <p:nvPr/>
          </p:nvSpPr>
          <p:spPr>
            <a:xfrm>
              <a:off x="1726212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05" name="pt4804"/>
            <p:cNvSpPr/>
            <p:nvPr/>
          </p:nvSpPr>
          <p:spPr>
            <a:xfrm>
              <a:off x="1726212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06" name="pt4805"/>
            <p:cNvSpPr/>
            <p:nvPr/>
          </p:nvSpPr>
          <p:spPr>
            <a:xfrm>
              <a:off x="1726212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07" name="pt4806"/>
            <p:cNvSpPr/>
            <p:nvPr/>
          </p:nvSpPr>
          <p:spPr>
            <a:xfrm>
              <a:off x="1726212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08" name="pt4807"/>
            <p:cNvSpPr/>
            <p:nvPr/>
          </p:nvSpPr>
          <p:spPr>
            <a:xfrm>
              <a:off x="1562458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09" name="pt4808"/>
            <p:cNvSpPr/>
            <p:nvPr/>
          </p:nvSpPr>
          <p:spPr>
            <a:xfrm>
              <a:off x="1562458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10" name="pt4809"/>
            <p:cNvSpPr/>
            <p:nvPr/>
          </p:nvSpPr>
          <p:spPr>
            <a:xfrm>
              <a:off x="1562458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11" name="pt4810"/>
            <p:cNvSpPr/>
            <p:nvPr/>
          </p:nvSpPr>
          <p:spPr>
            <a:xfrm>
              <a:off x="1562458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12" name="pt4811"/>
            <p:cNvSpPr/>
            <p:nvPr/>
          </p:nvSpPr>
          <p:spPr>
            <a:xfrm>
              <a:off x="1562458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13" name="pt4812"/>
            <p:cNvSpPr/>
            <p:nvPr/>
          </p:nvSpPr>
          <p:spPr>
            <a:xfrm>
              <a:off x="1562458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14" name="pt4813"/>
            <p:cNvSpPr/>
            <p:nvPr/>
          </p:nvSpPr>
          <p:spPr>
            <a:xfrm>
              <a:off x="1562458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15" name="pt4814"/>
            <p:cNvSpPr/>
            <p:nvPr/>
          </p:nvSpPr>
          <p:spPr>
            <a:xfrm>
              <a:off x="1562458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16" name="pt4815"/>
            <p:cNvSpPr/>
            <p:nvPr/>
          </p:nvSpPr>
          <p:spPr>
            <a:xfrm>
              <a:off x="1562458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17" name="pt4816"/>
            <p:cNvSpPr/>
            <p:nvPr/>
          </p:nvSpPr>
          <p:spPr>
            <a:xfrm>
              <a:off x="1562458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18" name="pt4817"/>
            <p:cNvSpPr/>
            <p:nvPr/>
          </p:nvSpPr>
          <p:spPr>
            <a:xfrm>
              <a:off x="1565382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19" name="pt4818"/>
            <p:cNvSpPr/>
            <p:nvPr/>
          </p:nvSpPr>
          <p:spPr>
            <a:xfrm>
              <a:off x="1565382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20" name="pt4819"/>
            <p:cNvSpPr/>
            <p:nvPr/>
          </p:nvSpPr>
          <p:spPr>
            <a:xfrm>
              <a:off x="1565382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21" name="pt4820"/>
            <p:cNvSpPr/>
            <p:nvPr/>
          </p:nvSpPr>
          <p:spPr>
            <a:xfrm>
              <a:off x="1565382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22" name="pt4821"/>
            <p:cNvSpPr/>
            <p:nvPr/>
          </p:nvSpPr>
          <p:spPr>
            <a:xfrm>
              <a:off x="1565382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23" name="pt4822"/>
            <p:cNvSpPr/>
            <p:nvPr/>
          </p:nvSpPr>
          <p:spPr>
            <a:xfrm>
              <a:off x="1565382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24" name="pt4823"/>
            <p:cNvSpPr/>
            <p:nvPr/>
          </p:nvSpPr>
          <p:spPr>
            <a:xfrm>
              <a:off x="1565382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25" name="pt4824"/>
            <p:cNvSpPr/>
            <p:nvPr/>
          </p:nvSpPr>
          <p:spPr>
            <a:xfrm>
              <a:off x="1565382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26" name="pt4825"/>
            <p:cNvSpPr/>
            <p:nvPr/>
          </p:nvSpPr>
          <p:spPr>
            <a:xfrm>
              <a:off x="1565382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27" name="pt4826"/>
            <p:cNvSpPr/>
            <p:nvPr/>
          </p:nvSpPr>
          <p:spPr>
            <a:xfrm>
              <a:off x="1565382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28" name="pt4827"/>
            <p:cNvSpPr/>
            <p:nvPr/>
          </p:nvSpPr>
          <p:spPr>
            <a:xfrm>
              <a:off x="1729137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29" name="pt4828"/>
            <p:cNvSpPr/>
            <p:nvPr/>
          </p:nvSpPr>
          <p:spPr>
            <a:xfrm>
              <a:off x="1729137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30" name="pt4829"/>
            <p:cNvSpPr/>
            <p:nvPr/>
          </p:nvSpPr>
          <p:spPr>
            <a:xfrm>
              <a:off x="1729137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31" name="pt4830"/>
            <p:cNvSpPr/>
            <p:nvPr/>
          </p:nvSpPr>
          <p:spPr>
            <a:xfrm>
              <a:off x="1729137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32" name="pt4831"/>
            <p:cNvSpPr/>
            <p:nvPr/>
          </p:nvSpPr>
          <p:spPr>
            <a:xfrm>
              <a:off x="1729137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33" name="pt4832"/>
            <p:cNvSpPr/>
            <p:nvPr/>
          </p:nvSpPr>
          <p:spPr>
            <a:xfrm>
              <a:off x="1729137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34" name="pt4833"/>
            <p:cNvSpPr/>
            <p:nvPr/>
          </p:nvSpPr>
          <p:spPr>
            <a:xfrm>
              <a:off x="1729137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35" name="pt4834"/>
            <p:cNvSpPr/>
            <p:nvPr/>
          </p:nvSpPr>
          <p:spPr>
            <a:xfrm>
              <a:off x="1729137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36" name="pt4835"/>
            <p:cNvSpPr/>
            <p:nvPr/>
          </p:nvSpPr>
          <p:spPr>
            <a:xfrm>
              <a:off x="1729137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37" name="pt4836"/>
            <p:cNvSpPr/>
            <p:nvPr/>
          </p:nvSpPr>
          <p:spPr>
            <a:xfrm>
              <a:off x="1729137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38" name="pt4837"/>
            <p:cNvSpPr/>
            <p:nvPr/>
          </p:nvSpPr>
          <p:spPr>
            <a:xfrm>
              <a:off x="1732061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39" name="pt4838"/>
            <p:cNvSpPr/>
            <p:nvPr/>
          </p:nvSpPr>
          <p:spPr>
            <a:xfrm>
              <a:off x="1732061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40" name="pt4839"/>
            <p:cNvSpPr/>
            <p:nvPr/>
          </p:nvSpPr>
          <p:spPr>
            <a:xfrm>
              <a:off x="1732061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41" name="pt4840"/>
            <p:cNvSpPr/>
            <p:nvPr/>
          </p:nvSpPr>
          <p:spPr>
            <a:xfrm>
              <a:off x="1732061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42" name="pt4841"/>
            <p:cNvSpPr/>
            <p:nvPr/>
          </p:nvSpPr>
          <p:spPr>
            <a:xfrm>
              <a:off x="1732061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43" name="pt4842"/>
            <p:cNvSpPr/>
            <p:nvPr/>
          </p:nvSpPr>
          <p:spPr>
            <a:xfrm>
              <a:off x="1732061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44" name="pt4843"/>
            <p:cNvSpPr/>
            <p:nvPr/>
          </p:nvSpPr>
          <p:spPr>
            <a:xfrm>
              <a:off x="1732061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45" name="pt4844"/>
            <p:cNvSpPr/>
            <p:nvPr/>
          </p:nvSpPr>
          <p:spPr>
            <a:xfrm>
              <a:off x="1732061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46" name="pt4845"/>
            <p:cNvSpPr/>
            <p:nvPr/>
          </p:nvSpPr>
          <p:spPr>
            <a:xfrm>
              <a:off x="1732061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47" name="pt4846"/>
            <p:cNvSpPr/>
            <p:nvPr/>
          </p:nvSpPr>
          <p:spPr>
            <a:xfrm>
              <a:off x="1732061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48" name="pt4847"/>
            <p:cNvSpPr/>
            <p:nvPr/>
          </p:nvSpPr>
          <p:spPr>
            <a:xfrm>
              <a:off x="1734985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49" name="pt4848"/>
            <p:cNvSpPr/>
            <p:nvPr/>
          </p:nvSpPr>
          <p:spPr>
            <a:xfrm>
              <a:off x="1734985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50" name="pt4849"/>
            <p:cNvSpPr/>
            <p:nvPr/>
          </p:nvSpPr>
          <p:spPr>
            <a:xfrm>
              <a:off x="1734985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51" name="pt4850"/>
            <p:cNvSpPr/>
            <p:nvPr/>
          </p:nvSpPr>
          <p:spPr>
            <a:xfrm>
              <a:off x="1734985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52" name="pt4851"/>
            <p:cNvSpPr/>
            <p:nvPr/>
          </p:nvSpPr>
          <p:spPr>
            <a:xfrm>
              <a:off x="1734985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53" name="pt4852"/>
            <p:cNvSpPr/>
            <p:nvPr/>
          </p:nvSpPr>
          <p:spPr>
            <a:xfrm>
              <a:off x="1734985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54" name="pt4853"/>
            <p:cNvSpPr/>
            <p:nvPr/>
          </p:nvSpPr>
          <p:spPr>
            <a:xfrm>
              <a:off x="1734985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55" name="pt4854"/>
            <p:cNvSpPr/>
            <p:nvPr/>
          </p:nvSpPr>
          <p:spPr>
            <a:xfrm>
              <a:off x="1734985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56" name="pt4855"/>
            <p:cNvSpPr/>
            <p:nvPr/>
          </p:nvSpPr>
          <p:spPr>
            <a:xfrm>
              <a:off x="1734985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57" name="pt4856"/>
            <p:cNvSpPr/>
            <p:nvPr/>
          </p:nvSpPr>
          <p:spPr>
            <a:xfrm>
              <a:off x="1734985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58" name="pt4857"/>
            <p:cNvSpPr/>
            <p:nvPr/>
          </p:nvSpPr>
          <p:spPr>
            <a:xfrm>
              <a:off x="1737909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59" name="pt4858"/>
            <p:cNvSpPr/>
            <p:nvPr/>
          </p:nvSpPr>
          <p:spPr>
            <a:xfrm>
              <a:off x="1737909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60" name="pt4859"/>
            <p:cNvSpPr/>
            <p:nvPr/>
          </p:nvSpPr>
          <p:spPr>
            <a:xfrm>
              <a:off x="1737909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61" name="pt4860"/>
            <p:cNvSpPr/>
            <p:nvPr/>
          </p:nvSpPr>
          <p:spPr>
            <a:xfrm>
              <a:off x="1737909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62" name="pt4861"/>
            <p:cNvSpPr/>
            <p:nvPr/>
          </p:nvSpPr>
          <p:spPr>
            <a:xfrm>
              <a:off x="1737909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63" name="pt4862"/>
            <p:cNvSpPr/>
            <p:nvPr/>
          </p:nvSpPr>
          <p:spPr>
            <a:xfrm>
              <a:off x="1737909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64" name="pt4863"/>
            <p:cNvSpPr/>
            <p:nvPr/>
          </p:nvSpPr>
          <p:spPr>
            <a:xfrm>
              <a:off x="1737909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65" name="pt4864"/>
            <p:cNvSpPr/>
            <p:nvPr/>
          </p:nvSpPr>
          <p:spPr>
            <a:xfrm>
              <a:off x="1737909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66" name="pt4865"/>
            <p:cNvSpPr/>
            <p:nvPr/>
          </p:nvSpPr>
          <p:spPr>
            <a:xfrm>
              <a:off x="1737909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67" name="pt4866"/>
            <p:cNvSpPr/>
            <p:nvPr/>
          </p:nvSpPr>
          <p:spPr>
            <a:xfrm>
              <a:off x="1737909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68" name="pt4867"/>
            <p:cNvSpPr/>
            <p:nvPr/>
          </p:nvSpPr>
          <p:spPr>
            <a:xfrm>
              <a:off x="1425020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69" name="pt4868"/>
            <p:cNvSpPr/>
            <p:nvPr/>
          </p:nvSpPr>
          <p:spPr>
            <a:xfrm>
              <a:off x="1425020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70" name="pt4869"/>
            <p:cNvSpPr/>
            <p:nvPr/>
          </p:nvSpPr>
          <p:spPr>
            <a:xfrm>
              <a:off x="1425020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71" name="pt4870"/>
            <p:cNvSpPr/>
            <p:nvPr/>
          </p:nvSpPr>
          <p:spPr>
            <a:xfrm>
              <a:off x="1425020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72" name="pt4871"/>
            <p:cNvSpPr/>
            <p:nvPr/>
          </p:nvSpPr>
          <p:spPr>
            <a:xfrm>
              <a:off x="1425020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73" name="pt4872"/>
            <p:cNvSpPr/>
            <p:nvPr/>
          </p:nvSpPr>
          <p:spPr>
            <a:xfrm>
              <a:off x="1425020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74" name="pt4873"/>
            <p:cNvSpPr/>
            <p:nvPr/>
          </p:nvSpPr>
          <p:spPr>
            <a:xfrm>
              <a:off x="1425020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75" name="pt4874"/>
            <p:cNvSpPr/>
            <p:nvPr/>
          </p:nvSpPr>
          <p:spPr>
            <a:xfrm>
              <a:off x="1425020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76" name="pt4875"/>
            <p:cNvSpPr/>
            <p:nvPr/>
          </p:nvSpPr>
          <p:spPr>
            <a:xfrm>
              <a:off x="1425020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77" name="pt4876"/>
            <p:cNvSpPr/>
            <p:nvPr/>
          </p:nvSpPr>
          <p:spPr>
            <a:xfrm>
              <a:off x="1425020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78" name="pt4877"/>
            <p:cNvSpPr/>
            <p:nvPr/>
          </p:nvSpPr>
          <p:spPr>
            <a:xfrm>
              <a:off x="1740833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79" name="pt4878"/>
            <p:cNvSpPr/>
            <p:nvPr/>
          </p:nvSpPr>
          <p:spPr>
            <a:xfrm>
              <a:off x="1740833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80" name="pt4879"/>
            <p:cNvSpPr/>
            <p:nvPr/>
          </p:nvSpPr>
          <p:spPr>
            <a:xfrm>
              <a:off x="1740833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81" name="pt4880"/>
            <p:cNvSpPr/>
            <p:nvPr/>
          </p:nvSpPr>
          <p:spPr>
            <a:xfrm>
              <a:off x="1740833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82" name="pt4881"/>
            <p:cNvSpPr/>
            <p:nvPr/>
          </p:nvSpPr>
          <p:spPr>
            <a:xfrm>
              <a:off x="1740833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83" name="pt4882"/>
            <p:cNvSpPr/>
            <p:nvPr/>
          </p:nvSpPr>
          <p:spPr>
            <a:xfrm>
              <a:off x="1740833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84" name="pt4883"/>
            <p:cNvSpPr/>
            <p:nvPr/>
          </p:nvSpPr>
          <p:spPr>
            <a:xfrm>
              <a:off x="1740833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85" name="pt4884"/>
            <p:cNvSpPr/>
            <p:nvPr/>
          </p:nvSpPr>
          <p:spPr>
            <a:xfrm>
              <a:off x="1740833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86" name="pt4885"/>
            <p:cNvSpPr/>
            <p:nvPr/>
          </p:nvSpPr>
          <p:spPr>
            <a:xfrm>
              <a:off x="1740833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87" name="pt4886"/>
            <p:cNvSpPr/>
            <p:nvPr/>
          </p:nvSpPr>
          <p:spPr>
            <a:xfrm>
              <a:off x="1740833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88" name="pt4887"/>
            <p:cNvSpPr/>
            <p:nvPr/>
          </p:nvSpPr>
          <p:spPr>
            <a:xfrm>
              <a:off x="1743758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89" name="pt4888"/>
            <p:cNvSpPr/>
            <p:nvPr/>
          </p:nvSpPr>
          <p:spPr>
            <a:xfrm>
              <a:off x="1743758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90" name="pt4889"/>
            <p:cNvSpPr/>
            <p:nvPr/>
          </p:nvSpPr>
          <p:spPr>
            <a:xfrm>
              <a:off x="1743758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91" name="pt4890"/>
            <p:cNvSpPr/>
            <p:nvPr/>
          </p:nvSpPr>
          <p:spPr>
            <a:xfrm>
              <a:off x="1743758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92" name="pt4891"/>
            <p:cNvSpPr/>
            <p:nvPr/>
          </p:nvSpPr>
          <p:spPr>
            <a:xfrm>
              <a:off x="1743758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93" name="pt4892"/>
            <p:cNvSpPr/>
            <p:nvPr/>
          </p:nvSpPr>
          <p:spPr>
            <a:xfrm>
              <a:off x="1743758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94" name="pt4893"/>
            <p:cNvSpPr/>
            <p:nvPr/>
          </p:nvSpPr>
          <p:spPr>
            <a:xfrm>
              <a:off x="1743758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95" name="pt4894"/>
            <p:cNvSpPr/>
            <p:nvPr/>
          </p:nvSpPr>
          <p:spPr>
            <a:xfrm>
              <a:off x="1743758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96" name="pt4895"/>
            <p:cNvSpPr/>
            <p:nvPr/>
          </p:nvSpPr>
          <p:spPr>
            <a:xfrm>
              <a:off x="1743758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97" name="pt4896"/>
            <p:cNvSpPr/>
            <p:nvPr/>
          </p:nvSpPr>
          <p:spPr>
            <a:xfrm>
              <a:off x="1743758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98" name="pt4897"/>
            <p:cNvSpPr/>
            <p:nvPr/>
          </p:nvSpPr>
          <p:spPr>
            <a:xfrm>
              <a:off x="1568306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99" name="pt4898"/>
            <p:cNvSpPr/>
            <p:nvPr/>
          </p:nvSpPr>
          <p:spPr>
            <a:xfrm>
              <a:off x="1568306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00" name="pt4899"/>
            <p:cNvSpPr/>
            <p:nvPr/>
          </p:nvSpPr>
          <p:spPr>
            <a:xfrm>
              <a:off x="1568306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01" name="pt4900"/>
            <p:cNvSpPr/>
            <p:nvPr/>
          </p:nvSpPr>
          <p:spPr>
            <a:xfrm>
              <a:off x="1568306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02" name="pt4901"/>
            <p:cNvSpPr/>
            <p:nvPr/>
          </p:nvSpPr>
          <p:spPr>
            <a:xfrm>
              <a:off x="1568306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03" name="pt4902"/>
            <p:cNvSpPr/>
            <p:nvPr/>
          </p:nvSpPr>
          <p:spPr>
            <a:xfrm>
              <a:off x="1568306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04" name="pt4903"/>
            <p:cNvSpPr/>
            <p:nvPr/>
          </p:nvSpPr>
          <p:spPr>
            <a:xfrm>
              <a:off x="1568306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05" name="pt4904"/>
            <p:cNvSpPr/>
            <p:nvPr/>
          </p:nvSpPr>
          <p:spPr>
            <a:xfrm>
              <a:off x="1568306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06" name="pt4905"/>
            <p:cNvSpPr/>
            <p:nvPr/>
          </p:nvSpPr>
          <p:spPr>
            <a:xfrm>
              <a:off x="1568306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07" name="pt4906"/>
            <p:cNvSpPr/>
            <p:nvPr/>
          </p:nvSpPr>
          <p:spPr>
            <a:xfrm>
              <a:off x="1568306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08" name="pt4907"/>
            <p:cNvSpPr/>
            <p:nvPr/>
          </p:nvSpPr>
          <p:spPr>
            <a:xfrm>
              <a:off x="1746682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09" name="pt4908"/>
            <p:cNvSpPr/>
            <p:nvPr/>
          </p:nvSpPr>
          <p:spPr>
            <a:xfrm>
              <a:off x="1746682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10" name="pt4909"/>
            <p:cNvSpPr/>
            <p:nvPr/>
          </p:nvSpPr>
          <p:spPr>
            <a:xfrm>
              <a:off x="1746682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11" name="pt4910"/>
            <p:cNvSpPr/>
            <p:nvPr/>
          </p:nvSpPr>
          <p:spPr>
            <a:xfrm>
              <a:off x="1746682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12" name="pt4911"/>
            <p:cNvSpPr/>
            <p:nvPr/>
          </p:nvSpPr>
          <p:spPr>
            <a:xfrm>
              <a:off x="1746682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13" name="pt4912"/>
            <p:cNvSpPr/>
            <p:nvPr/>
          </p:nvSpPr>
          <p:spPr>
            <a:xfrm>
              <a:off x="1746682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14" name="pt4913"/>
            <p:cNvSpPr/>
            <p:nvPr/>
          </p:nvSpPr>
          <p:spPr>
            <a:xfrm>
              <a:off x="1746682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15" name="pt4914"/>
            <p:cNvSpPr/>
            <p:nvPr/>
          </p:nvSpPr>
          <p:spPr>
            <a:xfrm>
              <a:off x="1746682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16" name="pt4915"/>
            <p:cNvSpPr/>
            <p:nvPr/>
          </p:nvSpPr>
          <p:spPr>
            <a:xfrm>
              <a:off x="1746682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17" name="pt4916"/>
            <p:cNvSpPr/>
            <p:nvPr/>
          </p:nvSpPr>
          <p:spPr>
            <a:xfrm>
              <a:off x="1746682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18" name="pt4917"/>
            <p:cNvSpPr/>
            <p:nvPr/>
          </p:nvSpPr>
          <p:spPr>
            <a:xfrm>
              <a:off x="1427945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19" name="pt4918"/>
            <p:cNvSpPr/>
            <p:nvPr/>
          </p:nvSpPr>
          <p:spPr>
            <a:xfrm>
              <a:off x="1427945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20" name="pt4919"/>
            <p:cNvSpPr/>
            <p:nvPr/>
          </p:nvSpPr>
          <p:spPr>
            <a:xfrm>
              <a:off x="1427945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21" name="pt4920"/>
            <p:cNvSpPr/>
            <p:nvPr/>
          </p:nvSpPr>
          <p:spPr>
            <a:xfrm>
              <a:off x="1427945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22" name="pt4921"/>
            <p:cNvSpPr/>
            <p:nvPr/>
          </p:nvSpPr>
          <p:spPr>
            <a:xfrm>
              <a:off x="1427945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23" name="pt4922"/>
            <p:cNvSpPr/>
            <p:nvPr/>
          </p:nvSpPr>
          <p:spPr>
            <a:xfrm>
              <a:off x="1427945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24" name="pt4923"/>
            <p:cNvSpPr/>
            <p:nvPr/>
          </p:nvSpPr>
          <p:spPr>
            <a:xfrm>
              <a:off x="1427945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25" name="pt4924"/>
            <p:cNvSpPr/>
            <p:nvPr/>
          </p:nvSpPr>
          <p:spPr>
            <a:xfrm>
              <a:off x="1427945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26" name="pt4925"/>
            <p:cNvSpPr/>
            <p:nvPr/>
          </p:nvSpPr>
          <p:spPr>
            <a:xfrm>
              <a:off x="1427945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27" name="pt4926"/>
            <p:cNvSpPr/>
            <p:nvPr/>
          </p:nvSpPr>
          <p:spPr>
            <a:xfrm>
              <a:off x="1427945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28" name="pt4927"/>
            <p:cNvSpPr/>
            <p:nvPr/>
          </p:nvSpPr>
          <p:spPr>
            <a:xfrm>
              <a:off x="1430869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29" name="pt4928"/>
            <p:cNvSpPr/>
            <p:nvPr/>
          </p:nvSpPr>
          <p:spPr>
            <a:xfrm>
              <a:off x="1430869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30" name="pt4929"/>
            <p:cNvSpPr/>
            <p:nvPr/>
          </p:nvSpPr>
          <p:spPr>
            <a:xfrm>
              <a:off x="1430869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31" name="pt4930"/>
            <p:cNvSpPr/>
            <p:nvPr/>
          </p:nvSpPr>
          <p:spPr>
            <a:xfrm>
              <a:off x="1430869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32" name="pt4931"/>
            <p:cNvSpPr/>
            <p:nvPr/>
          </p:nvSpPr>
          <p:spPr>
            <a:xfrm>
              <a:off x="1430869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33" name="pt4932"/>
            <p:cNvSpPr/>
            <p:nvPr/>
          </p:nvSpPr>
          <p:spPr>
            <a:xfrm>
              <a:off x="1430869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34" name="pt4933"/>
            <p:cNvSpPr/>
            <p:nvPr/>
          </p:nvSpPr>
          <p:spPr>
            <a:xfrm>
              <a:off x="1430869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35" name="pt4934"/>
            <p:cNvSpPr/>
            <p:nvPr/>
          </p:nvSpPr>
          <p:spPr>
            <a:xfrm>
              <a:off x="1430869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36" name="pt4935"/>
            <p:cNvSpPr/>
            <p:nvPr/>
          </p:nvSpPr>
          <p:spPr>
            <a:xfrm>
              <a:off x="1430869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37" name="pt4936"/>
            <p:cNvSpPr/>
            <p:nvPr/>
          </p:nvSpPr>
          <p:spPr>
            <a:xfrm>
              <a:off x="1430869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38" name="pt4937"/>
            <p:cNvSpPr/>
            <p:nvPr/>
          </p:nvSpPr>
          <p:spPr>
            <a:xfrm>
              <a:off x="1433793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39" name="pt4938"/>
            <p:cNvSpPr/>
            <p:nvPr/>
          </p:nvSpPr>
          <p:spPr>
            <a:xfrm>
              <a:off x="1433793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40" name="pt4939"/>
            <p:cNvSpPr/>
            <p:nvPr/>
          </p:nvSpPr>
          <p:spPr>
            <a:xfrm>
              <a:off x="1433793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41" name="pt4940"/>
            <p:cNvSpPr/>
            <p:nvPr/>
          </p:nvSpPr>
          <p:spPr>
            <a:xfrm>
              <a:off x="1433793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42" name="pt4941"/>
            <p:cNvSpPr/>
            <p:nvPr/>
          </p:nvSpPr>
          <p:spPr>
            <a:xfrm>
              <a:off x="1433793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43" name="pt4942"/>
            <p:cNvSpPr/>
            <p:nvPr/>
          </p:nvSpPr>
          <p:spPr>
            <a:xfrm>
              <a:off x="1433793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44" name="pt4943"/>
            <p:cNvSpPr/>
            <p:nvPr/>
          </p:nvSpPr>
          <p:spPr>
            <a:xfrm>
              <a:off x="1433793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45" name="pt4944"/>
            <p:cNvSpPr/>
            <p:nvPr/>
          </p:nvSpPr>
          <p:spPr>
            <a:xfrm>
              <a:off x="1433793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46" name="pt4945"/>
            <p:cNvSpPr/>
            <p:nvPr/>
          </p:nvSpPr>
          <p:spPr>
            <a:xfrm>
              <a:off x="1433793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47" name="pt4946"/>
            <p:cNvSpPr/>
            <p:nvPr/>
          </p:nvSpPr>
          <p:spPr>
            <a:xfrm>
              <a:off x="1433793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48" name="pt4947"/>
            <p:cNvSpPr/>
            <p:nvPr/>
          </p:nvSpPr>
          <p:spPr>
            <a:xfrm>
              <a:off x="1571230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49" name="pt4948"/>
            <p:cNvSpPr/>
            <p:nvPr/>
          </p:nvSpPr>
          <p:spPr>
            <a:xfrm>
              <a:off x="1571230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50" name="pt4949"/>
            <p:cNvSpPr/>
            <p:nvPr/>
          </p:nvSpPr>
          <p:spPr>
            <a:xfrm>
              <a:off x="1571230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51" name="pt4950"/>
            <p:cNvSpPr/>
            <p:nvPr/>
          </p:nvSpPr>
          <p:spPr>
            <a:xfrm>
              <a:off x="1571230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52" name="pt4951"/>
            <p:cNvSpPr/>
            <p:nvPr/>
          </p:nvSpPr>
          <p:spPr>
            <a:xfrm>
              <a:off x="1571230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53" name="pt4952"/>
            <p:cNvSpPr/>
            <p:nvPr/>
          </p:nvSpPr>
          <p:spPr>
            <a:xfrm>
              <a:off x="1571230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54" name="pt4953"/>
            <p:cNvSpPr/>
            <p:nvPr/>
          </p:nvSpPr>
          <p:spPr>
            <a:xfrm>
              <a:off x="1571230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55" name="pt4954"/>
            <p:cNvSpPr/>
            <p:nvPr/>
          </p:nvSpPr>
          <p:spPr>
            <a:xfrm>
              <a:off x="1571230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56" name="pt4955"/>
            <p:cNvSpPr/>
            <p:nvPr/>
          </p:nvSpPr>
          <p:spPr>
            <a:xfrm>
              <a:off x="1571230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57" name="pt4956"/>
            <p:cNvSpPr/>
            <p:nvPr/>
          </p:nvSpPr>
          <p:spPr>
            <a:xfrm>
              <a:off x="1571230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58" name="pt4957"/>
            <p:cNvSpPr/>
            <p:nvPr/>
          </p:nvSpPr>
          <p:spPr>
            <a:xfrm>
              <a:off x="1574154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59" name="pt4958"/>
            <p:cNvSpPr/>
            <p:nvPr/>
          </p:nvSpPr>
          <p:spPr>
            <a:xfrm>
              <a:off x="1574154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60" name="pt4959"/>
            <p:cNvSpPr/>
            <p:nvPr/>
          </p:nvSpPr>
          <p:spPr>
            <a:xfrm>
              <a:off x="1574154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61" name="pt4960"/>
            <p:cNvSpPr/>
            <p:nvPr/>
          </p:nvSpPr>
          <p:spPr>
            <a:xfrm>
              <a:off x="1574154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62" name="pt4961"/>
            <p:cNvSpPr/>
            <p:nvPr/>
          </p:nvSpPr>
          <p:spPr>
            <a:xfrm>
              <a:off x="1574154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63" name="pt4962"/>
            <p:cNvSpPr/>
            <p:nvPr/>
          </p:nvSpPr>
          <p:spPr>
            <a:xfrm>
              <a:off x="1574154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64" name="pt4963"/>
            <p:cNvSpPr/>
            <p:nvPr/>
          </p:nvSpPr>
          <p:spPr>
            <a:xfrm>
              <a:off x="1574154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65" name="pt4964"/>
            <p:cNvSpPr/>
            <p:nvPr/>
          </p:nvSpPr>
          <p:spPr>
            <a:xfrm>
              <a:off x="1574154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66" name="pt4965"/>
            <p:cNvSpPr/>
            <p:nvPr/>
          </p:nvSpPr>
          <p:spPr>
            <a:xfrm>
              <a:off x="1574154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67" name="pt4966"/>
            <p:cNvSpPr/>
            <p:nvPr/>
          </p:nvSpPr>
          <p:spPr>
            <a:xfrm>
              <a:off x="1574154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68" name="pt4967"/>
            <p:cNvSpPr/>
            <p:nvPr/>
          </p:nvSpPr>
          <p:spPr>
            <a:xfrm>
              <a:off x="1749606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69" name="pt4968"/>
            <p:cNvSpPr/>
            <p:nvPr/>
          </p:nvSpPr>
          <p:spPr>
            <a:xfrm>
              <a:off x="1749606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70" name="pt4969"/>
            <p:cNvSpPr/>
            <p:nvPr/>
          </p:nvSpPr>
          <p:spPr>
            <a:xfrm>
              <a:off x="1749606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71" name="pt4970"/>
            <p:cNvSpPr/>
            <p:nvPr/>
          </p:nvSpPr>
          <p:spPr>
            <a:xfrm>
              <a:off x="1749606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72" name="pt4971"/>
            <p:cNvSpPr/>
            <p:nvPr/>
          </p:nvSpPr>
          <p:spPr>
            <a:xfrm>
              <a:off x="1749606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73" name="pt4972"/>
            <p:cNvSpPr/>
            <p:nvPr/>
          </p:nvSpPr>
          <p:spPr>
            <a:xfrm>
              <a:off x="1749606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74" name="pt4973"/>
            <p:cNvSpPr/>
            <p:nvPr/>
          </p:nvSpPr>
          <p:spPr>
            <a:xfrm>
              <a:off x="1749606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75" name="pt4974"/>
            <p:cNvSpPr/>
            <p:nvPr/>
          </p:nvSpPr>
          <p:spPr>
            <a:xfrm>
              <a:off x="1749606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76" name="pt4975"/>
            <p:cNvSpPr/>
            <p:nvPr/>
          </p:nvSpPr>
          <p:spPr>
            <a:xfrm>
              <a:off x="1749606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77" name="pt4976"/>
            <p:cNvSpPr/>
            <p:nvPr/>
          </p:nvSpPr>
          <p:spPr>
            <a:xfrm>
              <a:off x="1749606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78" name="pt4977"/>
            <p:cNvSpPr/>
            <p:nvPr/>
          </p:nvSpPr>
          <p:spPr>
            <a:xfrm>
              <a:off x="1752530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79" name="pt4978"/>
            <p:cNvSpPr/>
            <p:nvPr/>
          </p:nvSpPr>
          <p:spPr>
            <a:xfrm>
              <a:off x="1752530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80" name="pt4979"/>
            <p:cNvSpPr/>
            <p:nvPr/>
          </p:nvSpPr>
          <p:spPr>
            <a:xfrm>
              <a:off x="1752530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81" name="pt4980"/>
            <p:cNvSpPr/>
            <p:nvPr/>
          </p:nvSpPr>
          <p:spPr>
            <a:xfrm>
              <a:off x="1752530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82" name="pt4981"/>
            <p:cNvSpPr/>
            <p:nvPr/>
          </p:nvSpPr>
          <p:spPr>
            <a:xfrm>
              <a:off x="1752530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83" name="pt4982"/>
            <p:cNvSpPr/>
            <p:nvPr/>
          </p:nvSpPr>
          <p:spPr>
            <a:xfrm>
              <a:off x="1752530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84" name="pt4983"/>
            <p:cNvSpPr/>
            <p:nvPr/>
          </p:nvSpPr>
          <p:spPr>
            <a:xfrm>
              <a:off x="1752530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85" name="pt4984"/>
            <p:cNvSpPr/>
            <p:nvPr/>
          </p:nvSpPr>
          <p:spPr>
            <a:xfrm>
              <a:off x="1752530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86" name="pt4985"/>
            <p:cNvSpPr/>
            <p:nvPr/>
          </p:nvSpPr>
          <p:spPr>
            <a:xfrm>
              <a:off x="1752530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87" name="pt4986"/>
            <p:cNvSpPr/>
            <p:nvPr/>
          </p:nvSpPr>
          <p:spPr>
            <a:xfrm>
              <a:off x="1752530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88" name="pt4987"/>
            <p:cNvSpPr/>
            <p:nvPr/>
          </p:nvSpPr>
          <p:spPr>
            <a:xfrm>
              <a:off x="1577078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89" name="pt4988"/>
            <p:cNvSpPr/>
            <p:nvPr/>
          </p:nvSpPr>
          <p:spPr>
            <a:xfrm>
              <a:off x="1577078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90" name="pt4989"/>
            <p:cNvSpPr/>
            <p:nvPr/>
          </p:nvSpPr>
          <p:spPr>
            <a:xfrm>
              <a:off x="1577078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91" name="pt4990"/>
            <p:cNvSpPr/>
            <p:nvPr/>
          </p:nvSpPr>
          <p:spPr>
            <a:xfrm>
              <a:off x="1577078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92" name="pt4991"/>
            <p:cNvSpPr/>
            <p:nvPr/>
          </p:nvSpPr>
          <p:spPr>
            <a:xfrm>
              <a:off x="1577078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93" name="pt4992"/>
            <p:cNvSpPr/>
            <p:nvPr/>
          </p:nvSpPr>
          <p:spPr>
            <a:xfrm>
              <a:off x="1577078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94" name="pt4993"/>
            <p:cNvSpPr/>
            <p:nvPr/>
          </p:nvSpPr>
          <p:spPr>
            <a:xfrm>
              <a:off x="1577078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95" name="pt4994"/>
            <p:cNvSpPr/>
            <p:nvPr/>
          </p:nvSpPr>
          <p:spPr>
            <a:xfrm>
              <a:off x="1577078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96" name="pt4995"/>
            <p:cNvSpPr/>
            <p:nvPr/>
          </p:nvSpPr>
          <p:spPr>
            <a:xfrm>
              <a:off x="1577078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97" name="pt4996"/>
            <p:cNvSpPr/>
            <p:nvPr/>
          </p:nvSpPr>
          <p:spPr>
            <a:xfrm>
              <a:off x="1577078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98" name="pt4997"/>
            <p:cNvSpPr/>
            <p:nvPr/>
          </p:nvSpPr>
          <p:spPr>
            <a:xfrm>
              <a:off x="1580003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99" name="pt4998"/>
            <p:cNvSpPr/>
            <p:nvPr/>
          </p:nvSpPr>
          <p:spPr>
            <a:xfrm>
              <a:off x="1580003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00" name="pt4999"/>
            <p:cNvSpPr/>
            <p:nvPr/>
          </p:nvSpPr>
          <p:spPr>
            <a:xfrm>
              <a:off x="1580003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01" name="pt5000"/>
            <p:cNvSpPr/>
            <p:nvPr/>
          </p:nvSpPr>
          <p:spPr>
            <a:xfrm>
              <a:off x="1580003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02" name="pt5001"/>
            <p:cNvSpPr/>
            <p:nvPr/>
          </p:nvSpPr>
          <p:spPr>
            <a:xfrm>
              <a:off x="1580003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03" name="pt5002"/>
            <p:cNvSpPr/>
            <p:nvPr/>
          </p:nvSpPr>
          <p:spPr>
            <a:xfrm>
              <a:off x="1580003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04" name="pt5003"/>
            <p:cNvSpPr/>
            <p:nvPr/>
          </p:nvSpPr>
          <p:spPr>
            <a:xfrm>
              <a:off x="1580003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05" name="pt5004"/>
            <p:cNvSpPr/>
            <p:nvPr/>
          </p:nvSpPr>
          <p:spPr>
            <a:xfrm>
              <a:off x="1580003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06" name="pt5005"/>
            <p:cNvSpPr/>
            <p:nvPr/>
          </p:nvSpPr>
          <p:spPr>
            <a:xfrm>
              <a:off x="1580003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07" name="pt5006"/>
            <p:cNvSpPr/>
            <p:nvPr/>
          </p:nvSpPr>
          <p:spPr>
            <a:xfrm>
              <a:off x="1580003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08" name="pt5007"/>
            <p:cNvSpPr/>
            <p:nvPr/>
          </p:nvSpPr>
          <p:spPr>
            <a:xfrm>
              <a:off x="1436717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09" name="pt5008"/>
            <p:cNvSpPr/>
            <p:nvPr/>
          </p:nvSpPr>
          <p:spPr>
            <a:xfrm>
              <a:off x="1436717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10" name="pt5009"/>
            <p:cNvSpPr/>
            <p:nvPr/>
          </p:nvSpPr>
          <p:spPr>
            <a:xfrm>
              <a:off x="1436717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11" name="pt5010"/>
            <p:cNvSpPr/>
            <p:nvPr/>
          </p:nvSpPr>
          <p:spPr>
            <a:xfrm>
              <a:off x="1436717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12" name="pt5011"/>
            <p:cNvSpPr/>
            <p:nvPr/>
          </p:nvSpPr>
          <p:spPr>
            <a:xfrm>
              <a:off x="1436717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13" name="pt5012"/>
            <p:cNvSpPr/>
            <p:nvPr/>
          </p:nvSpPr>
          <p:spPr>
            <a:xfrm>
              <a:off x="1436717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14" name="pt5013"/>
            <p:cNvSpPr/>
            <p:nvPr/>
          </p:nvSpPr>
          <p:spPr>
            <a:xfrm>
              <a:off x="1436717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15" name="pt5014"/>
            <p:cNvSpPr/>
            <p:nvPr/>
          </p:nvSpPr>
          <p:spPr>
            <a:xfrm>
              <a:off x="1436717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16" name="pt5015"/>
            <p:cNvSpPr/>
            <p:nvPr/>
          </p:nvSpPr>
          <p:spPr>
            <a:xfrm>
              <a:off x="1436717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17" name="pt5016"/>
            <p:cNvSpPr/>
            <p:nvPr/>
          </p:nvSpPr>
          <p:spPr>
            <a:xfrm>
              <a:off x="1436717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18" name="pt5017"/>
            <p:cNvSpPr/>
            <p:nvPr/>
          </p:nvSpPr>
          <p:spPr>
            <a:xfrm>
              <a:off x="1755454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19" name="pt5018"/>
            <p:cNvSpPr/>
            <p:nvPr/>
          </p:nvSpPr>
          <p:spPr>
            <a:xfrm>
              <a:off x="1755454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20" name="pt5019"/>
            <p:cNvSpPr/>
            <p:nvPr/>
          </p:nvSpPr>
          <p:spPr>
            <a:xfrm>
              <a:off x="1755454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21" name="pt5020"/>
            <p:cNvSpPr/>
            <p:nvPr/>
          </p:nvSpPr>
          <p:spPr>
            <a:xfrm>
              <a:off x="1755454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22" name="pt5021"/>
            <p:cNvSpPr/>
            <p:nvPr/>
          </p:nvSpPr>
          <p:spPr>
            <a:xfrm>
              <a:off x="1755454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23" name="pt5022"/>
            <p:cNvSpPr/>
            <p:nvPr/>
          </p:nvSpPr>
          <p:spPr>
            <a:xfrm>
              <a:off x="1755454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24" name="pt5023"/>
            <p:cNvSpPr/>
            <p:nvPr/>
          </p:nvSpPr>
          <p:spPr>
            <a:xfrm>
              <a:off x="1755454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25" name="pt5024"/>
            <p:cNvSpPr/>
            <p:nvPr/>
          </p:nvSpPr>
          <p:spPr>
            <a:xfrm>
              <a:off x="1755454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26" name="pt5025"/>
            <p:cNvSpPr/>
            <p:nvPr/>
          </p:nvSpPr>
          <p:spPr>
            <a:xfrm>
              <a:off x="1755454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27" name="pt5026"/>
            <p:cNvSpPr/>
            <p:nvPr/>
          </p:nvSpPr>
          <p:spPr>
            <a:xfrm>
              <a:off x="1755454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28" name="pt5027"/>
            <p:cNvSpPr/>
            <p:nvPr/>
          </p:nvSpPr>
          <p:spPr>
            <a:xfrm>
              <a:off x="1287583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29" name="pt5028"/>
            <p:cNvSpPr/>
            <p:nvPr/>
          </p:nvSpPr>
          <p:spPr>
            <a:xfrm>
              <a:off x="1287583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30" name="pt5029"/>
            <p:cNvSpPr/>
            <p:nvPr/>
          </p:nvSpPr>
          <p:spPr>
            <a:xfrm>
              <a:off x="1287583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31" name="pt5030"/>
            <p:cNvSpPr/>
            <p:nvPr/>
          </p:nvSpPr>
          <p:spPr>
            <a:xfrm>
              <a:off x="1287583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32" name="pt5031"/>
            <p:cNvSpPr/>
            <p:nvPr/>
          </p:nvSpPr>
          <p:spPr>
            <a:xfrm>
              <a:off x="1287583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33" name="pt5032"/>
            <p:cNvSpPr/>
            <p:nvPr/>
          </p:nvSpPr>
          <p:spPr>
            <a:xfrm>
              <a:off x="1287583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34" name="pt5033"/>
            <p:cNvSpPr/>
            <p:nvPr/>
          </p:nvSpPr>
          <p:spPr>
            <a:xfrm>
              <a:off x="1287583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35" name="pt5034"/>
            <p:cNvSpPr/>
            <p:nvPr/>
          </p:nvSpPr>
          <p:spPr>
            <a:xfrm>
              <a:off x="1287583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36" name="pt5035"/>
            <p:cNvSpPr/>
            <p:nvPr/>
          </p:nvSpPr>
          <p:spPr>
            <a:xfrm>
              <a:off x="1287583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37" name="pt5036"/>
            <p:cNvSpPr/>
            <p:nvPr/>
          </p:nvSpPr>
          <p:spPr>
            <a:xfrm>
              <a:off x="1287583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38" name="pt5037"/>
            <p:cNvSpPr/>
            <p:nvPr/>
          </p:nvSpPr>
          <p:spPr>
            <a:xfrm>
              <a:off x="1758379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39" name="pt5038"/>
            <p:cNvSpPr/>
            <p:nvPr/>
          </p:nvSpPr>
          <p:spPr>
            <a:xfrm>
              <a:off x="1758379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40" name="pt5039"/>
            <p:cNvSpPr/>
            <p:nvPr/>
          </p:nvSpPr>
          <p:spPr>
            <a:xfrm>
              <a:off x="1758379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41" name="pt5040"/>
            <p:cNvSpPr/>
            <p:nvPr/>
          </p:nvSpPr>
          <p:spPr>
            <a:xfrm>
              <a:off x="1758379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42" name="pt5041"/>
            <p:cNvSpPr/>
            <p:nvPr/>
          </p:nvSpPr>
          <p:spPr>
            <a:xfrm>
              <a:off x="1758379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43" name="pt5042"/>
            <p:cNvSpPr/>
            <p:nvPr/>
          </p:nvSpPr>
          <p:spPr>
            <a:xfrm>
              <a:off x="1758379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44" name="pt5043"/>
            <p:cNvSpPr/>
            <p:nvPr/>
          </p:nvSpPr>
          <p:spPr>
            <a:xfrm>
              <a:off x="1758379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45" name="pt5044"/>
            <p:cNvSpPr/>
            <p:nvPr/>
          </p:nvSpPr>
          <p:spPr>
            <a:xfrm>
              <a:off x="1758379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46" name="pt5045"/>
            <p:cNvSpPr/>
            <p:nvPr/>
          </p:nvSpPr>
          <p:spPr>
            <a:xfrm>
              <a:off x="1758379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47" name="pt5046"/>
            <p:cNvSpPr/>
            <p:nvPr/>
          </p:nvSpPr>
          <p:spPr>
            <a:xfrm>
              <a:off x="1758379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48" name="pt5047"/>
            <p:cNvSpPr/>
            <p:nvPr/>
          </p:nvSpPr>
          <p:spPr>
            <a:xfrm>
              <a:off x="1761303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49" name="pt5048"/>
            <p:cNvSpPr/>
            <p:nvPr/>
          </p:nvSpPr>
          <p:spPr>
            <a:xfrm>
              <a:off x="1761303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50" name="pt5049"/>
            <p:cNvSpPr/>
            <p:nvPr/>
          </p:nvSpPr>
          <p:spPr>
            <a:xfrm>
              <a:off x="1761303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51" name="pt5050"/>
            <p:cNvSpPr/>
            <p:nvPr/>
          </p:nvSpPr>
          <p:spPr>
            <a:xfrm>
              <a:off x="1761303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52" name="pt5051"/>
            <p:cNvSpPr/>
            <p:nvPr/>
          </p:nvSpPr>
          <p:spPr>
            <a:xfrm>
              <a:off x="1761303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53" name="pt5052"/>
            <p:cNvSpPr/>
            <p:nvPr/>
          </p:nvSpPr>
          <p:spPr>
            <a:xfrm>
              <a:off x="1761303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54" name="pt5053"/>
            <p:cNvSpPr/>
            <p:nvPr/>
          </p:nvSpPr>
          <p:spPr>
            <a:xfrm>
              <a:off x="1761303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55" name="pt5054"/>
            <p:cNvSpPr/>
            <p:nvPr/>
          </p:nvSpPr>
          <p:spPr>
            <a:xfrm>
              <a:off x="1761303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56" name="pt5055"/>
            <p:cNvSpPr/>
            <p:nvPr/>
          </p:nvSpPr>
          <p:spPr>
            <a:xfrm>
              <a:off x="1761303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57" name="pt5056"/>
            <p:cNvSpPr/>
            <p:nvPr/>
          </p:nvSpPr>
          <p:spPr>
            <a:xfrm>
              <a:off x="1761303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58" name="pt5057"/>
            <p:cNvSpPr/>
            <p:nvPr/>
          </p:nvSpPr>
          <p:spPr>
            <a:xfrm>
              <a:off x="1439641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59" name="pt5058"/>
            <p:cNvSpPr/>
            <p:nvPr/>
          </p:nvSpPr>
          <p:spPr>
            <a:xfrm>
              <a:off x="1439641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60" name="pt5059"/>
            <p:cNvSpPr/>
            <p:nvPr/>
          </p:nvSpPr>
          <p:spPr>
            <a:xfrm>
              <a:off x="1439641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61" name="pt5060"/>
            <p:cNvSpPr/>
            <p:nvPr/>
          </p:nvSpPr>
          <p:spPr>
            <a:xfrm>
              <a:off x="1439641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62" name="pt5061"/>
            <p:cNvSpPr/>
            <p:nvPr/>
          </p:nvSpPr>
          <p:spPr>
            <a:xfrm>
              <a:off x="1439641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63" name="pt5062"/>
            <p:cNvSpPr/>
            <p:nvPr/>
          </p:nvSpPr>
          <p:spPr>
            <a:xfrm>
              <a:off x="1439641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64" name="pt5063"/>
            <p:cNvSpPr/>
            <p:nvPr/>
          </p:nvSpPr>
          <p:spPr>
            <a:xfrm>
              <a:off x="1439641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65" name="pt5064"/>
            <p:cNvSpPr/>
            <p:nvPr/>
          </p:nvSpPr>
          <p:spPr>
            <a:xfrm>
              <a:off x="1439641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66" name="pt5065"/>
            <p:cNvSpPr/>
            <p:nvPr/>
          </p:nvSpPr>
          <p:spPr>
            <a:xfrm>
              <a:off x="1439641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67" name="pt5066"/>
            <p:cNvSpPr/>
            <p:nvPr/>
          </p:nvSpPr>
          <p:spPr>
            <a:xfrm>
              <a:off x="1439641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68" name="pt5067"/>
            <p:cNvSpPr/>
            <p:nvPr/>
          </p:nvSpPr>
          <p:spPr>
            <a:xfrm>
              <a:off x="1442566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69" name="pt5068"/>
            <p:cNvSpPr/>
            <p:nvPr/>
          </p:nvSpPr>
          <p:spPr>
            <a:xfrm>
              <a:off x="1442566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70" name="pt5069"/>
            <p:cNvSpPr/>
            <p:nvPr/>
          </p:nvSpPr>
          <p:spPr>
            <a:xfrm>
              <a:off x="1442566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71" name="pt5070"/>
            <p:cNvSpPr/>
            <p:nvPr/>
          </p:nvSpPr>
          <p:spPr>
            <a:xfrm>
              <a:off x="1442566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72" name="pt5071"/>
            <p:cNvSpPr/>
            <p:nvPr/>
          </p:nvSpPr>
          <p:spPr>
            <a:xfrm>
              <a:off x="1442566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73" name="pt5072"/>
            <p:cNvSpPr/>
            <p:nvPr/>
          </p:nvSpPr>
          <p:spPr>
            <a:xfrm>
              <a:off x="1442566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74" name="pt5073"/>
            <p:cNvSpPr/>
            <p:nvPr/>
          </p:nvSpPr>
          <p:spPr>
            <a:xfrm>
              <a:off x="1442566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75" name="pt5074"/>
            <p:cNvSpPr/>
            <p:nvPr/>
          </p:nvSpPr>
          <p:spPr>
            <a:xfrm>
              <a:off x="1442566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76" name="pt5075"/>
            <p:cNvSpPr/>
            <p:nvPr/>
          </p:nvSpPr>
          <p:spPr>
            <a:xfrm>
              <a:off x="1442566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77" name="pt5076"/>
            <p:cNvSpPr/>
            <p:nvPr/>
          </p:nvSpPr>
          <p:spPr>
            <a:xfrm>
              <a:off x="1442566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78" name="pt5077"/>
            <p:cNvSpPr/>
            <p:nvPr/>
          </p:nvSpPr>
          <p:spPr>
            <a:xfrm>
              <a:off x="1445490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79" name="pt5078"/>
            <p:cNvSpPr/>
            <p:nvPr/>
          </p:nvSpPr>
          <p:spPr>
            <a:xfrm>
              <a:off x="1445490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80" name="pt5079"/>
            <p:cNvSpPr/>
            <p:nvPr/>
          </p:nvSpPr>
          <p:spPr>
            <a:xfrm>
              <a:off x="1445490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81" name="pt5080"/>
            <p:cNvSpPr/>
            <p:nvPr/>
          </p:nvSpPr>
          <p:spPr>
            <a:xfrm>
              <a:off x="1445490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82" name="pt5081"/>
            <p:cNvSpPr/>
            <p:nvPr/>
          </p:nvSpPr>
          <p:spPr>
            <a:xfrm>
              <a:off x="1445490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83" name="pt5082"/>
            <p:cNvSpPr/>
            <p:nvPr/>
          </p:nvSpPr>
          <p:spPr>
            <a:xfrm>
              <a:off x="1445490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84" name="pt5083"/>
            <p:cNvSpPr/>
            <p:nvPr/>
          </p:nvSpPr>
          <p:spPr>
            <a:xfrm>
              <a:off x="1445490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85" name="pt5084"/>
            <p:cNvSpPr/>
            <p:nvPr/>
          </p:nvSpPr>
          <p:spPr>
            <a:xfrm>
              <a:off x="1445490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86" name="pt5085"/>
            <p:cNvSpPr/>
            <p:nvPr/>
          </p:nvSpPr>
          <p:spPr>
            <a:xfrm>
              <a:off x="1445490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87" name="pt5086"/>
            <p:cNvSpPr/>
            <p:nvPr/>
          </p:nvSpPr>
          <p:spPr>
            <a:xfrm>
              <a:off x="1445490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88" name="pt5087"/>
            <p:cNvSpPr/>
            <p:nvPr/>
          </p:nvSpPr>
          <p:spPr>
            <a:xfrm>
              <a:off x="1582927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89" name="pt5088"/>
            <p:cNvSpPr/>
            <p:nvPr/>
          </p:nvSpPr>
          <p:spPr>
            <a:xfrm>
              <a:off x="1582927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90" name="pt5089"/>
            <p:cNvSpPr/>
            <p:nvPr/>
          </p:nvSpPr>
          <p:spPr>
            <a:xfrm>
              <a:off x="1582927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91" name="pt5090"/>
            <p:cNvSpPr/>
            <p:nvPr/>
          </p:nvSpPr>
          <p:spPr>
            <a:xfrm>
              <a:off x="1582927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92" name="pt5091"/>
            <p:cNvSpPr/>
            <p:nvPr/>
          </p:nvSpPr>
          <p:spPr>
            <a:xfrm>
              <a:off x="1582927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93" name="pt5092"/>
            <p:cNvSpPr/>
            <p:nvPr/>
          </p:nvSpPr>
          <p:spPr>
            <a:xfrm>
              <a:off x="1582927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94" name="pt5093"/>
            <p:cNvSpPr/>
            <p:nvPr/>
          </p:nvSpPr>
          <p:spPr>
            <a:xfrm>
              <a:off x="1582927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95" name="pt5094"/>
            <p:cNvSpPr/>
            <p:nvPr/>
          </p:nvSpPr>
          <p:spPr>
            <a:xfrm>
              <a:off x="1582927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96" name="pt5095"/>
            <p:cNvSpPr/>
            <p:nvPr/>
          </p:nvSpPr>
          <p:spPr>
            <a:xfrm>
              <a:off x="1582927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97" name="pt5096"/>
            <p:cNvSpPr/>
            <p:nvPr/>
          </p:nvSpPr>
          <p:spPr>
            <a:xfrm>
              <a:off x="1582927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98" name="pt5097"/>
            <p:cNvSpPr/>
            <p:nvPr/>
          </p:nvSpPr>
          <p:spPr>
            <a:xfrm>
              <a:off x="1448414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99" name="pt5098"/>
            <p:cNvSpPr/>
            <p:nvPr/>
          </p:nvSpPr>
          <p:spPr>
            <a:xfrm>
              <a:off x="1448414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00" name="pt5099"/>
            <p:cNvSpPr/>
            <p:nvPr/>
          </p:nvSpPr>
          <p:spPr>
            <a:xfrm>
              <a:off x="1448414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01" name="pt5100"/>
            <p:cNvSpPr/>
            <p:nvPr/>
          </p:nvSpPr>
          <p:spPr>
            <a:xfrm>
              <a:off x="1448414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02" name="pt5101"/>
            <p:cNvSpPr/>
            <p:nvPr/>
          </p:nvSpPr>
          <p:spPr>
            <a:xfrm>
              <a:off x="1448414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03" name="pt5102"/>
            <p:cNvSpPr/>
            <p:nvPr/>
          </p:nvSpPr>
          <p:spPr>
            <a:xfrm>
              <a:off x="1448414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04" name="pt5103"/>
            <p:cNvSpPr/>
            <p:nvPr/>
          </p:nvSpPr>
          <p:spPr>
            <a:xfrm>
              <a:off x="1448414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05" name="pt5104"/>
            <p:cNvSpPr/>
            <p:nvPr/>
          </p:nvSpPr>
          <p:spPr>
            <a:xfrm>
              <a:off x="1448414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06" name="pt5105"/>
            <p:cNvSpPr/>
            <p:nvPr/>
          </p:nvSpPr>
          <p:spPr>
            <a:xfrm>
              <a:off x="1448414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07" name="pt5106"/>
            <p:cNvSpPr/>
            <p:nvPr/>
          </p:nvSpPr>
          <p:spPr>
            <a:xfrm>
              <a:off x="1448414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08" name="pt5107"/>
            <p:cNvSpPr/>
            <p:nvPr/>
          </p:nvSpPr>
          <p:spPr>
            <a:xfrm>
              <a:off x="1585851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09" name="pt5108"/>
            <p:cNvSpPr/>
            <p:nvPr/>
          </p:nvSpPr>
          <p:spPr>
            <a:xfrm>
              <a:off x="1585851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10" name="pt5109"/>
            <p:cNvSpPr/>
            <p:nvPr/>
          </p:nvSpPr>
          <p:spPr>
            <a:xfrm>
              <a:off x="1585851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11" name="pt5110"/>
            <p:cNvSpPr/>
            <p:nvPr/>
          </p:nvSpPr>
          <p:spPr>
            <a:xfrm>
              <a:off x="1585851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12" name="pt5111"/>
            <p:cNvSpPr/>
            <p:nvPr/>
          </p:nvSpPr>
          <p:spPr>
            <a:xfrm>
              <a:off x="1585851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13" name="pt5112"/>
            <p:cNvSpPr/>
            <p:nvPr/>
          </p:nvSpPr>
          <p:spPr>
            <a:xfrm>
              <a:off x="1585851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14" name="pt5113"/>
            <p:cNvSpPr/>
            <p:nvPr/>
          </p:nvSpPr>
          <p:spPr>
            <a:xfrm>
              <a:off x="1585851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15" name="pt5114"/>
            <p:cNvSpPr/>
            <p:nvPr/>
          </p:nvSpPr>
          <p:spPr>
            <a:xfrm>
              <a:off x="1585851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16" name="pt5115"/>
            <p:cNvSpPr/>
            <p:nvPr/>
          </p:nvSpPr>
          <p:spPr>
            <a:xfrm>
              <a:off x="1585851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17" name="pt5116"/>
            <p:cNvSpPr/>
            <p:nvPr/>
          </p:nvSpPr>
          <p:spPr>
            <a:xfrm>
              <a:off x="1585851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18" name="pt5117"/>
            <p:cNvSpPr/>
            <p:nvPr/>
          </p:nvSpPr>
          <p:spPr>
            <a:xfrm>
              <a:off x="1451338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19" name="pt5118"/>
            <p:cNvSpPr/>
            <p:nvPr/>
          </p:nvSpPr>
          <p:spPr>
            <a:xfrm>
              <a:off x="1451338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20" name="pt5119"/>
            <p:cNvSpPr/>
            <p:nvPr/>
          </p:nvSpPr>
          <p:spPr>
            <a:xfrm>
              <a:off x="1451338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21" name="pt5120"/>
            <p:cNvSpPr/>
            <p:nvPr/>
          </p:nvSpPr>
          <p:spPr>
            <a:xfrm>
              <a:off x="1451338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22" name="pt5121"/>
            <p:cNvSpPr/>
            <p:nvPr/>
          </p:nvSpPr>
          <p:spPr>
            <a:xfrm>
              <a:off x="1451338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23" name="pt5122"/>
            <p:cNvSpPr/>
            <p:nvPr/>
          </p:nvSpPr>
          <p:spPr>
            <a:xfrm>
              <a:off x="1451338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24" name="pt5123"/>
            <p:cNvSpPr/>
            <p:nvPr/>
          </p:nvSpPr>
          <p:spPr>
            <a:xfrm>
              <a:off x="1451338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25" name="pt5124"/>
            <p:cNvSpPr/>
            <p:nvPr/>
          </p:nvSpPr>
          <p:spPr>
            <a:xfrm>
              <a:off x="1451338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26" name="pt5125"/>
            <p:cNvSpPr/>
            <p:nvPr/>
          </p:nvSpPr>
          <p:spPr>
            <a:xfrm>
              <a:off x="1451338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27" name="pt5126"/>
            <p:cNvSpPr/>
            <p:nvPr/>
          </p:nvSpPr>
          <p:spPr>
            <a:xfrm>
              <a:off x="1451338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28" name="pt5127"/>
            <p:cNvSpPr/>
            <p:nvPr/>
          </p:nvSpPr>
          <p:spPr>
            <a:xfrm>
              <a:off x="1764227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29" name="pt5128"/>
            <p:cNvSpPr/>
            <p:nvPr/>
          </p:nvSpPr>
          <p:spPr>
            <a:xfrm>
              <a:off x="1764227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30" name="pt5129"/>
            <p:cNvSpPr/>
            <p:nvPr/>
          </p:nvSpPr>
          <p:spPr>
            <a:xfrm>
              <a:off x="1764227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31" name="pt5130"/>
            <p:cNvSpPr/>
            <p:nvPr/>
          </p:nvSpPr>
          <p:spPr>
            <a:xfrm>
              <a:off x="1764227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32" name="pt5131"/>
            <p:cNvSpPr/>
            <p:nvPr/>
          </p:nvSpPr>
          <p:spPr>
            <a:xfrm>
              <a:off x="1764227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33" name="pt5132"/>
            <p:cNvSpPr/>
            <p:nvPr/>
          </p:nvSpPr>
          <p:spPr>
            <a:xfrm>
              <a:off x="1764227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34" name="pt5133"/>
            <p:cNvSpPr/>
            <p:nvPr/>
          </p:nvSpPr>
          <p:spPr>
            <a:xfrm>
              <a:off x="1764227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35" name="pt5134"/>
            <p:cNvSpPr/>
            <p:nvPr/>
          </p:nvSpPr>
          <p:spPr>
            <a:xfrm>
              <a:off x="1764227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36" name="pt5135"/>
            <p:cNvSpPr/>
            <p:nvPr/>
          </p:nvSpPr>
          <p:spPr>
            <a:xfrm>
              <a:off x="1764227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37" name="pt5136"/>
            <p:cNvSpPr/>
            <p:nvPr/>
          </p:nvSpPr>
          <p:spPr>
            <a:xfrm>
              <a:off x="1764227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38" name="pt5137"/>
            <p:cNvSpPr/>
            <p:nvPr/>
          </p:nvSpPr>
          <p:spPr>
            <a:xfrm>
              <a:off x="1588775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39" name="pt5138"/>
            <p:cNvSpPr/>
            <p:nvPr/>
          </p:nvSpPr>
          <p:spPr>
            <a:xfrm>
              <a:off x="1588775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40" name="pt5139"/>
            <p:cNvSpPr/>
            <p:nvPr/>
          </p:nvSpPr>
          <p:spPr>
            <a:xfrm>
              <a:off x="1588775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41" name="pt5140"/>
            <p:cNvSpPr/>
            <p:nvPr/>
          </p:nvSpPr>
          <p:spPr>
            <a:xfrm>
              <a:off x="1588775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42" name="pt5141"/>
            <p:cNvSpPr/>
            <p:nvPr/>
          </p:nvSpPr>
          <p:spPr>
            <a:xfrm>
              <a:off x="1588775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43" name="pt5142"/>
            <p:cNvSpPr/>
            <p:nvPr/>
          </p:nvSpPr>
          <p:spPr>
            <a:xfrm>
              <a:off x="1588775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44" name="pt5143"/>
            <p:cNvSpPr/>
            <p:nvPr/>
          </p:nvSpPr>
          <p:spPr>
            <a:xfrm>
              <a:off x="1588775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45" name="pt5144"/>
            <p:cNvSpPr/>
            <p:nvPr/>
          </p:nvSpPr>
          <p:spPr>
            <a:xfrm>
              <a:off x="1588775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46" name="pt5145"/>
            <p:cNvSpPr/>
            <p:nvPr/>
          </p:nvSpPr>
          <p:spPr>
            <a:xfrm>
              <a:off x="1588775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47" name="pt5146"/>
            <p:cNvSpPr/>
            <p:nvPr/>
          </p:nvSpPr>
          <p:spPr>
            <a:xfrm>
              <a:off x="1588775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48" name="pt5147"/>
            <p:cNvSpPr/>
            <p:nvPr/>
          </p:nvSpPr>
          <p:spPr>
            <a:xfrm>
              <a:off x="1767151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49" name="pt5148"/>
            <p:cNvSpPr/>
            <p:nvPr/>
          </p:nvSpPr>
          <p:spPr>
            <a:xfrm>
              <a:off x="1767151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50" name="pt5149"/>
            <p:cNvSpPr/>
            <p:nvPr/>
          </p:nvSpPr>
          <p:spPr>
            <a:xfrm>
              <a:off x="1767151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51" name="pt5150"/>
            <p:cNvSpPr/>
            <p:nvPr/>
          </p:nvSpPr>
          <p:spPr>
            <a:xfrm>
              <a:off x="1767151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52" name="pt5151"/>
            <p:cNvSpPr/>
            <p:nvPr/>
          </p:nvSpPr>
          <p:spPr>
            <a:xfrm>
              <a:off x="1767151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53" name="pt5152"/>
            <p:cNvSpPr/>
            <p:nvPr/>
          </p:nvSpPr>
          <p:spPr>
            <a:xfrm>
              <a:off x="1767151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54" name="pt5153"/>
            <p:cNvSpPr/>
            <p:nvPr/>
          </p:nvSpPr>
          <p:spPr>
            <a:xfrm>
              <a:off x="1767151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55" name="pt5154"/>
            <p:cNvSpPr/>
            <p:nvPr/>
          </p:nvSpPr>
          <p:spPr>
            <a:xfrm>
              <a:off x="1767151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56" name="pt5155"/>
            <p:cNvSpPr/>
            <p:nvPr/>
          </p:nvSpPr>
          <p:spPr>
            <a:xfrm>
              <a:off x="1767151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57" name="pt5156"/>
            <p:cNvSpPr/>
            <p:nvPr/>
          </p:nvSpPr>
          <p:spPr>
            <a:xfrm>
              <a:off x="1767151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58" name="pt5157"/>
            <p:cNvSpPr/>
            <p:nvPr/>
          </p:nvSpPr>
          <p:spPr>
            <a:xfrm>
              <a:off x="1591699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59" name="pt5158"/>
            <p:cNvSpPr/>
            <p:nvPr/>
          </p:nvSpPr>
          <p:spPr>
            <a:xfrm>
              <a:off x="1591699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60" name="pt5159"/>
            <p:cNvSpPr/>
            <p:nvPr/>
          </p:nvSpPr>
          <p:spPr>
            <a:xfrm>
              <a:off x="1591699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61" name="pt5160"/>
            <p:cNvSpPr/>
            <p:nvPr/>
          </p:nvSpPr>
          <p:spPr>
            <a:xfrm>
              <a:off x="1591699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62" name="pt5161"/>
            <p:cNvSpPr/>
            <p:nvPr/>
          </p:nvSpPr>
          <p:spPr>
            <a:xfrm>
              <a:off x="1591699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63" name="pt5162"/>
            <p:cNvSpPr/>
            <p:nvPr/>
          </p:nvSpPr>
          <p:spPr>
            <a:xfrm>
              <a:off x="1591699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64" name="pt5163"/>
            <p:cNvSpPr/>
            <p:nvPr/>
          </p:nvSpPr>
          <p:spPr>
            <a:xfrm>
              <a:off x="1591699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65" name="pt5164"/>
            <p:cNvSpPr/>
            <p:nvPr/>
          </p:nvSpPr>
          <p:spPr>
            <a:xfrm>
              <a:off x="1591699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66" name="pt5165"/>
            <p:cNvSpPr/>
            <p:nvPr/>
          </p:nvSpPr>
          <p:spPr>
            <a:xfrm>
              <a:off x="1591699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67" name="pt5166"/>
            <p:cNvSpPr/>
            <p:nvPr/>
          </p:nvSpPr>
          <p:spPr>
            <a:xfrm>
              <a:off x="1591699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68" name="pt5167"/>
            <p:cNvSpPr/>
            <p:nvPr/>
          </p:nvSpPr>
          <p:spPr>
            <a:xfrm>
              <a:off x="1770075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69" name="pt5168"/>
            <p:cNvSpPr/>
            <p:nvPr/>
          </p:nvSpPr>
          <p:spPr>
            <a:xfrm>
              <a:off x="1770075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70" name="pt5169"/>
            <p:cNvSpPr/>
            <p:nvPr/>
          </p:nvSpPr>
          <p:spPr>
            <a:xfrm>
              <a:off x="1770075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71" name="pt5170"/>
            <p:cNvSpPr/>
            <p:nvPr/>
          </p:nvSpPr>
          <p:spPr>
            <a:xfrm>
              <a:off x="1770075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72" name="pt5171"/>
            <p:cNvSpPr/>
            <p:nvPr/>
          </p:nvSpPr>
          <p:spPr>
            <a:xfrm>
              <a:off x="1770075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73" name="pt5172"/>
            <p:cNvSpPr/>
            <p:nvPr/>
          </p:nvSpPr>
          <p:spPr>
            <a:xfrm>
              <a:off x="1770075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74" name="pt5173"/>
            <p:cNvSpPr/>
            <p:nvPr/>
          </p:nvSpPr>
          <p:spPr>
            <a:xfrm>
              <a:off x="1770075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75" name="pt5174"/>
            <p:cNvSpPr/>
            <p:nvPr/>
          </p:nvSpPr>
          <p:spPr>
            <a:xfrm>
              <a:off x="1770075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76" name="pt5175"/>
            <p:cNvSpPr/>
            <p:nvPr/>
          </p:nvSpPr>
          <p:spPr>
            <a:xfrm>
              <a:off x="1770075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77" name="pt5176"/>
            <p:cNvSpPr/>
            <p:nvPr/>
          </p:nvSpPr>
          <p:spPr>
            <a:xfrm>
              <a:off x="1770075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78" name="pt5177"/>
            <p:cNvSpPr/>
            <p:nvPr/>
          </p:nvSpPr>
          <p:spPr>
            <a:xfrm>
              <a:off x="1454262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79" name="pt5178"/>
            <p:cNvSpPr/>
            <p:nvPr/>
          </p:nvSpPr>
          <p:spPr>
            <a:xfrm>
              <a:off x="1454262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80" name="pt5179"/>
            <p:cNvSpPr/>
            <p:nvPr/>
          </p:nvSpPr>
          <p:spPr>
            <a:xfrm>
              <a:off x="1454262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81" name="pt5180"/>
            <p:cNvSpPr/>
            <p:nvPr/>
          </p:nvSpPr>
          <p:spPr>
            <a:xfrm>
              <a:off x="1454262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82" name="pt5181"/>
            <p:cNvSpPr/>
            <p:nvPr/>
          </p:nvSpPr>
          <p:spPr>
            <a:xfrm>
              <a:off x="1454262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83" name="pt5182"/>
            <p:cNvSpPr/>
            <p:nvPr/>
          </p:nvSpPr>
          <p:spPr>
            <a:xfrm>
              <a:off x="1454262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84" name="pt5183"/>
            <p:cNvSpPr/>
            <p:nvPr/>
          </p:nvSpPr>
          <p:spPr>
            <a:xfrm>
              <a:off x="1454262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85" name="pt5184"/>
            <p:cNvSpPr/>
            <p:nvPr/>
          </p:nvSpPr>
          <p:spPr>
            <a:xfrm>
              <a:off x="1454262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86" name="pt5185"/>
            <p:cNvSpPr/>
            <p:nvPr/>
          </p:nvSpPr>
          <p:spPr>
            <a:xfrm>
              <a:off x="1454262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87" name="pt5186"/>
            <p:cNvSpPr/>
            <p:nvPr/>
          </p:nvSpPr>
          <p:spPr>
            <a:xfrm>
              <a:off x="1454262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88" name="pt5187"/>
            <p:cNvSpPr/>
            <p:nvPr/>
          </p:nvSpPr>
          <p:spPr>
            <a:xfrm>
              <a:off x="1773000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89" name="pt5188"/>
            <p:cNvSpPr/>
            <p:nvPr/>
          </p:nvSpPr>
          <p:spPr>
            <a:xfrm>
              <a:off x="1773000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90" name="pt5189"/>
            <p:cNvSpPr/>
            <p:nvPr/>
          </p:nvSpPr>
          <p:spPr>
            <a:xfrm>
              <a:off x="1773000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91" name="pt5190"/>
            <p:cNvSpPr/>
            <p:nvPr/>
          </p:nvSpPr>
          <p:spPr>
            <a:xfrm>
              <a:off x="1773000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92" name="pt5191"/>
            <p:cNvSpPr/>
            <p:nvPr/>
          </p:nvSpPr>
          <p:spPr>
            <a:xfrm>
              <a:off x="1773000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93" name="pt5192"/>
            <p:cNvSpPr/>
            <p:nvPr/>
          </p:nvSpPr>
          <p:spPr>
            <a:xfrm>
              <a:off x="1773000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94" name="pt5193"/>
            <p:cNvSpPr/>
            <p:nvPr/>
          </p:nvSpPr>
          <p:spPr>
            <a:xfrm>
              <a:off x="1773000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95" name="pt5194"/>
            <p:cNvSpPr/>
            <p:nvPr/>
          </p:nvSpPr>
          <p:spPr>
            <a:xfrm>
              <a:off x="1773000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96" name="pt5195"/>
            <p:cNvSpPr/>
            <p:nvPr/>
          </p:nvSpPr>
          <p:spPr>
            <a:xfrm>
              <a:off x="1773000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97" name="pt5196"/>
            <p:cNvSpPr/>
            <p:nvPr/>
          </p:nvSpPr>
          <p:spPr>
            <a:xfrm>
              <a:off x="1773000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98" name="pt5197"/>
            <p:cNvSpPr/>
            <p:nvPr/>
          </p:nvSpPr>
          <p:spPr>
            <a:xfrm>
              <a:off x="1775924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99" name="pt5198"/>
            <p:cNvSpPr/>
            <p:nvPr/>
          </p:nvSpPr>
          <p:spPr>
            <a:xfrm>
              <a:off x="1775924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00" name="pt5199"/>
            <p:cNvSpPr/>
            <p:nvPr/>
          </p:nvSpPr>
          <p:spPr>
            <a:xfrm>
              <a:off x="1775924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01" name="pt5200"/>
            <p:cNvSpPr/>
            <p:nvPr/>
          </p:nvSpPr>
          <p:spPr>
            <a:xfrm>
              <a:off x="1775924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02" name="pt5201"/>
            <p:cNvSpPr/>
            <p:nvPr/>
          </p:nvSpPr>
          <p:spPr>
            <a:xfrm>
              <a:off x="1775924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03" name="pt5202"/>
            <p:cNvSpPr/>
            <p:nvPr/>
          </p:nvSpPr>
          <p:spPr>
            <a:xfrm>
              <a:off x="1775924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04" name="pt5203"/>
            <p:cNvSpPr/>
            <p:nvPr/>
          </p:nvSpPr>
          <p:spPr>
            <a:xfrm>
              <a:off x="1775924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05" name="pt5204"/>
            <p:cNvSpPr/>
            <p:nvPr/>
          </p:nvSpPr>
          <p:spPr>
            <a:xfrm>
              <a:off x="1775924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06" name="pt5205"/>
            <p:cNvSpPr/>
            <p:nvPr/>
          </p:nvSpPr>
          <p:spPr>
            <a:xfrm>
              <a:off x="1775924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07" name="pt5206"/>
            <p:cNvSpPr/>
            <p:nvPr/>
          </p:nvSpPr>
          <p:spPr>
            <a:xfrm>
              <a:off x="1775924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08" name="pt5207"/>
            <p:cNvSpPr/>
            <p:nvPr/>
          </p:nvSpPr>
          <p:spPr>
            <a:xfrm>
              <a:off x="1594624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09" name="pt5208"/>
            <p:cNvSpPr/>
            <p:nvPr/>
          </p:nvSpPr>
          <p:spPr>
            <a:xfrm>
              <a:off x="1594624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10" name="pt5209"/>
            <p:cNvSpPr/>
            <p:nvPr/>
          </p:nvSpPr>
          <p:spPr>
            <a:xfrm>
              <a:off x="1594624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11" name="pt5210"/>
            <p:cNvSpPr/>
            <p:nvPr/>
          </p:nvSpPr>
          <p:spPr>
            <a:xfrm>
              <a:off x="1594624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12" name="pt5211"/>
            <p:cNvSpPr/>
            <p:nvPr/>
          </p:nvSpPr>
          <p:spPr>
            <a:xfrm>
              <a:off x="1594624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13" name="pt5212"/>
            <p:cNvSpPr/>
            <p:nvPr/>
          </p:nvSpPr>
          <p:spPr>
            <a:xfrm>
              <a:off x="1594624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14" name="pt5213"/>
            <p:cNvSpPr/>
            <p:nvPr/>
          </p:nvSpPr>
          <p:spPr>
            <a:xfrm>
              <a:off x="1594624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15" name="pt5214"/>
            <p:cNvSpPr/>
            <p:nvPr/>
          </p:nvSpPr>
          <p:spPr>
            <a:xfrm>
              <a:off x="1594624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16" name="pt5215"/>
            <p:cNvSpPr/>
            <p:nvPr/>
          </p:nvSpPr>
          <p:spPr>
            <a:xfrm>
              <a:off x="1594624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17" name="pt5216"/>
            <p:cNvSpPr/>
            <p:nvPr/>
          </p:nvSpPr>
          <p:spPr>
            <a:xfrm>
              <a:off x="1594624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18" name="pt5217"/>
            <p:cNvSpPr/>
            <p:nvPr/>
          </p:nvSpPr>
          <p:spPr>
            <a:xfrm>
              <a:off x="1778848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19" name="pt5218"/>
            <p:cNvSpPr/>
            <p:nvPr/>
          </p:nvSpPr>
          <p:spPr>
            <a:xfrm>
              <a:off x="1778848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20" name="pt5219"/>
            <p:cNvSpPr/>
            <p:nvPr/>
          </p:nvSpPr>
          <p:spPr>
            <a:xfrm>
              <a:off x="1778848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21" name="pt5220"/>
            <p:cNvSpPr/>
            <p:nvPr/>
          </p:nvSpPr>
          <p:spPr>
            <a:xfrm>
              <a:off x="1778848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22" name="pt5221"/>
            <p:cNvSpPr/>
            <p:nvPr/>
          </p:nvSpPr>
          <p:spPr>
            <a:xfrm>
              <a:off x="1778848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23" name="pt5222"/>
            <p:cNvSpPr/>
            <p:nvPr/>
          </p:nvSpPr>
          <p:spPr>
            <a:xfrm>
              <a:off x="1778848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24" name="pt5223"/>
            <p:cNvSpPr/>
            <p:nvPr/>
          </p:nvSpPr>
          <p:spPr>
            <a:xfrm>
              <a:off x="1778848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25" name="pt5224"/>
            <p:cNvSpPr/>
            <p:nvPr/>
          </p:nvSpPr>
          <p:spPr>
            <a:xfrm>
              <a:off x="1778848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26" name="pt5225"/>
            <p:cNvSpPr/>
            <p:nvPr/>
          </p:nvSpPr>
          <p:spPr>
            <a:xfrm>
              <a:off x="1778848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27" name="pt5226"/>
            <p:cNvSpPr/>
            <p:nvPr/>
          </p:nvSpPr>
          <p:spPr>
            <a:xfrm>
              <a:off x="1778848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28" name="pt5227"/>
            <p:cNvSpPr/>
            <p:nvPr/>
          </p:nvSpPr>
          <p:spPr>
            <a:xfrm>
              <a:off x="1597548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29" name="pt5228"/>
            <p:cNvSpPr/>
            <p:nvPr/>
          </p:nvSpPr>
          <p:spPr>
            <a:xfrm>
              <a:off x="1597548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30" name="pt5229"/>
            <p:cNvSpPr/>
            <p:nvPr/>
          </p:nvSpPr>
          <p:spPr>
            <a:xfrm>
              <a:off x="1597548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31" name="pt5230"/>
            <p:cNvSpPr/>
            <p:nvPr/>
          </p:nvSpPr>
          <p:spPr>
            <a:xfrm>
              <a:off x="1597548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32" name="pt5231"/>
            <p:cNvSpPr/>
            <p:nvPr/>
          </p:nvSpPr>
          <p:spPr>
            <a:xfrm>
              <a:off x="1597548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33" name="pt5232"/>
            <p:cNvSpPr/>
            <p:nvPr/>
          </p:nvSpPr>
          <p:spPr>
            <a:xfrm>
              <a:off x="1597548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34" name="pt5233"/>
            <p:cNvSpPr/>
            <p:nvPr/>
          </p:nvSpPr>
          <p:spPr>
            <a:xfrm>
              <a:off x="1597548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35" name="pt5234"/>
            <p:cNvSpPr/>
            <p:nvPr/>
          </p:nvSpPr>
          <p:spPr>
            <a:xfrm>
              <a:off x="1597548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36" name="pt5235"/>
            <p:cNvSpPr/>
            <p:nvPr/>
          </p:nvSpPr>
          <p:spPr>
            <a:xfrm>
              <a:off x="1597548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37" name="pt5236"/>
            <p:cNvSpPr/>
            <p:nvPr/>
          </p:nvSpPr>
          <p:spPr>
            <a:xfrm>
              <a:off x="1597548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38" name="pt5237"/>
            <p:cNvSpPr/>
            <p:nvPr/>
          </p:nvSpPr>
          <p:spPr>
            <a:xfrm>
              <a:off x="1600472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39" name="pt5238"/>
            <p:cNvSpPr/>
            <p:nvPr/>
          </p:nvSpPr>
          <p:spPr>
            <a:xfrm>
              <a:off x="1600472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40" name="pt5239"/>
            <p:cNvSpPr/>
            <p:nvPr/>
          </p:nvSpPr>
          <p:spPr>
            <a:xfrm>
              <a:off x="1600472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41" name="pt5240"/>
            <p:cNvSpPr/>
            <p:nvPr/>
          </p:nvSpPr>
          <p:spPr>
            <a:xfrm>
              <a:off x="1600472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42" name="pt5241"/>
            <p:cNvSpPr/>
            <p:nvPr/>
          </p:nvSpPr>
          <p:spPr>
            <a:xfrm>
              <a:off x="1600472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43" name="pt5242"/>
            <p:cNvSpPr/>
            <p:nvPr/>
          </p:nvSpPr>
          <p:spPr>
            <a:xfrm>
              <a:off x="1600472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44" name="pt5243"/>
            <p:cNvSpPr/>
            <p:nvPr/>
          </p:nvSpPr>
          <p:spPr>
            <a:xfrm>
              <a:off x="1600472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45" name="pt5244"/>
            <p:cNvSpPr/>
            <p:nvPr/>
          </p:nvSpPr>
          <p:spPr>
            <a:xfrm>
              <a:off x="1600472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46" name="pt5245"/>
            <p:cNvSpPr/>
            <p:nvPr/>
          </p:nvSpPr>
          <p:spPr>
            <a:xfrm>
              <a:off x="1600472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47" name="pt5246"/>
            <p:cNvSpPr/>
            <p:nvPr/>
          </p:nvSpPr>
          <p:spPr>
            <a:xfrm>
              <a:off x="1600472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48" name="pt5247"/>
            <p:cNvSpPr/>
            <p:nvPr/>
          </p:nvSpPr>
          <p:spPr>
            <a:xfrm>
              <a:off x="1603396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49" name="pt5248"/>
            <p:cNvSpPr/>
            <p:nvPr/>
          </p:nvSpPr>
          <p:spPr>
            <a:xfrm>
              <a:off x="1603396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50" name="pt5249"/>
            <p:cNvSpPr/>
            <p:nvPr/>
          </p:nvSpPr>
          <p:spPr>
            <a:xfrm>
              <a:off x="1603396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51" name="pt5250"/>
            <p:cNvSpPr/>
            <p:nvPr/>
          </p:nvSpPr>
          <p:spPr>
            <a:xfrm>
              <a:off x="1603396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52" name="pt5251"/>
            <p:cNvSpPr/>
            <p:nvPr/>
          </p:nvSpPr>
          <p:spPr>
            <a:xfrm>
              <a:off x="1603396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53" name="pt5252"/>
            <p:cNvSpPr/>
            <p:nvPr/>
          </p:nvSpPr>
          <p:spPr>
            <a:xfrm>
              <a:off x="1603396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54" name="pt5253"/>
            <p:cNvSpPr/>
            <p:nvPr/>
          </p:nvSpPr>
          <p:spPr>
            <a:xfrm>
              <a:off x="1603396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55" name="pt5254"/>
            <p:cNvSpPr/>
            <p:nvPr/>
          </p:nvSpPr>
          <p:spPr>
            <a:xfrm>
              <a:off x="1603396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56" name="pt5255"/>
            <p:cNvSpPr/>
            <p:nvPr/>
          </p:nvSpPr>
          <p:spPr>
            <a:xfrm>
              <a:off x="1603396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57" name="pt5256"/>
            <p:cNvSpPr/>
            <p:nvPr/>
          </p:nvSpPr>
          <p:spPr>
            <a:xfrm>
              <a:off x="1603396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58" name="pt5257"/>
            <p:cNvSpPr/>
            <p:nvPr/>
          </p:nvSpPr>
          <p:spPr>
            <a:xfrm>
              <a:off x="1606320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59" name="pt5258"/>
            <p:cNvSpPr/>
            <p:nvPr/>
          </p:nvSpPr>
          <p:spPr>
            <a:xfrm>
              <a:off x="1606320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60" name="pt5259"/>
            <p:cNvSpPr/>
            <p:nvPr/>
          </p:nvSpPr>
          <p:spPr>
            <a:xfrm>
              <a:off x="1606320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61" name="pt5260"/>
            <p:cNvSpPr/>
            <p:nvPr/>
          </p:nvSpPr>
          <p:spPr>
            <a:xfrm>
              <a:off x="1606320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62" name="pt5261"/>
            <p:cNvSpPr/>
            <p:nvPr/>
          </p:nvSpPr>
          <p:spPr>
            <a:xfrm>
              <a:off x="1606320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63" name="pt5262"/>
            <p:cNvSpPr/>
            <p:nvPr/>
          </p:nvSpPr>
          <p:spPr>
            <a:xfrm>
              <a:off x="1606320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64" name="pt5263"/>
            <p:cNvSpPr/>
            <p:nvPr/>
          </p:nvSpPr>
          <p:spPr>
            <a:xfrm>
              <a:off x="1606320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65" name="pt5264"/>
            <p:cNvSpPr/>
            <p:nvPr/>
          </p:nvSpPr>
          <p:spPr>
            <a:xfrm>
              <a:off x="1606320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66" name="pt5265"/>
            <p:cNvSpPr/>
            <p:nvPr/>
          </p:nvSpPr>
          <p:spPr>
            <a:xfrm>
              <a:off x="1606320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67" name="pt5266"/>
            <p:cNvSpPr/>
            <p:nvPr/>
          </p:nvSpPr>
          <p:spPr>
            <a:xfrm>
              <a:off x="1606320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68" name="pt5267"/>
            <p:cNvSpPr/>
            <p:nvPr/>
          </p:nvSpPr>
          <p:spPr>
            <a:xfrm>
              <a:off x="1866574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69" name="pt5268"/>
            <p:cNvSpPr/>
            <p:nvPr/>
          </p:nvSpPr>
          <p:spPr>
            <a:xfrm>
              <a:off x="1866574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70" name="pt5269"/>
            <p:cNvSpPr/>
            <p:nvPr/>
          </p:nvSpPr>
          <p:spPr>
            <a:xfrm>
              <a:off x="1866574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71" name="pt5270"/>
            <p:cNvSpPr/>
            <p:nvPr/>
          </p:nvSpPr>
          <p:spPr>
            <a:xfrm>
              <a:off x="1866574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72" name="pt5271"/>
            <p:cNvSpPr/>
            <p:nvPr/>
          </p:nvSpPr>
          <p:spPr>
            <a:xfrm>
              <a:off x="1866574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73" name="pt5272"/>
            <p:cNvSpPr/>
            <p:nvPr/>
          </p:nvSpPr>
          <p:spPr>
            <a:xfrm>
              <a:off x="1866574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74" name="pt5273"/>
            <p:cNvSpPr/>
            <p:nvPr/>
          </p:nvSpPr>
          <p:spPr>
            <a:xfrm>
              <a:off x="1866574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75" name="pt5274"/>
            <p:cNvSpPr/>
            <p:nvPr/>
          </p:nvSpPr>
          <p:spPr>
            <a:xfrm>
              <a:off x="1866574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76" name="pt5275"/>
            <p:cNvSpPr/>
            <p:nvPr/>
          </p:nvSpPr>
          <p:spPr>
            <a:xfrm>
              <a:off x="1866574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77" name="pt5276"/>
            <p:cNvSpPr/>
            <p:nvPr/>
          </p:nvSpPr>
          <p:spPr>
            <a:xfrm>
              <a:off x="1866574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78" name="pt5277"/>
            <p:cNvSpPr/>
            <p:nvPr/>
          </p:nvSpPr>
          <p:spPr>
            <a:xfrm>
              <a:off x="2001087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79" name="pt5278"/>
            <p:cNvSpPr/>
            <p:nvPr/>
          </p:nvSpPr>
          <p:spPr>
            <a:xfrm>
              <a:off x="2001087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80" name="pt5279"/>
            <p:cNvSpPr/>
            <p:nvPr/>
          </p:nvSpPr>
          <p:spPr>
            <a:xfrm>
              <a:off x="2001087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81" name="pt5280"/>
            <p:cNvSpPr/>
            <p:nvPr/>
          </p:nvSpPr>
          <p:spPr>
            <a:xfrm>
              <a:off x="2001087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82" name="pt5281"/>
            <p:cNvSpPr/>
            <p:nvPr/>
          </p:nvSpPr>
          <p:spPr>
            <a:xfrm>
              <a:off x="2001087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83" name="pt5282"/>
            <p:cNvSpPr/>
            <p:nvPr/>
          </p:nvSpPr>
          <p:spPr>
            <a:xfrm>
              <a:off x="2001087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84" name="pt5283"/>
            <p:cNvSpPr/>
            <p:nvPr/>
          </p:nvSpPr>
          <p:spPr>
            <a:xfrm>
              <a:off x="2001087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85" name="pt5284"/>
            <p:cNvSpPr/>
            <p:nvPr/>
          </p:nvSpPr>
          <p:spPr>
            <a:xfrm>
              <a:off x="2001087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86" name="pt5285"/>
            <p:cNvSpPr/>
            <p:nvPr/>
          </p:nvSpPr>
          <p:spPr>
            <a:xfrm>
              <a:off x="2001087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87" name="pt5286"/>
            <p:cNvSpPr/>
            <p:nvPr/>
          </p:nvSpPr>
          <p:spPr>
            <a:xfrm>
              <a:off x="2001087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88" name="pt5287"/>
            <p:cNvSpPr/>
            <p:nvPr/>
          </p:nvSpPr>
          <p:spPr>
            <a:xfrm>
              <a:off x="2004011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89" name="pt5288"/>
            <p:cNvSpPr/>
            <p:nvPr/>
          </p:nvSpPr>
          <p:spPr>
            <a:xfrm>
              <a:off x="2004011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90" name="pt5289"/>
            <p:cNvSpPr/>
            <p:nvPr/>
          </p:nvSpPr>
          <p:spPr>
            <a:xfrm>
              <a:off x="2004011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91" name="pt5290"/>
            <p:cNvSpPr/>
            <p:nvPr/>
          </p:nvSpPr>
          <p:spPr>
            <a:xfrm>
              <a:off x="2004011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92" name="pt5291"/>
            <p:cNvSpPr/>
            <p:nvPr/>
          </p:nvSpPr>
          <p:spPr>
            <a:xfrm>
              <a:off x="2004011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93" name="pt5292"/>
            <p:cNvSpPr/>
            <p:nvPr/>
          </p:nvSpPr>
          <p:spPr>
            <a:xfrm>
              <a:off x="2004011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94" name="pt5293"/>
            <p:cNvSpPr/>
            <p:nvPr/>
          </p:nvSpPr>
          <p:spPr>
            <a:xfrm>
              <a:off x="2004011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95" name="pt5294"/>
            <p:cNvSpPr/>
            <p:nvPr/>
          </p:nvSpPr>
          <p:spPr>
            <a:xfrm>
              <a:off x="2004011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96" name="pt5295"/>
            <p:cNvSpPr/>
            <p:nvPr/>
          </p:nvSpPr>
          <p:spPr>
            <a:xfrm>
              <a:off x="2004011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97" name="pt5296"/>
            <p:cNvSpPr/>
            <p:nvPr/>
          </p:nvSpPr>
          <p:spPr>
            <a:xfrm>
              <a:off x="2004011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98" name="pt5297"/>
            <p:cNvSpPr/>
            <p:nvPr/>
          </p:nvSpPr>
          <p:spPr>
            <a:xfrm>
              <a:off x="2138524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299" name="pt5298"/>
            <p:cNvSpPr/>
            <p:nvPr/>
          </p:nvSpPr>
          <p:spPr>
            <a:xfrm>
              <a:off x="2138524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00" name="pt5299"/>
            <p:cNvSpPr/>
            <p:nvPr/>
          </p:nvSpPr>
          <p:spPr>
            <a:xfrm>
              <a:off x="2138524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01" name="pt5300"/>
            <p:cNvSpPr/>
            <p:nvPr/>
          </p:nvSpPr>
          <p:spPr>
            <a:xfrm>
              <a:off x="2138524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02" name="pt5301"/>
            <p:cNvSpPr/>
            <p:nvPr/>
          </p:nvSpPr>
          <p:spPr>
            <a:xfrm>
              <a:off x="2138524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03" name="pt5302"/>
            <p:cNvSpPr/>
            <p:nvPr/>
          </p:nvSpPr>
          <p:spPr>
            <a:xfrm>
              <a:off x="2138524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04" name="pt5303"/>
            <p:cNvSpPr/>
            <p:nvPr/>
          </p:nvSpPr>
          <p:spPr>
            <a:xfrm>
              <a:off x="2138524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05" name="pt5304"/>
            <p:cNvSpPr/>
            <p:nvPr/>
          </p:nvSpPr>
          <p:spPr>
            <a:xfrm>
              <a:off x="2138524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06" name="pt5305"/>
            <p:cNvSpPr/>
            <p:nvPr/>
          </p:nvSpPr>
          <p:spPr>
            <a:xfrm>
              <a:off x="2138524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07" name="pt5306"/>
            <p:cNvSpPr/>
            <p:nvPr/>
          </p:nvSpPr>
          <p:spPr>
            <a:xfrm>
              <a:off x="2138524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08" name="pt5307"/>
            <p:cNvSpPr/>
            <p:nvPr/>
          </p:nvSpPr>
          <p:spPr>
            <a:xfrm>
              <a:off x="2141448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09" name="pt5308"/>
            <p:cNvSpPr/>
            <p:nvPr/>
          </p:nvSpPr>
          <p:spPr>
            <a:xfrm>
              <a:off x="2141448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10" name="pt5309"/>
            <p:cNvSpPr/>
            <p:nvPr/>
          </p:nvSpPr>
          <p:spPr>
            <a:xfrm>
              <a:off x="2141448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11" name="pt5310"/>
            <p:cNvSpPr/>
            <p:nvPr/>
          </p:nvSpPr>
          <p:spPr>
            <a:xfrm>
              <a:off x="2141448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12" name="pt5311"/>
            <p:cNvSpPr/>
            <p:nvPr/>
          </p:nvSpPr>
          <p:spPr>
            <a:xfrm>
              <a:off x="2141448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13" name="pt5312"/>
            <p:cNvSpPr/>
            <p:nvPr/>
          </p:nvSpPr>
          <p:spPr>
            <a:xfrm>
              <a:off x="2141448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14" name="pt5313"/>
            <p:cNvSpPr/>
            <p:nvPr/>
          </p:nvSpPr>
          <p:spPr>
            <a:xfrm>
              <a:off x="2141448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15" name="pt5314"/>
            <p:cNvSpPr/>
            <p:nvPr/>
          </p:nvSpPr>
          <p:spPr>
            <a:xfrm>
              <a:off x="2141448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16" name="pt5315"/>
            <p:cNvSpPr/>
            <p:nvPr/>
          </p:nvSpPr>
          <p:spPr>
            <a:xfrm>
              <a:off x="2141448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17" name="pt5316"/>
            <p:cNvSpPr/>
            <p:nvPr/>
          </p:nvSpPr>
          <p:spPr>
            <a:xfrm>
              <a:off x="2141448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18" name="pt5317"/>
            <p:cNvSpPr/>
            <p:nvPr/>
          </p:nvSpPr>
          <p:spPr>
            <a:xfrm>
              <a:off x="1869498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19" name="pt5318"/>
            <p:cNvSpPr/>
            <p:nvPr/>
          </p:nvSpPr>
          <p:spPr>
            <a:xfrm>
              <a:off x="1869498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20" name="pt5319"/>
            <p:cNvSpPr/>
            <p:nvPr/>
          </p:nvSpPr>
          <p:spPr>
            <a:xfrm>
              <a:off x="1869498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21" name="pt5320"/>
            <p:cNvSpPr/>
            <p:nvPr/>
          </p:nvSpPr>
          <p:spPr>
            <a:xfrm>
              <a:off x="1869498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22" name="pt5321"/>
            <p:cNvSpPr/>
            <p:nvPr/>
          </p:nvSpPr>
          <p:spPr>
            <a:xfrm>
              <a:off x="1869498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23" name="pt5322"/>
            <p:cNvSpPr/>
            <p:nvPr/>
          </p:nvSpPr>
          <p:spPr>
            <a:xfrm>
              <a:off x="1869498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24" name="pt5323"/>
            <p:cNvSpPr/>
            <p:nvPr/>
          </p:nvSpPr>
          <p:spPr>
            <a:xfrm>
              <a:off x="1869498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25" name="pt5324"/>
            <p:cNvSpPr/>
            <p:nvPr/>
          </p:nvSpPr>
          <p:spPr>
            <a:xfrm>
              <a:off x="1869498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26" name="pt5325"/>
            <p:cNvSpPr/>
            <p:nvPr/>
          </p:nvSpPr>
          <p:spPr>
            <a:xfrm>
              <a:off x="1869498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27" name="pt5326"/>
            <p:cNvSpPr/>
            <p:nvPr/>
          </p:nvSpPr>
          <p:spPr>
            <a:xfrm>
              <a:off x="1869498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28" name="pt5327"/>
            <p:cNvSpPr/>
            <p:nvPr/>
          </p:nvSpPr>
          <p:spPr>
            <a:xfrm>
              <a:off x="2006935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29" name="pt5328"/>
            <p:cNvSpPr/>
            <p:nvPr/>
          </p:nvSpPr>
          <p:spPr>
            <a:xfrm>
              <a:off x="2006935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30" name="pt5329"/>
            <p:cNvSpPr/>
            <p:nvPr/>
          </p:nvSpPr>
          <p:spPr>
            <a:xfrm>
              <a:off x="2006935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31" name="pt5330"/>
            <p:cNvSpPr/>
            <p:nvPr/>
          </p:nvSpPr>
          <p:spPr>
            <a:xfrm>
              <a:off x="2006935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32" name="pt5331"/>
            <p:cNvSpPr/>
            <p:nvPr/>
          </p:nvSpPr>
          <p:spPr>
            <a:xfrm>
              <a:off x="2006935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33" name="pt5332"/>
            <p:cNvSpPr/>
            <p:nvPr/>
          </p:nvSpPr>
          <p:spPr>
            <a:xfrm>
              <a:off x="2006935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34" name="pt5333"/>
            <p:cNvSpPr/>
            <p:nvPr/>
          </p:nvSpPr>
          <p:spPr>
            <a:xfrm>
              <a:off x="2006935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35" name="pt5334"/>
            <p:cNvSpPr/>
            <p:nvPr/>
          </p:nvSpPr>
          <p:spPr>
            <a:xfrm>
              <a:off x="2006935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36" name="pt5335"/>
            <p:cNvSpPr/>
            <p:nvPr/>
          </p:nvSpPr>
          <p:spPr>
            <a:xfrm>
              <a:off x="2006935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37" name="pt5336"/>
            <p:cNvSpPr/>
            <p:nvPr/>
          </p:nvSpPr>
          <p:spPr>
            <a:xfrm>
              <a:off x="2006935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38" name="pt5337"/>
            <p:cNvSpPr/>
            <p:nvPr/>
          </p:nvSpPr>
          <p:spPr>
            <a:xfrm>
              <a:off x="1787621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39" name="pt5338"/>
            <p:cNvSpPr/>
            <p:nvPr/>
          </p:nvSpPr>
          <p:spPr>
            <a:xfrm>
              <a:off x="1787621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40" name="pt5339"/>
            <p:cNvSpPr/>
            <p:nvPr/>
          </p:nvSpPr>
          <p:spPr>
            <a:xfrm>
              <a:off x="1787621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41" name="pt5340"/>
            <p:cNvSpPr/>
            <p:nvPr/>
          </p:nvSpPr>
          <p:spPr>
            <a:xfrm>
              <a:off x="1787621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42" name="pt5341"/>
            <p:cNvSpPr/>
            <p:nvPr/>
          </p:nvSpPr>
          <p:spPr>
            <a:xfrm>
              <a:off x="1787621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43" name="pt5342"/>
            <p:cNvSpPr/>
            <p:nvPr/>
          </p:nvSpPr>
          <p:spPr>
            <a:xfrm>
              <a:off x="1787621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44" name="pt5343"/>
            <p:cNvSpPr/>
            <p:nvPr/>
          </p:nvSpPr>
          <p:spPr>
            <a:xfrm>
              <a:off x="1787621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45" name="pt5344"/>
            <p:cNvSpPr/>
            <p:nvPr/>
          </p:nvSpPr>
          <p:spPr>
            <a:xfrm>
              <a:off x="1787621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46" name="pt5345"/>
            <p:cNvSpPr/>
            <p:nvPr/>
          </p:nvSpPr>
          <p:spPr>
            <a:xfrm>
              <a:off x="1787621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47" name="pt5346"/>
            <p:cNvSpPr/>
            <p:nvPr/>
          </p:nvSpPr>
          <p:spPr>
            <a:xfrm>
              <a:off x="1787621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48" name="pt5347"/>
            <p:cNvSpPr/>
            <p:nvPr/>
          </p:nvSpPr>
          <p:spPr>
            <a:xfrm>
              <a:off x="2009859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49" name="pt5348"/>
            <p:cNvSpPr/>
            <p:nvPr/>
          </p:nvSpPr>
          <p:spPr>
            <a:xfrm>
              <a:off x="2009859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50" name="pt5349"/>
            <p:cNvSpPr/>
            <p:nvPr/>
          </p:nvSpPr>
          <p:spPr>
            <a:xfrm>
              <a:off x="2009859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51" name="pt5350"/>
            <p:cNvSpPr/>
            <p:nvPr/>
          </p:nvSpPr>
          <p:spPr>
            <a:xfrm>
              <a:off x="2009859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52" name="pt5351"/>
            <p:cNvSpPr/>
            <p:nvPr/>
          </p:nvSpPr>
          <p:spPr>
            <a:xfrm>
              <a:off x="2009859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53" name="pt5352"/>
            <p:cNvSpPr/>
            <p:nvPr/>
          </p:nvSpPr>
          <p:spPr>
            <a:xfrm>
              <a:off x="2009859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54" name="pt5353"/>
            <p:cNvSpPr/>
            <p:nvPr/>
          </p:nvSpPr>
          <p:spPr>
            <a:xfrm>
              <a:off x="2009859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55" name="pt5354"/>
            <p:cNvSpPr/>
            <p:nvPr/>
          </p:nvSpPr>
          <p:spPr>
            <a:xfrm>
              <a:off x="2009859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56" name="pt5355"/>
            <p:cNvSpPr/>
            <p:nvPr/>
          </p:nvSpPr>
          <p:spPr>
            <a:xfrm>
              <a:off x="2009859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57" name="pt5356"/>
            <p:cNvSpPr/>
            <p:nvPr/>
          </p:nvSpPr>
          <p:spPr>
            <a:xfrm>
              <a:off x="2009859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58" name="pt5357"/>
            <p:cNvSpPr/>
            <p:nvPr/>
          </p:nvSpPr>
          <p:spPr>
            <a:xfrm>
              <a:off x="2012784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59" name="pt5358"/>
            <p:cNvSpPr/>
            <p:nvPr/>
          </p:nvSpPr>
          <p:spPr>
            <a:xfrm>
              <a:off x="2012784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60" name="pt5359"/>
            <p:cNvSpPr/>
            <p:nvPr/>
          </p:nvSpPr>
          <p:spPr>
            <a:xfrm>
              <a:off x="2012784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61" name="pt5360"/>
            <p:cNvSpPr/>
            <p:nvPr/>
          </p:nvSpPr>
          <p:spPr>
            <a:xfrm>
              <a:off x="2012784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62" name="pt5361"/>
            <p:cNvSpPr/>
            <p:nvPr/>
          </p:nvSpPr>
          <p:spPr>
            <a:xfrm>
              <a:off x="2012784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63" name="pt5362"/>
            <p:cNvSpPr/>
            <p:nvPr/>
          </p:nvSpPr>
          <p:spPr>
            <a:xfrm>
              <a:off x="2012784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64" name="pt5363"/>
            <p:cNvSpPr/>
            <p:nvPr/>
          </p:nvSpPr>
          <p:spPr>
            <a:xfrm>
              <a:off x="2012784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65" name="pt5364"/>
            <p:cNvSpPr/>
            <p:nvPr/>
          </p:nvSpPr>
          <p:spPr>
            <a:xfrm>
              <a:off x="2012784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66" name="pt5365"/>
            <p:cNvSpPr/>
            <p:nvPr/>
          </p:nvSpPr>
          <p:spPr>
            <a:xfrm>
              <a:off x="2012784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67" name="pt5366"/>
            <p:cNvSpPr/>
            <p:nvPr/>
          </p:nvSpPr>
          <p:spPr>
            <a:xfrm>
              <a:off x="2012784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68" name="pt5367"/>
            <p:cNvSpPr/>
            <p:nvPr/>
          </p:nvSpPr>
          <p:spPr>
            <a:xfrm>
              <a:off x="1790545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69" name="pt5368"/>
            <p:cNvSpPr/>
            <p:nvPr/>
          </p:nvSpPr>
          <p:spPr>
            <a:xfrm>
              <a:off x="1790545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70" name="pt5369"/>
            <p:cNvSpPr/>
            <p:nvPr/>
          </p:nvSpPr>
          <p:spPr>
            <a:xfrm>
              <a:off x="1790545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71" name="pt5370"/>
            <p:cNvSpPr/>
            <p:nvPr/>
          </p:nvSpPr>
          <p:spPr>
            <a:xfrm>
              <a:off x="1790545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72" name="pt5371"/>
            <p:cNvSpPr/>
            <p:nvPr/>
          </p:nvSpPr>
          <p:spPr>
            <a:xfrm>
              <a:off x="1790545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73" name="pt5372"/>
            <p:cNvSpPr/>
            <p:nvPr/>
          </p:nvSpPr>
          <p:spPr>
            <a:xfrm>
              <a:off x="1790545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74" name="pt5373"/>
            <p:cNvSpPr/>
            <p:nvPr/>
          </p:nvSpPr>
          <p:spPr>
            <a:xfrm>
              <a:off x="1790545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75" name="pt5374"/>
            <p:cNvSpPr/>
            <p:nvPr/>
          </p:nvSpPr>
          <p:spPr>
            <a:xfrm>
              <a:off x="1790545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76" name="pt5375"/>
            <p:cNvSpPr/>
            <p:nvPr/>
          </p:nvSpPr>
          <p:spPr>
            <a:xfrm>
              <a:off x="1790545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77" name="pt5376"/>
            <p:cNvSpPr/>
            <p:nvPr/>
          </p:nvSpPr>
          <p:spPr>
            <a:xfrm>
              <a:off x="1790545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78" name="pt5377"/>
            <p:cNvSpPr/>
            <p:nvPr/>
          </p:nvSpPr>
          <p:spPr>
            <a:xfrm>
              <a:off x="1793469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79" name="pt5378"/>
            <p:cNvSpPr/>
            <p:nvPr/>
          </p:nvSpPr>
          <p:spPr>
            <a:xfrm>
              <a:off x="1793469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80" name="pt5379"/>
            <p:cNvSpPr/>
            <p:nvPr/>
          </p:nvSpPr>
          <p:spPr>
            <a:xfrm>
              <a:off x="1793469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81" name="pt5380"/>
            <p:cNvSpPr/>
            <p:nvPr/>
          </p:nvSpPr>
          <p:spPr>
            <a:xfrm>
              <a:off x="1793469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82" name="pt5381"/>
            <p:cNvSpPr/>
            <p:nvPr/>
          </p:nvSpPr>
          <p:spPr>
            <a:xfrm>
              <a:off x="1793469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83" name="pt5382"/>
            <p:cNvSpPr/>
            <p:nvPr/>
          </p:nvSpPr>
          <p:spPr>
            <a:xfrm>
              <a:off x="1793469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84" name="pt5383"/>
            <p:cNvSpPr/>
            <p:nvPr/>
          </p:nvSpPr>
          <p:spPr>
            <a:xfrm>
              <a:off x="1793469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85" name="pt5384"/>
            <p:cNvSpPr/>
            <p:nvPr/>
          </p:nvSpPr>
          <p:spPr>
            <a:xfrm>
              <a:off x="1793469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86" name="pt5385"/>
            <p:cNvSpPr/>
            <p:nvPr/>
          </p:nvSpPr>
          <p:spPr>
            <a:xfrm>
              <a:off x="1793469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87" name="pt5386"/>
            <p:cNvSpPr/>
            <p:nvPr/>
          </p:nvSpPr>
          <p:spPr>
            <a:xfrm>
              <a:off x="1793469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88" name="pt5387"/>
            <p:cNvSpPr/>
            <p:nvPr/>
          </p:nvSpPr>
          <p:spPr>
            <a:xfrm>
              <a:off x="2015708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89" name="pt5388"/>
            <p:cNvSpPr/>
            <p:nvPr/>
          </p:nvSpPr>
          <p:spPr>
            <a:xfrm>
              <a:off x="2015708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90" name="pt5389"/>
            <p:cNvSpPr/>
            <p:nvPr/>
          </p:nvSpPr>
          <p:spPr>
            <a:xfrm>
              <a:off x="2015708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91" name="pt5390"/>
            <p:cNvSpPr/>
            <p:nvPr/>
          </p:nvSpPr>
          <p:spPr>
            <a:xfrm>
              <a:off x="2015708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92" name="pt5391"/>
            <p:cNvSpPr/>
            <p:nvPr/>
          </p:nvSpPr>
          <p:spPr>
            <a:xfrm>
              <a:off x="2015708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93" name="pt5392"/>
            <p:cNvSpPr/>
            <p:nvPr/>
          </p:nvSpPr>
          <p:spPr>
            <a:xfrm>
              <a:off x="2015708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94" name="pt5393"/>
            <p:cNvSpPr/>
            <p:nvPr/>
          </p:nvSpPr>
          <p:spPr>
            <a:xfrm>
              <a:off x="2015708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95" name="pt5394"/>
            <p:cNvSpPr/>
            <p:nvPr/>
          </p:nvSpPr>
          <p:spPr>
            <a:xfrm>
              <a:off x="2015708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96" name="pt5395"/>
            <p:cNvSpPr/>
            <p:nvPr/>
          </p:nvSpPr>
          <p:spPr>
            <a:xfrm>
              <a:off x="2015708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97" name="pt5396"/>
            <p:cNvSpPr/>
            <p:nvPr/>
          </p:nvSpPr>
          <p:spPr>
            <a:xfrm>
              <a:off x="2015708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98" name="pt5397"/>
            <p:cNvSpPr/>
            <p:nvPr/>
          </p:nvSpPr>
          <p:spPr>
            <a:xfrm>
              <a:off x="2018632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99" name="pt5398"/>
            <p:cNvSpPr/>
            <p:nvPr/>
          </p:nvSpPr>
          <p:spPr>
            <a:xfrm>
              <a:off x="2018632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00" name="pt5399"/>
            <p:cNvSpPr/>
            <p:nvPr/>
          </p:nvSpPr>
          <p:spPr>
            <a:xfrm>
              <a:off x="2018632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01" name="pt5400"/>
            <p:cNvSpPr/>
            <p:nvPr/>
          </p:nvSpPr>
          <p:spPr>
            <a:xfrm>
              <a:off x="2018632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02" name="pt5401"/>
            <p:cNvSpPr/>
            <p:nvPr/>
          </p:nvSpPr>
          <p:spPr>
            <a:xfrm>
              <a:off x="2018632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03" name="pt5402"/>
            <p:cNvSpPr/>
            <p:nvPr/>
          </p:nvSpPr>
          <p:spPr>
            <a:xfrm>
              <a:off x="2018632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04" name="pt5403"/>
            <p:cNvSpPr/>
            <p:nvPr/>
          </p:nvSpPr>
          <p:spPr>
            <a:xfrm>
              <a:off x="2018632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05" name="pt5404"/>
            <p:cNvSpPr/>
            <p:nvPr/>
          </p:nvSpPr>
          <p:spPr>
            <a:xfrm>
              <a:off x="2018632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06" name="pt5405"/>
            <p:cNvSpPr/>
            <p:nvPr/>
          </p:nvSpPr>
          <p:spPr>
            <a:xfrm>
              <a:off x="2018632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07" name="pt5406"/>
            <p:cNvSpPr/>
            <p:nvPr/>
          </p:nvSpPr>
          <p:spPr>
            <a:xfrm>
              <a:off x="2018632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08" name="pt5407"/>
            <p:cNvSpPr/>
            <p:nvPr/>
          </p:nvSpPr>
          <p:spPr>
            <a:xfrm>
              <a:off x="1796393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09" name="pt5408"/>
            <p:cNvSpPr/>
            <p:nvPr/>
          </p:nvSpPr>
          <p:spPr>
            <a:xfrm>
              <a:off x="1796393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10" name="pt5409"/>
            <p:cNvSpPr/>
            <p:nvPr/>
          </p:nvSpPr>
          <p:spPr>
            <a:xfrm>
              <a:off x="1796393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11" name="pt5410"/>
            <p:cNvSpPr/>
            <p:nvPr/>
          </p:nvSpPr>
          <p:spPr>
            <a:xfrm>
              <a:off x="1796393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12" name="pt5411"/>
            <p:cNvSpPr/>
            <p:nvPr/>
          </p:nvSpPr>
          <p:spPr>
            <a:xfrm>
              <a:off x="1796393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13" name="pt5412"/>
            <p:cNvSpPr/>
            <p:nvPr/>
          </p:nvSpPr>
          <p:spPr>
            <a:xfrm>
              <a:off x="1796393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14" name="pt5413"/>
            <p:cNvSpPr/>
            <p:nvPr/>
          </p:nvSpPr>
          <p:spPr>
            <a:xfrm>
              <a:off x="1796393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15" name="pt5414"/>
            <p:cNvSpPr/>
            <p:nvPr/>
          </p:nvSpPr>
          <p:spPr>
            <a:xfrm>
              <a:off x="1796393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16" name="pt5415"/>
            <p:cNvSpPr/>
            <p:nvPr/>
          </p:nvSpPr>
          <p:spPr>
            <a:xfrm>
              <a:off x="1796393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17" name="pt5416"/>
            <p:cNvSpPr/>
            <p:nvPr/>
          </p:nvSpPr>
          <p:spPr>
            <a:xfrm>
              <a:off x="1796393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18" name="pt5417"/>
            <p:cNvSpPr/>
            <p:nvPr/>
          </p:nvSpPr>
          <p:spPr>
            <a:xfrm>
              <a:off x="2144372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19" name="pt5418"/>
            <p:cNvSpPr/>
            <p:nvPr/>
          </p:nvSpPr>
          <p:spPr>
            <a:xfrm>
              <a:off x="2144372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20" name="pt5419"/>
            <p:cNvSpPr/>
            <p:nvPr/>
          </p:nvSpPr>
          <p:spPr>
            <a:xfrm>
              <a:off x="2144372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21" name="pt5420"/>
            <p:cNvSpPr/>
            <p:nvPr/>
          </p:nvSpPr>
          <p:spPr>
            <a:xfrm>
              <a:off x="2144372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22" name="pt5421"/>
            <p:cNvSpPr/>
            <p:nvPr/>
          </p:nvSpPr>
          <p:spPr>
            <a:xfrm>
              <a:off x="2144372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23" name="pt5422"/>
            <p:cNvSpPr/>
            <p:nvPr/>
          </p:nvSpPr>
          <p:spPr>
            <a:xfrm>
              <a:off x="2144372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24" name="pt5423"/>
            <p:cNvSpPr/>
            <p:nvPr/>
          </p:nvSpPr>
          <p:spPr>
            <a:xfrm>
              <a:off x="2144372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25" name="pt5424"/>
            <p:cNvSpPr/>
            <p:nvPr/>
          </p:nvSpPr>
          <p:spPr>
            <a:xfrm>
              <a:off x="2144372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26" name="pt5425"/>
            <p:cNvSpPr/>
            <p:nvPr/>
          </p:nvSpPr>
          <p:spPr>
            <a:xfrm>
              <a:off x="2144372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27" name="pt5426"/>
            <p:cNvSpPr/>
            <p:nvPr/>
          </p:nvSpPr>
          <p:spPr>
            <a:xfrm>
              <a:off x="2144372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28" name="pt5427"/>
            <p:cNvSpPr/>
            <p:nvPr/>
          </p:nvSpPr>
          <p:spPr>
            <a:xfrm>
              <a:off x="2021556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29" name="pt5428"/>
            <p:cNvSpPr/>
            <p:nvPr/>
          </p:nvSpPr>
          <p:spPr>
            <a:xfrm>
              <a:off x="2021556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30" name="pt5429"/>
            <p:cNvSpPr/>
            <p:nvPr/>
          </p:nvSpPr>
          <p:spPr>
            <a:xfrm>
              <a:off x="2021556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31" name="pt5430"/>
            <p:cNvSpPr/>
            <p:nvPr/>
          </p:nvSpPr>
          <p:spPr>
            <a:xfrm>
              <a:off x="2021556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32" name="pt5431"/>
            <p:cNvSpPr/>
            <p:nvPr/>
          </p:nvSpPr>
          <p:spPr>
            <a:xfrm>
              <a:off x="2021556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33" name="pt5432"/>
            <p:cNvSpPr/>
            <p:nvPr/>
          </p:nvSpPr>
          <p:spPr>
            <a:xfrm>
              <a:off x="2021556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34" name="pt5433"/>
            <p:cNvSpPr/>
            <p:nvPr/>
          </p:nvSpPr>
          <p:spPr>
            <a:xfrm>
              <a:off x="2021556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35" name="pt5434"/>
            <p:cNvSpPr/>
            <p:nvPr/>
          </p:nvSpPr>
          <p:spPr>
            <a:xfrm>
              <a:off x="2021556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36" name="pt5435"/>
            <p:cNvSpPr/>
            <p:nvPr/>
          </p:nvSpPr>
          <p:spPr>
            <a:xfrm>
              <a:off x="2021556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37" name="pt5436"/>
            <p:cNvSpPr/>
            <p:nvPr/>
          </p:nvSpPr>
          <p:spPr>
            <a:xfrm>
              <a:off x="2021556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38" name="pt5437"/>
            <p:cNvSpPr/>
            <p:nvPr/>
          </p:nvSpPr>
          <p:spPr>
            <a:xfrm>
              <a:off x="2147297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39" name="pt5438"/>
            <p:cNvSpPr/>
            <p:nvPr/>
          </p:nvSpPr>
          <p:spPr>
            <a:xfrm>
              <a:off x="2147297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40" name="pt5439"/>
            <p:cNvSpPr/>
            <p:nvPr/>
          </p:nvSpPr>
          <p:spPr>
            <a:xfrm>
              <a:off x="2147297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41" name="pt5440"/>
            <p:cNvSpPr/>
            <p:nvPr/>
          </p:nvSpPr>
          <p:spPr>
            <a:xfrm>
              <a:off x="2147297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42" name="pt5441"/>
            <p:cNvSpPr/>
            <p:nvPr/>
          </p:nvSpPr>
          <p:spPr>
            <a:xfrm>
              <a:off x="2147297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43" name="pt5442"/>
            <p:cNvSpPr/>
            <p:nvPr/>
          </p:nvSpPr>
          <p:spPr>
            <a:xfrm>
              <a:off x="2147297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44" name="pt5443"/>
            <p:cNvSpPr/>
            <p:nvPr/>
          </p:nvSpPr>
          <p:spPr>
            <a:xfrm>
              <a:off x="2147297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45" name="pt5444"/>
            <p:cNvSpPr/>
            <p:nvPr/>
          </p:nvSpPr>
          <p:spPr>
            <a:xfrm>
              <a:off x="2147297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46" name="pt5445"/>
            <p:cNvSpPr/>
            <p:nvPr/>
          </p:nvSpPr>
          <p:spPr>
            <a:xfrm>
              <a:off x="2147297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47" name="pt5446"/>
            <p:cNvSpPr/>
            <p:nvPr/>
          </p:nvSpPr>
          <p:spPr>
            <a:xfrm>
              <a:off x="2147297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48" name="pt5447"/>
            <p:cNvSpPr/>
            <p:nvPr/>
          </p:nvSpPr>
          <p:spPr>
            <a:xfrm>
              <a:off x="1872422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49" name="pt5448"/>
            <p:cNvSpPr/>
            <p:nvPr/>
          </p:nvSpPr>
          <p:spPr>
            <a:xfrm>
              <a:off x="1872422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50" name="pt5449"/>
            <p:cNvSpPr/>
            <p:nvPr/>
          </p:nvSpPr>
          <p:spPr>
            <a:xfrm>
              <a:off x="1872422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51" name="pt5450"/>
            <p:cNvSpPr/>
            <p:nvPr/>
          </p:nvSpPr>
          <p:spPr>
            <a:xfrm>
              <a:off x="1872422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52" name="pt5451"/>
            <p:cNvSpPr/>
            <p:nvPr/>
          </p:nvSpPr>
          <p:spPr>
            <a:xfrm>
              <a:off x="1872422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53" name="pt5452"/>
            <p:cNvSpPr/>
            <p:nvPr/>
          </p:nvSpPr>
          <p:spPr>
            <a:xfrm>
              <a:off x="1872422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54" name="pt5453"/>
            <p:cNvSpPr/>
            <p:nvPr/>
          </p:nvSpPr>
          <p:spPr>
            <a:xfrm>
              <a:off x="1872422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55" name="pt5454"/>
            <p:cNvSpPr/>
            <p:nvPr/>
          </p:nvSpPr>
          <p:spPr>
            <a:xfrm>
              <a:off x="1872422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56" name="pt5455"/>
            <p:cNvSpPr/>
            <p:nvPr/>
          </p:nvSpPr>
          <p:spPr>
            <a:xfrm>
              <a:off x="1872422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57" name="pt5456"/>
            <p:cNvSpPr/>
            <p:nvPr/>
          </p:nvSpPr>
          <p:spPr>
            <a:xfrm>
              <a:off x="1872422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58" name="pt5457"/>
            <p:cNvSpPr/>
            <p:nvPr/>
          </p:nvSpPr>
          <p:spPr>
            <a:xfrm>
              <a:off x="1875346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59" name="pt5458"/>
            <p:cNvSpPr/>
            <p:nvPr/>
          </p:nvSpPr>
          <p:spPr>
            <a:xfrm>
              <a:off x="1875346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60" name="pt5459"/>
            <p:cNvSpPr/>
            <p:nvPr/>
          </p:nvSpPr>
          <p:spPr>
            <a:xfrm>
              <a:off x="1875346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61" name="pt5460"/>
            <p:cNvSpPr/>
            <p:nvPr/>
          </p:nvSpPr>
          <p:spPr>
            <a:xfrm>
              <a:off x="1875346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62" name="pt5461"/>
            <p:cNvSpPr/>
            <p:nvPr/>
          </p:nvSpPr>
          <p:spPr>
            <a:xfrm>
              <a:off x="1875346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63" name="pt5462"/>
            <p:cNvSpPr/>
            <p:nvPr/>
          </p:nvSpPr>
          <p:spPr>
            <a:xfrm>
              <a:off x="1875346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64" name="pt5463"/>
            <p:cNvSpPr/>
            <p:nvPr/>
          </p:nvSpPr>
          <p:spPr>
            <a:xfrm>
              <a:off x="1875346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65" name="pt5464"/>
            <p:cNvSpPr/>
            <p:nvPr/>
          </p:nvSpPr>
          <p:spPr>
            <a:xfrm>
              <a:off x="1875346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66" name="pt5465"/>
            <p:cNvSpPr/>
            <p:nvPr/>
          </p:nvSpPr>
          <p:spPr>
            <a:xfrm>
              <a:off x="1875346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67" name="pt5466"/>
            <p:cNvSpPr/>
            <p:nvPr/>
          </p:nvSpPr>
          <p:spPr>
            <a:xfrm>
              <a:off x="1875346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68" name="pt5467"/>
            <p:cNvSpPr/>
            <p:nvPr/>
          </p:nvSpPr>
          <p:spPr>
            <a:xfrm>
              <a:off x="1799317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69" name="pt5468"/>
            <p:cNvSpPr/>
            <p:nvPr/>
          </p:nvSpPr>
          <p:spPr>
            <a:xfrm>
              <a:off x="1799317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70" name="pt5469"/>
            <p:cNvSpPr/>
            <p:nvPr/>
          </p:nvSpPr>
          <p:spPr>
            <a:xfrm>
              <a:off x="1799317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71" name="pt5470"/>
            <p:cNvSpPr/>
            <p:nvPr/>
          </p:nvSpPr>
          <p:spPr>
            <a:xfrm>
              <a:off x="1799317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72" name="pt5471"/>
            <p:cNvSpPr/>
            <p:nvPr/>
          </p:nvSpPr>
          <p:spPr>
            <a:xfrm>
              <a:off x="1799317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73" name="pt5472"/>
            <p:cNvSpPr/>
            <p:nvPr/>
          </p:nvSpPr>
          <p:spPr>
            <a:xfrm>
              <a:off x="1799317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74" name="pt5473"/>
            <p:cNvSpPr/>
            <p:nvPr/>
          </p:nvSpPr>
          <p:spPr>
            <a:xfrm>
              <a:off x="1799317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75" name="pt5474"/>
            <p:cNvSpPr/>
            <p:nvPr/>
          </p:nvSpPr>
          <p:spPr>
            <a:xfrm>
              <a:off x="1799317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76" name="pt5475"/>
            <p:cNvSpPr/>
            <p:nvPr/>
          </p:nvSpPr>
          <p:spPr>
            <a:xfrm>
              <a:off x="1799317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77" name="pt5476"/>
            <p:cNvSpPr/>
            <p:nvPr/>
          </p:nvSpPr>
          <p:spPr>
            <a:xfrm>
              <a:off x="1799317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78" name="pt5477"/>
            <p:cNvSpPr/>
            <p:nvPr/>
          </p:nvSpPr>
          <p:spPr>
            <a:xfrm>
              <a:off x="2024480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79" name="pt5478"/>
            <p:cNvSpPr/>
            <p:nvPr/>
          </p:nvSpPr>
          <p:spPr>
            <a:xfrm>
              <a:off x="2024480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80" name="pt5479"/>
            <p:cNvSpPr/>
            <p:nvPr/>
          </p:nvSpPr>
          <p:spPr>
            <a:xfrm>
              <a:off x="2024480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81" name="pt5480"/>
            <p:cNvSpPr/>
            <p:nvPr/>
          </p:nvSpPr>
          <p:spPr>
            <a:xfrm>
              <a:off x="2024480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82" name="pt5481"/>
            <p:cNvSpPr/>
            <p:nvPr/>
          </p:nvSpPr>
          <p:spPr>
            <a:xfrm>
              <a:off x="2024480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83" name="pt5482"/>
            <p:cNvSpPr/>
            <p:nvPr/>
          </p:nvSpPr>
          <p:spPr>
            <a:xfrm>
              <a:off x="2024480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84" name="pt5483"/>
            <p:cNvSpPr/>
            <p:nvPr/>
          </p:nvSpPr>
          <p:spPr>
            <a:xfrm>
              <a:off x="2024480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85" name="pt5484"/>
            <p:cNvSpPr/>
            <p:nvPr/>
          </p:nvSpPr>
          <p:spPr>
            <a:xfrm>
              <a:off x="2024480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86" name="pt5485"/>
            <p:cNvSpPr/>
            <p:nvPr/>
          </p:nvSpPr>
          <p:spPr>
            <a:xfrm>
              <a:off x="2024480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87" name="pt5486"/>
            <p:cNvSpPr/>
            <p:nvPr/>
          </p:nvSpPr>
          <p:spPr>
            <a:xfrm>
              <a:off x="2024480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88" name="pt5487"/>
            <p:cNvSpPr/>
            <p:nvPr/>
          </p:nvSpPr>
          <p:spPr>
            <a:xfrm>
              <a:off x="1878271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89" name="pt5488"/>
            <p:cNvSpPr/>
            <p:nvPr/>
          </p:nvSpPr>
          <p:spPr>
            <a:xfrm>
              <a:off x="1878271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90" name="pt5489"/>
            <p:cNvSpPr/>
            <p:nvPr/>
          </p:nvSpPr>
          <p:spPr>
            <a:xfrm>
              <a:off x="1878271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91" name="pt5490"/>
            <p:cNvSpPr/>
            <p:nvPr/>
          </p:nvSpPr>
          <p:spPr>
            <a:xfrm>
              <a:off x="1878271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92" name="pt5491"/>
            <p:cNvSpPr/>
            <p:nvPr/>
          </p:nvSpPr>
          <p:spPr>
            <a:xfrm>
              <a:off x="1878271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93" name="pt5492"/>
            <p:cNvSpPr/>
            <p:nvPr/>
          </p:nvSpPr>
          <p:spPr>
            <a:xfrm>
              <a:off x="1878271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94" name="pt5493"/>
            <p:cNvSpPr/>
            <p:nvPr/>
          </p:nvSpPr>
          <p:spPr>
            <a:xfrm>
              <a:off x="1878271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95" name="pt5494"/>
            <p:cNvSpPr/>
            <p:nvPr/>
          </p:nvSpPr>
          <p:spPr>
            <a:xfrm>
              <a:off x="1878271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96" name="pt5495"/>
            <p:cNvSpPr/>
            <p:nvPr/>
          </p:nvSpPr>
          <p:spPr>
            <a:xfrm>
              <a:off x="1878271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97" name="pt5496"/>
            <p:cNvSpPr/>
            <p:nvPr/>
          </p:nvSpPr>
          <p:spPr>
            <a:xfrm>
              <a:off x="1878271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98" name="pt5497"/>
            <p:cNvSpPr/>
            <p:nvPr/>
          </p:nvSpPr>
          <p:spPr>
            <a:xfrm>
              <a:off x="2027405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499" name="pt5498"/>
            <p:cNvSpPr/>
            <p:nvPr/>
          </p:nvSpPr>
          <p:spPr>
            <a:xfrm>
              <a:off x="2027405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00" name="pt5499"/>
            <p:cNvSpPr/>
            <p:nvPr/>
          </p:nvSpPr>
          <p:spPr>
            <a:xfrm>
              <a:off x="2027405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01" name="pt5500"/>
            <p:cNvSpPr/>
            <p:nvPr/>
          </p:nvSpPr>
          <p:spPr>
            <a:xfrm>
              <a:off x="2027405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02" name="pt5501"/>
            <p:cNvSpPr/>
            <p:nvPr/>
          </p:nvSpPr>
          <p:spPr>
            <a:xfrm>
              <a:off x="2027405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03" name="pt5502"/>
            <p:cNvSpPr/>
            <p:nvPr/>
          </p:nvSpPr>
          <p:spPr>
            <a:xfrm>
              <a:off x="2027405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04" name="pt5503"/>
            <p:cNvSpPr/>
            <p:nvPr/>
          </p:nvSpPr>
          <p:spPr>
            <a:xfrm>
              <a:off x="2027405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05" name="pt5504"/>
            <p:cNvSpPr/>
            <p:nvPr/>
          </p:nvSpPr>
          <p:spPr>
            <a:xfrm>
              <a:off x="2027405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06" name="pt5505"/>
            <p:cNvSpPr/>
            <p:nvPr/>
          </p:nvSpPr>
          <p:spPr>
            <a:xfrm>
              <a:off x="2027405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07" name="pt5506"/>
            <p:cNvSpPr/>
            <p:nvPr/>
          </p:nvSpPr>
          <p:spPr>
            <a:xfrm>
              <a:off x="2027405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08" name="pt5507"/>
            <p:cNvSpPr/>
            <p:nvPr/>
          </p:nvSpPr>
          <p:spPr>
            <a:xfrm>
              <a:off x="1881195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09" name="pt5508"/>
            <p:cNvSpPr/>
            <p:nvPr/>
          </p:nvSpPr>
          <p:spPr>
            <a:xfrm>
              <a:off x="1881195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10" name="pt5509"/>
            <p:cNvSpPr/>
            <p:nvPr/>
          </p:nvSpPr>
          <p:spPr>
            <a:xfrm>
              <a:off x="1881195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11" name="pt5510"/>
            <p:cNvSpPr/>
            <p:nvPr/>
          </p:nvSpPr>
          <p:spPr>
            <a:xfrm>
              <a:off x="1881195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12" name="pt5511"/>
            <p:cNvSpPr/>
            <p:nvPr/>
          </p:nvSpPr>
          <p:spPr>
            <a:xfrm>
              <a:off x="1881195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13" name="pt5512"/>
            <p:cNvSpPr/>
            <p:nvPr/>
          </p:nvSpPr>
          <p:spPr>
            <a:xfrm>
              <a:off x="1881195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14" name="pt5513"/>
            <p:cNvSpPr/>
            <p:nvPr/>
          </p:nvSpPr>
          <p:spPr>
            <a:xfrm>
              <a:off x="1881195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15" name="pt5514"/>
            <p:cNvSpPr/>
            <p:nvPr/>
          </p:nvSpPr>
          <p:spPr>
            <a:xfrm>
              <a:off x="1881195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16" name="pt5515"/>
            <p:cNvSpPr/>
            <p:nvPr/>
          </p:nvSpPr>
          <p:spPr>
            <a:xfrm>
              <a:off x="1881195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17" name="pt5516"/>
            <p:cNvSpPr/>
            <p:nvPr/>
          </p:nvSpPr>
          <p:spPr>
            <a:xfrm>
              <a:off x="1881195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18" name="pt5517"/>
            <p:cNvSpPr/>
            <p:nvPr/>
          </p:nvSpPr>
          <p:spPr>
            <a:xfrm>
              <a:off x="2030329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19" name="pt5518"/>
            <p:cNvSpPr/>
            <p:nvPr/>
          </p:nvSpPr>
          <p:spPr>
            <a:xfrm>
              <a:off x="2030329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20" name="pt5519"/>
            <p:cNvSpPr/>
            <p:nvPr/>
          </p:nvSpPr>
          <p:spPr>
            <a:xfrm>
              <a:off x="2030329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21" name="pt5520"/>
            <p:cNvSpPr/>
            <p:nvPr/>
          </p:nvSpPr>
          <p:spPr>
            <a:xfrm>
              <a:off x="2030329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22" name="pt5521"/>
            <p:cNvSpPr/>
            <p:nvPr/>
          </p:nvSpPr>
          <p:spPr>
            <a:xfrm>
              <a:off x="2030329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23" name="pt5522"/>
            <p:cNvSpPr/>
            <p:nvPr/>
          </p:nvSpPr>
          <p:spPr>
            <a:xfrm>
              <a:off x="2030329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24" name="pt5523"/>
            <p:cNvSpPr/>
            <p:nvPr/>
          </p:nvSpPr>
          <p:spPr>
            <a:xfrm>
              <a:off x="2030329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25" name="pt5524"/>
            <p:cNvSpPr/>
            <p:nvPr/>
          </p:nvSpPr>
          <p:spPr>
            <a:xfrm>
              <a:off x="2030329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26" name="pt5525"/>
            <p:cNvSpPr/>
            <p:nvPr/>
          </p:nvSpPr>
          <p:spPr>
            <a:xfrm>
              <a:off x="2030329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27" name="pt5526"/>
            <p:cNvSpPr/>
            <p:nvPr/>
          </p:nvSpPr>
          <p:spPr>
            <a:xfrm>
              <a:off x="2030329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28" name="pt5527"/>
            <p:cNvSpPr/>
            <p:nvPr/>
          </p:nvSpPr>
          <p:spPr>
            <a:xfrm>
              <a:off x="2033253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29" name="pt5528"/>
            <p:cNvSpPr/>
            <p:nvPr/>
          </p:nvSpPr>
          <p:spPr>
            <a:xfrm>
              <a:off x="2033253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30" name="pt5529"/>
            <p:cNvSpPr/>
            <p:nvPr/>
          </p:nvSpPr>
          <p:spPr>
            <a:xfrm>
              <a:off x="2033253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31" name="pt5530"/>
            <p:cNvSpPr/>
            <p:nvPr/>
          </p:nvSpPr>
          <p:spPr>
            <a:xfrm>
              <a:off x="2033253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32" name="pt5531"/>
            <p:cNvSpPr/>
            <p:nvPr/>
          </p:nvSpPr>
          <p:spPr>
            <a:xfrm>
              <a:off x="2033253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33" name="pt5532"/>
            <p:cNvSpPr/>
            <p:nvPr/>
          </p:nvSpPr>
          <p:spPr>
            <a:xfrm>
              <a:off x="2033253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34" name="pt5533"/>
            <p:cNvSpPr/>
            <p:nvPr/>
          </p:nvSpPr>
          <p:spPr>
            <a:xfrm>
              <a:off x="2033253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35" name="pt5534"/>
            <p:cNvSpPr/>
            <p:nvPr/>
          </p:nvSpPr>
          <p:spPr>
            <a:xfrm>
              <a:off x="2033253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36" name="pt5535"/>
            <p:cNvSpPr/>
            <p:nvPr/>
          </p:nvSpPr>
          <p:spPr>
            <a:xfrm>
              <a:off x="2033253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37" name="pt5536"/>
            <p:cNvSpPr/>
            <p:nvPr/>
          </p:nvSpPr>
          <p:spPr>
            <a:xfrm>
              <a:off x="2033253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38" name="pt5537"/>
            <p:cNvSpPr/>
            <p:nvPr/>
          </p:nvSpPr>
          <p:spPr>
            <a:xfrm>
              <a:off x="2036177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39" name="pt5538"/>
            <p:cNvSpPr/>
            <p:nvPr/>
          </p:nvSpPr>
          <p:spPr>
            <a:xfrm>
              <a:off x="2036177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40" name="pt5539"/>
            <p:cNvSpPr/>
            <p:nvPr/>
          </p:nvSpPr>
          <p:spPr>
            <a:xfrm>
              <a:off x="2036177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41" name="pt5540"/>
            <p:cNvSpPr/>
            <p:nvPr/>
          </p:nvSpPr>
          <p:spPr>
            <a:xfrm>
              <a:off x="2036177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42" name="pt5541"/>
            <p:cNvSpPr/>
            <p:nvPr/>
          </p:nvSpPr>
          <p:spPr>
            <a:xfrm>
              <a:off x="2036177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43" name="pt5542"/>
            <p:cNvSpPr/>
            <p:nvPr/>
          </p:nvSpPr>
          <p:spPr>
            <a:xfrm>
              <a:off x="2036177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44" name="pt5543"/>
            <p:cNvSpPr/>
            <p:nvPr/>
          </p:nvSpPr>
          <p:spPr>
            <a:xfrm>
              <a:off x="2036177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45" name="pt5544"/>
            <p:cNvSpPr/>
            <p:nvPr/>
          </p:nvSpPr>
          <p:spPr>
            <a:xfrm>
              <a:off x="2036177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46" name="pt5545"/>
            <p:cNvSpPr/>
            <p:nvPr/>
          </p:nvSpPr>
          <p:spPr>
            <a:xfrm>
              <a:off x="2036177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47" name="pt5546"/>
            <p:cNvSpPr/>
            <p:nvPr/>
          </p:nvSpPr>
          <p:spPr>
            <a:xfrm>
              <a:off x="2036177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48" name="pt5547"/>
            <p:cNvSpPr/>
            <p:nvPr/>
          </p:nvSpPr>
          <p:spPr>
            <a:xfrm>
              <a:off x="1884119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49" name="pt5548"/>
            <p:cNvSpPr/>
            <p:nvPr/>
          </p:nvSpPr>
          <p:spPr>
            <a:xfrm>
              <a:off x="1884119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50" name="pt5549"/>
            <p:cNvSpPr/>
            <p:nvPr/>
          </p:nvSpPr>
          <p:spPr>
            <a:xfrm>
              <a:off x="1884119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51" name="pt5550"/>
            <p:cNvSpPr/>
            <p:nvPr/>
          </p:nvSpPr>
          <p:spPr>
            <a:xfrm>
              <a:off x="1884119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52" name="pt5551"/>
            <p:cNvSpPr/>
            <p:nvPr/>
          </p:nvSpPr>
          <p:spPr>
            <a:xfrm>
              <a:off x="1884119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53" name="pt5552"/>
            <p:cNvSpPr/>
            <p:nvPr/>
          </p:nvSpPr>
          <p:spPr>
            <a:xfrm>
              <a:off x="1884119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54" name="pt5553"/>
            <p:cNvSpPr/>
            <p:nvPr/>
          </p:nvSpPr>
          <p:spPr>
            <a:xfrm>
              <a:off x="1884119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55" name="pt5554"/>
            <p:cNvSpPr/>
            <p:nvPr/>
          </p:nvSpPr>
          <p:spPr>
            <a:xfrm>
              <a:off x="1884119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56" name="pt5555"/>
            <p:cNvSpPr/>
            <p:nvPr/>
          </p:nvSpPr>
          <p:spPr>
            <a:xfrm>
              <a:off x="1884119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57" name="pt5556"/>
            <p:cNvSpPr/>
            <p:nvPr/>
          </p:nvSpPr>
          <p:spPr>
            <a:xfrm>
              <a:off x="1884119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58" name="pt5557"/>
            <p:cNvSpPr/>
            <p:nvPr/>
          </p:nvSpPr>
          <p:spPr>
            <a:xfrm>
              <a:off x="2039101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59" name="pt5558"/>
            <p:cNvSpPr/>
            <p:nvPr/>
          </p:nvSpPr>
          <p:spPr>
            <a:xfrm>
              <a:off x="2039101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60" name="pt5559"/>
            <p:cNvSpPr/>
            <p:nvPr/>
          </p:nvSpPr>
          <p:spPr>
            <a:xfrm>
              <a:off x="2039101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61" name="pt5560"/>
            <p:cNvSpPr/>
            <p:nvPr/>
          </p:nvSpPr>
          <p:spPr>
            <a:xfrm>
              <a:off x="2039101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62" name="pt5561"/>
            <p:cNvSpPr/>
            <p:nvPr/>
          </p:nvSpPr>
          <p:spPr>
            <a:xfrm>
              <a:off x="2039101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63" name="pt5562"/>
            <p:cNvSpPr/>
            <p:nvPr/>
          </p:nvSpPr>
          <p:spPr>
            <a:xfrm>
              <a:off x="2039101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64" name="pt5563"/>
            <p:cNvSpPr/>
            <p:nvPr/>
          </p:nvSpPr>
          <p:spPr>
            <a:xfrm>
              <a:off x="2039101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65" name="pt5564"/>
            <p:cNvSpPr/>
            <p:nvPr/>
          </p:nvSpPr>
          <p:spPr>
            <a:xfrm>
              <a:off x="2039101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66" name="pt5565"/>
            <p:cNvSpPr/>
            <p:nvPr/>
          </p:nvSpPr>
          <p:spPr>
            <a:xfrm>
              <a:off x="2039101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67" name="pt5566"/>
            <p:cNvSpPr/>
            <p:nvPr/>
          </p:nvSpPr>
          <p:spPr>
            <a:xfrm>
              <a:off x="2039101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68" name="pt5567"/>
            <p:cNvSpPr/>
            <p:nvPr/>
          </p:nvSpPr>
          <p:spPr>
            <a:xfrm>
              <a:off x="1887043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69" name="pt5568"/>
            <p:cNvSpPr/>
            <p:nvPr/>
          </p:nvSpPr>
          <p:spPr>
            <a:xfrm>
              <a:off x="1887043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70" name="pt5569"/>
            <p:cNvSpPr/>
            <p:nvPr/>
          </p:nvSpPr>
          <p:spPr>
            <a:xfrm>
              <a:off x="1887043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71" name="pt5570"/>
            <p:cNvSpPr/>
            <p:nvPr/>
          </p:nvSpPr>
          <p:spPr>
            <a:xfrm>
              <a:off x="1887043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72" name="pt5571"/>
            <p:cNvSpPr/>
            <p:nvPr/>
          </p:nvSpPr>
          <p:spPr>
            <a:xfrm>
              <a:off x="1887043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73" name="pt5572"/>
            <p:cNvSpPr/>
            <p:nvPr/>
          </p:nvSpPr>
          <p:spPr>
            <a:xfrm>
              <a:off x="1887043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74" name="pt5573"/>
            <p:cNvSpPr/>
            <p:nvPr/>
          </p:nvSpPr>
          <p:spPr>
            <a:xfrm>
              <a:off x="1887043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75" name="pt5574"/>
            <p:cNvSpPr/>
            <p:nvPr/>
          </p:nvSpPr>
          <p:spPr>
            <a:xfrm>
              <a:off x="1887043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76" name="pt5575"/>
            <p:cNvSpPr/>
            <p:nvPr/>
          </p:nvSpPr>
          <p:spPr>
            <a:xfrm>
              <a:off x="1887043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77" name="pt5576"/>
            <p:cNvSpPr/>
            <p:nvPr/>
          </p:nvSpPr>
          <p:spPr>
            <a:xfrm>
              <a:off x="1887043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78" name="pt5577"/>
            <p:cNvSpPr/>
            <p:nvPr/>
          </p:nvSpPr>
          <p:spPr>
            <a:xfrm>
              <a:off x="2042026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79" name="pt5578"/>
            <p:cNvSpPr/>
            <p:nvPr/>
          </p:nvSpPr>
          <p:spPr>
            <a:xfrm>
              <a:off x="2042026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80" name="pt5579"/>
            <p:cNvSpPr/>
            <p:nvPr/>
          </p:nvSpPr>
          <p:spPr>
            <a:xfrm>
              <a:off x="2042026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81" name="pt5580"/>
            <p:cNvSpPr/>
            <p:nvPr/>
          </p:nvSpPr>
          <p:spPr>
            <a:xfrm>
              <a:off x="2042026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82" name="pt5581"/>
            <p:cNvSpPr/>
            <p:nvPr/>
          </p:nvSpPr>
          <p:spPr>
            <a:xfrm>
              <a:off x="2042026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83" name="pt5582"/>
            <p:cNvSpPr/>
            <p:nvPr/>
          </p:nvSpPr>
          <p:spPr>
            <a:xfrm>
              <a:off x="2042026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84" name="pt5583"/>
            <p:cNvSpPr/>
            <p:nvPr/>
          </p:nvSpPr>
          <p:spPr>
            <a:xfrm>
              <a:off x="2042026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85" name="pt5584"/>
            <p:cNvSpPr/>
            <p:nvPr/>
          </p:nvSpPr>
          <p:spPr>
            <a:xfrm>
              <a:off x="2042026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86" name="pt5585"/>
            <p:cNvSpPr/>
            <p:nvPr/>
          </p:nvSpPr>
          <p:spPr>
            <a:xfrm>
              <a:off x="2042026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87" name="pt5586"/>
            <p:cNvSpPr/>
            <p:nvPr/>
          </p:nvSpPr>
          <p:spPr>
            <a:xfrm>
              <a:off x="2042026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88" name="pt5587"/>
            <p:cNvSpPr/>
            <p:nvPr/>
          </p:nvSpPr>
          <p:spPr>
            <a:xfrm>
              <a:off x="1889967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89" name="pt5588"/>
            <p:cNvSpPr/>
            <p:nvPr/>
          </p:nvSpPr>
          <p:spPr>
            <a:xfrm>
              <a:off x="1889967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90" name="pt5589"/>
            <p:cNvSpPr/>
            <p:nvPr/>
          </p:nvSpPr>
          <p:spPr>
            <a:xfrm>
              <a:off x="1889967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91" name="pt5590"/>
            <p:cNvSpPr/>
            <p:nvPr/>
          </p:nvSpPr>
          <p:spPr>
            <a:xfrm>
              <a:off x="1889967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92" name="pt5591"/>
            <p:cNvSpPr/>
            <p:nvPr/>
          </p:nvSpPr>
          <p:spPr>
            <a:xfrm>
              <a:off x="1889967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93" name="pt5592"/>
            <p:cNvSpPr/>
            <p:nvPr/>
          </p:nvSpPr>
          <p:spPr>
            <a:xfrm>
              <a:off x="1889967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94" name="pt5593"/>
            <p:cNvSpPr/>
            <p:nvPr/>
          </p:nvSpPr>
          <p:spPr>
            <a:xfrm>
              <a:off x="1889967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95" name="pt5594"/>
            <p:cNvSpPr/>
            <p:nvPr/>
          </p:nvSpPr>
          <p:spPr>
            <a:xfrm>
              <a:off x="1889967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96" name="pt5595"/>
            <p:cNvSpPr/>
            <p:nvPr/>
          </p:nvSpPr>
          <p:spPr>
            <a:xfrm>
              <a:off x="1889967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97" name="pt5596"/>
            <p:cNvSpPr/>
            <p:nvPr/>
          </p:nvSpPr>
          <p:spPr>
            <a:xfrm>
              <a:off x="1889967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98" name="pt5597"/>
            <p:cNvSpPr/>
            <p:nvPr/>
          </p:nvSpPr>
          <p:spPr>
            <a:xfrm>
              <a:off x="2044950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99" name="pt5598"/>
            <p:cNvSpPr/>
            <p:nvPr/>
          </p:nvSpPr>
          <p:spPr>
            <a:xfrm>
              <a:off x="2044950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00" name="pt5599"/>
            <p:cNvSpPr/>
            <p:nvPr/>
          </p:nvSpPr>
          <p:spPr>
            <a:xfrm>
              <a:off x="2044950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01" name="pt5600"/>
            <p:cNvSpPr/>
            <p:nvPr/>
          </p:nvSpPr>
          <p:spPr>
            <a:xfrm>
              <a:off x="2044950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02" name="pt5601"/>
            <p:cNvSpPr/>
            <p:nvPr/>
          </p:nvSpPr>
          <p:spPr>
            <a:xfrm>
              <a:off x="2044950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03" name="pt5602"/>
            <p:cNvSpPr/>
            <p:nvPr/>
          </p:nvSpPr>
          <p:spPr>
            <a:xfrm>
              <a:off x="2044950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04" name="pt5603"/>
            <p:cNvSpPr/>
            <p:nvPr/>
          </p:nvSpPr>
          <p:spPr>
            <a:xfrm>
              <a:off x="2044950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05" name="pt5604"/>
            <p:cNvSpPr/>
            <p:nvPr/>
          </p:nvSpPr>
          <p:spPr>
            <a:xfrm>
              <a:off x="2044950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06" name="pt5605"/>
            <p:cNvSpPr/>
            <p:nvPr/>
          </p:nvSpPr>
          <p:spPr>
            <a:xfrm>
              <a:off x="2044950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07" name="pt5606"/>
            <p:cNvSpPr/>
            <p:nvPr/>
          </p:nvSpPr>
          <p:spPr>
            <a:xfrm>
              <a:off x="2044950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08" name="pt5607"/>
            <p:cNvSpPr/>
            <p:nvPr/>
          </p:nvSpPr>
          <p:spPr>
            <a:xfrm>
              <a:off x="1892892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09" name="pt5608"/>
            <p:cNvSpPr/>
            <p:nvPr/>
          </p:nvSpPr>
          <p:spPr>
            <a:xfrm>
              <a:off x="1892892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10" name="pt5609"/>
            <p:cNvSpPr/>
            <p:nvPr/>
          </p:nvSpPr>
          <p:spPr>
            <a:xfrm>
              <a:off x="1892892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11" name="pt5610"/>
            <p:cNvSpPr/>
            <p:nvPr/>
          </p:nvSpPr>
          <p:spPr>
            <a:xfrm>
              <a:off x="1892892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12" name="pt5611"/>
            <p:cNvSpPr/>
            <p:nvPr/>
          </p:nvSpPr>
          <p:spPr>
            <a:xfrm>
              <a:off x="1892892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13" name="pt5612"/>
            <p:cNvSpPr/>
            <p:nvPr/>
          </p:nvSpPr>
          <p:spPr>
            <a:xfrm>
              <a:off x="1892892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14" name="pt5613"/>
            <p:cNvSpPr/>
            <p:nvPr/>
          </p:nvSpPr>
          <p:spPr>
            <a:xfrm>
              <a:off x="1892892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15" name="pt5614"/>
            <p:cNvSpPr/>
            <p:nvPr/>
          </p:nvSpPr>
          <p:spPr>
            <a:xfrm>
              <a:off x="1892892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16" name="pt5615"/>
            <p:cNvSpPr/>
            <p:nvPr/>
          </p:nvSpPr>
          <p:spPr>
            <a:xfrm>
              <a:off x="1892892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17" name="pt5616"/>
            <p:cNvSpPr/>
            <p:nvPr/>
          </p:nvSpPr>
          <p:spPr>
            <a:xfrm>
              <a:off x="1892892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18" name="pt5617"/>
            <p:cNvSpPr/>
            <p:nvPr/>
          </p:nvSpPr>
          <p:spPr>
            <a:xfrm>
              <a:off x="1895816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19" name="pt5618"/>
            <p:cNvSpPr/>
            <p:nvPr/>
          </p:nvSpPr>
          <p:spPr>
            <a:xfrm>
              <a:off x="1895816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20" name="pt5619"/>
            <p:cNvSpPr/>
            <p:nvPr/>
          </p:nvSpPr>
          <p:spPr>
            <a:xfrm>
              <a:off x="1895816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21" name="pt5620"/>
            <p:cNvSpPr/>
            <p:nvPr/>
          </p:nvSpPr>
          <p:spPr>
            <a:xfrm>
              <a:off x="1895816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22" name="pt5621"/>
            <p:cNvSpPr/>
            <p:nvPr/>
          </p:nvSpPr>
          <p:spPr>
            <a:xfrm>
              <a:off x="1895816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23" name="pt5622"/>
            <p:cNvSpPr/>
            <p:nvPr/>
          </p:nvSpPr>
          <p:spPr>
            <a:xfrm>
              <a:off x="1895816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24" name="pt5623"/>
            <p:cNvSpPr/>
            <p:nvPr/>
          </p:nvSpPr>
          <p:spPr>
            <a:xfrm>
              <a:off x="1895816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25" name="pt5624"/>
            <p:cNvSpPr/>
            <p:nvPr/>
          </p:nvSpPr>
          <p:spPr>
            <a:xfrm>
              <a:off x="1895816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26" name="pt5625"/>
            <p:cNvSpPr/>
            <p:nvPr/>
          </p:nvSpPr>
          <p:spPr>
            <a:xfrm>
              <a:off x="1895816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27" name="pt5626"/>
            <p:cNvSpPr/>
            <p:nvPr/>
          </p:nvSpPr>
          <p:spPr>
            <a:xfrm>
              <a:off x="1895816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28" name="pt5627"/>
            <p:cNvSpPr/>
            <p:nvPr/>
          </p:nvSpPr>
          <p:spPr>
            <a:xfrm>
              <a:off x="1898740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29" name="pt5628"/>
            <p:cNvSpPr/>
            <p:nvPr/>
          </p:nvSpPr>
          <p:spPr>
            <a:xfrm>
              <a:off x="1898740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30" name="pt5629"/>
            <p:cNvSpPr/>
            <p:nvPr/>
          </p:nvSpPr>
          <p:spPr>
            <a:xfrm>
              <a:off x="1898740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31" name="pt5630"/>
            <p:cNvSpPr/>
            <p:nvPr/>
          </p:nvSpPr>
          <p:spPr>
            <a:xfrm>
              <a:off x="1898740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32" name="pt5631"/>
            <p:cNvSpPr/>
            <p:nvPr/>
          </p:nvSpPr>
          <p:spPr>
            <a:xfrm>
              <a:off x="1898740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33" name="pt5632"/>
            <p:cNvSpPr/>
            <p:nvPr/>
          </p:nvSpPr>
          <p:spPr>
            <a:xfrm>
              <a:off x="1898740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34" name="pt5633"/>
            <p:cNvSpPr/>
            <p:nvPr/>
          </p:nvSpPr>
          <p:spPr>
            <a:xfrm>
              <a:off x="1898740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35" name="pt5634"/>
            <p:cNvSpPr/>
            <p:nvPr/>
          </p:nvSpPr>
          <p:spPr>
            <a:xfrm>
              <a:off x="1898740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36" name="pt5635"/>
            <p:cNvSpPr/>
            <p:nvPr/>
          </p:nvSpPr>
          <p:spPr>
            <a:xfrm>
              <a:off x="1898740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37" name="pt5636"/>
            <p:cNvSpPr/>
            <p:nvPr/>
          </p:nvSpPr>
          <p:spPr>
            <a:xfrm>
              <a:off x="1898740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38" name="pt5637"/>
            <p:cNvSpPr/>
            <p:nvPr/>
          </p:nvSpPr>
          <p:spPr>
            <a:xfrm>
              <a:off x="1802242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39" name="pt5638"/>
            <p:cNvSpPr/>
            <p:nvPr/>
          </p:nvSpPr>
          <p:spPr>
            <a:xfrm>
              <a:off x="1802242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40" name="pt5639"/>
            <p:cNvSpPr/>
            <p:nvPr/>
          </p:nvSpPr>
          <p:spPr>
            <a:xfrm>
              <a:off x="1802242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41" name="pt5640"/>
            <p:cNvSpPr/>
            <p:nvPr/>
          </p:nvSpPr>
          <p:spPr>
            <a:xfrm>
              <a:off x="1802242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42" name="pt5641"/>
            <p:cNvSpPr/>
            <p:nvPr/>
          </p:nvSpPr>
          <p:spPr>
            <a:xfrm>
              <a:off x="1802242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43" name="pt5642"/>
            <p:cNvSpPr/>
            <p:nvPr/>
          </p:nvSpPr>
          <p:spPr>
            <a:xfrm>
              <a:off x="1802242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44" name="pt5643"/>
            <p:cNvSpPr/>
            <p:nvPr/>
          </p:nvSpPr>
          <p:spPr>
            <a:xfrm>
              <a:off x="1802242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45" name="pt5644"/>
            <p:cNvSpPr/>
            <p:nvPr/>
          </p:nvSpPr>
          <p:spPr>
            <a:xfrm>
              <a:off x="1802242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46" name="pt5645"/>
            <p:cNvSpPr/>
            <p:nvPr/>
          </p:nvSpPr>
          <p:spPr>
            <a:xfrm>
              <a:off x="1802242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47" name="pt5646"/>
            <p:cNvSpPr/>
            <p:nvPr/>
          </p:nvSpPr>
          <p:spPr>
            <a:xfrm>
              <a:off x="1802242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48" name="pt5647"/>
            <p:cNvSpPr/>
            <p:nvPr/>
          </p:nvSpPr>
          <p:spPr>
            <a:xfrm>
              <a:off x="2150221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49" name="pt5648"/>
            <p:cNvSpPr/>
            <p:nvPr/>
          </p:nvSpPr>
          <p:spPr>
            <a:xfrm>
              <a:off x="2150221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50" name="pt5649"/>
            <p:cNvSpPr/>
            <p:nvPr/>
          </p:nvSpPr>
          <p:spPr>
            <a:xfrm>
              <a:off x="2150221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51" name="pt5650"/>
            <p:cNvSpPr/>
            <p:nvPr/>
          </p:nvSpPr>
          <p:spPr>
            <a:xfrm>
              <a:off x="2150221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52" name="pt5651"/>
            <p:cNvSpPr/>
            <p:nvPr/>
          </p:nvSpPr>
          <p:spPr>
            <a:xfrm>
              <a:off x="2150221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53" name="pt5652"/>
            <p:cNvSpPr/>
            <p:nvPr/>
          </p:nvSpPr>
          <p:spPr>
            <a:xfrm>
              <a:off x="2150221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54" name="pt5653"/>
            <p:cNvSpPr/>
            <p:nvPr/>
          </p:nvSpPr>
          <p:spPr>
            <a:xfrm>
              <a:off x="2150221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55" name="pt5654"/>
            <p:cNvSpPr/>
            <p:nvPr/>
          </p:nvSpPr>
          <p:spPr>
            <a:xfrm>
              <a:off x="2150221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56" name="pt5655"/>
            <p:cNvSpPr/>
            <p:nvPr/>
          </p:nvSpPr>
          <p:spPr>
            <a:xfrm>
              <a:off x="2150221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57" name="pt5656"/>
            <p:cNvSpPr/>
            <p:nvPr/>
          </p:nvSpPr>
          <p:spPr>
            <a:xfrm>
              <a:off x="2150221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58" name="pt5657"/>
            <p:cNvSpPr/>
            <p:nvPr/>
          </p:nvSpPr>
          <p:spPr>
            <a:xfrm>
              <a:off x="2047874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59" name="pt5658"/>
            <p:cNvSpPr/>
            <p:nvPr/>
          </p:nvSpPr>
          <p:spPr>
            <a:xfrm>
              <a:off x="2047874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60" name="pt5659"/>
            <p:cNvSpPr/>
            <p:nvPr/>
          </p:nvSpPr>
          <p:spPr>
            <a:xfrm>
              <a:off x="2047874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61" name="pt5660"/>
            <p:cNvSpPr/>
            <p:nvPr/>
          </p:nvSpPr>
          <p:spPr>
            <a:xfrm>
              <a:off x="2047874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62" name="pt5661"/>
            <p:cNvSpPr/>
            <p:nvPr/>
          </p:nvSpPr>
          <p:spPr>
            <a:xfrm>
              <a:off x="2047874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63" name="pt5662"/>
            <p:cNvSpPr/>
            <p:nvPr/>
          </p:nvSpPr>
          <p:spPr>
            <a:xfrm>
              <a:off x="2047874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64" name="pt5663"/>
            <p:cNvSpPr/>
            <p:nvPr/>
          </p:nvSpPr>
          <p:spPr>
            <a:xfrm>
              <a:off x="2047874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65" name="pt5664"/>
            <p:cNvSpPr/>
            <p:nvPr/>
          </p:nvSpPr>
          <p:spPr>
            <a:xfrm>
              <a:off x="2047874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66" name="pt5665"/>
            <p:cNvSpPr/>
            <p:nvPr/>
          </p:nvSpPr>
          <p:spPr>
            <a:xfrm>
              <a:off x="2047874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67" name="pt5666"/>
            <p:cNvSpPr/>
            <p:nvPr/>
          </p:nvSpPr>
          <p:spPr>
            <a:xfrm>
              <a:off x="2047874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68" name="pt5667"/>
            <p:cNvSpPr/>
            <p:nvPr/>
          </p:nvSpPr>
          <p:spPr>
            <a:xfrm>
              <a:off x="1805166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69" name="pt5668"/>
            <p:cNvSpPr/>
            <p:nvPr/>
          </p:nvSpPr>
          <p:spPr>
            <a:xfrm>
              <a:off x="1805166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70" name="pt5669"/>
            <p:cNvSpPr/>
            <p:nvPr/>
          </p:nvSpPr>
          <p:spPr>
            <a:xfrm>
              <a:off x="1805166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71" name="pt5670"/>
            <p:cNvSpPr/>
            <p:nvPr/>
          </p:nvSpPr>
          <p:spPr>
            <a:xfrm>
              <a:off x="1805166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72" name="pt5671"/>
            <p:cNvSpPr/>
            <p:nvPr/>
          </p:nvSpPr>
          <p:spPr>
            <a:xfrm>
              <a:off x="1805166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73" name="pt5672"/>
            <p:cNvSpPr/>
            <p:nvPr/>
          </p:nvSpPr>
          <p:spPr>
            <a:xfrm>
              <a:off x="1805166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74" name="pt5673"/>
            <p:cNvSpPr/>
            <p:nvPr/>
          </p:nvSpPr>
          <p:spPr>
            <a:xfrm>
              <a:off x="1805166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75" name="pt5674"/>
            <p:cNvSpPr/>
            <p:nvPr/>
          </p:nvSpPr>
          <p:spPr>
            <a:xfrm>
              <a:off x="1805166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76" name="pt5675"/>
            <p:cNvSpPr/>
            <p:nvPr/>
          </p:nvSpPr>
          <p:spPr>
            <a:xfrm>
              <a:off x="1805166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77" name="pt5676"/>
            <p:cNvSpPr/>
            <p:nvPr/>
          </p:nvSpPr>
          <p:spPr>
            <a:xfrm>
              <a:off x="1805166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78" name="pt5677"/>
            <p:cNvSpPr/>
            <p:nvPr/>
          </p:nvSpPr>
          <p:spPr>
            <a:xfrm>
              <a:off x="2050798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79" name="pt5678"/>
            <p:cNvSpPr/>
            <p:nvPr/>
          </p:nvSpPr>
          <p:spPr>
            <a:xfrm>
              <a:off x="2050798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80" name="pt5679"/>
            <p:cNvSpPr/>
            <p:nvPr/>
          </p:nvSpPr>
          <p:spPr>
            <a:xfrm>
              <a:off x="2050798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81" name="pt5680"/>
            <p:cNvSpPr/>
            <p:nvPr/>
          </p:nvSpPr>
          <p:spPr>
            <a:xfrm>
              <a:off x="2050798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82" name="pt5681"/>
            <p:cNvSpPr/>
            <p:nvPr/>
          </p:nvSpPr>
          <p:spPr>
            <a:xfrm>
              <a:off x="2050798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83" name="pt5682"/>
            <p:cNvSpPr/>
            <p:nvPr/>
          </p:nvSpPr>
          <p:spPr>
            <a:xfrm>
              <a:off x="2050798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84" name="pt5683"/>
            <p:cNvSpPr/>
            <p:nvPr/>
          </p:nvSpPr>
          <p:spPr>
            <a:xfrm>
              <a:off x="2050798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85" name="pt5684"/>
            <p:cNvSpPr/>
            <p:nvPr/>
          </p:nvSpPr>
          <p:spPr>
            <a:xfrm>
              <a:off x="2050798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86" name="pt5685"/>
            <p:cNvSpPr/>
            <p:nvPr/>
          </p:nvSpPr>
          <p:spPr>
            <a:xfrm>
              <a:off x="2050798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87" name="pt5686"/>
            <p:cNvSpPr/>
            <p:nvPr/>
          </p:nvSpPr>
          <p:spPr>
            <a:xfrm>
              <a:off x="2050798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88" name="pt5687"/>
            <p:cNvSpPr/>
            <p:nvPr/>
          </p:nvSpPr>
          <p:spPr>
            <a:xfrm>
              <a:off x="1901664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89" name="pt5688"/>
            <p:cNvSpPr/>
            <p:nvPr/>
          </p:nvSpPr>
          <p:spPr>
            <a:xfrm>
              <a:off x="1901664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90" name="pt5689"/>
            <p:cNvSpPr/>
            <p:nvPr/>
          </p:nvSpPr>
          <p:spPr>
            <a:xfrm>
              <a:off x="1901664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91" name="pt5690"/>
            <p:cNvSpPr/>
            <p:nvPr/>
          </p:nvSpPr>
          <p:spPr>
            <a:xfrm>
              <a:off x="1901664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92" name="pt5691"/>
            <p:cNvSpPr/>
            <p:nvPr/>
          </p:nvSpPr>
          <p:spPr>
            <a:xfrm>
              <a:off x="1901664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93" name="pt5692"/>
            <p:cNvSpPr/>
            <p:nvPr/>
          </p:nvSpPr>
          <p:spPr>
            <a:xfrm>
              <a:off x="1901664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94" name="pt5693"/>
            <p:cNvSpPr/>
            <p:nvPr/>
          </p:nvSpPr>
          <p:spPr>
            <a:xfrm>
              <a:off x="1901664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95" name="pt5694"/>
            <p:cNvSpPr/>
            <p:nvPr/>
          </p:nvSpPr>
          <p:spPr>
            <a:xfrm>
              <a:off x="1901664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96" name="pt5695"/>
            <p:cNvSpPr/>
            <p:nvPr/>
          </p:nvSpPr>
          <p:spPr>
            <a:xfrm>
              <a:off x="1901664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97" name="pt5696"/>
            <p:cNvSpPr/>
            <p:nvPr/>
          </p:nvSpPr>
          <p:spPr>
            <a:xfrm>
              <a:off x="1901664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98" name="pt5697"/>
            <p:cNvSpPr/>
            <p:nvPr/>
          </p:nvSpPr>
          <p:spPr>
            <a:xfrm>
              <a:off x="2053722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99" name="pt5698"/>
            <p:cNvSpPr/>
            <p:nvPr/>
          </p:nvSpPr>
          <p:spPr>
            <a:xfrm>
              <a:off x="2053722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00" name="pt5699"/>
            <p:cNvSpPr/>
            <p:nvPr/>
          </p:nvSpPr>
          <p:spPr>
            <a:xfrm>
              <a:off x="2053722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01" name="pt5700"/>
            <p:cNvSpPr/>
            <p:nvPr/>
          </p:nvSpPr>
          <p:spPr>
            <a:xfrm>
              <a:off x="2053722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02" name="pt5701"/>
            <p:cNvSpPr/>
            <p:nvPr/>
          </p:nvSpPr>
          <p:spPr>
            <a:xfrm>
              <a:off x="2053722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03" name="pt5702"/>
            <p:cNvSpPr/>
            <p:nvPr/>
          </p:nvSpPr>
          <p:spPr>
            <a:xfrm>
              <a:off x="2053722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04" name="pt5703"/>
            <p:cNvSpPr/>
            <p:nvPr/>
          </p:nvSpPr>
          <p:spPr>
            <a:xfrm>
              <a:off x="2053722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05" name="pt5704"/>
            <p:cNvSpPr/>
            <p:nvPr/>
          </p:nvSpPr>
          <p:spPr>
            <a:xfrm>
              <a:off x="2053722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06" name="pt5705"/>
            <p:cNvSpPr/>
            <p:nvPr/>
          </p:nvSpPr>
          <p:spPr>
            <a:xfrm>
              <a:off x="2053722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07" name="pt5706"/>
            <p:cNvSpPr/>
            <p:nvPr/>
          </p:nvSpPr>
          <p:spPr>
            <a:xfrm>
              <a:off x="2053722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08" name="pt5707"/>
            <p:cNvSpPr/>
            <p:nvPr/>
          </p:nvSpPr>
          <p:spPr>
            <a:xfrm>
              <a:off x="2153145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09" name="pt5708"/>
            <p:cNvSpPr/>
            <p:nvPr/>
          </p:nvSpPr>
          <p:spPr>
            <a:xfrm>
              <a:off x="2153145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10" name="pt5709"/>
            <p:cNvSpPr/>
            <p:nvPr/>
          </p:nvSpPr>
          <p:spPr>
            <a:xfrm>
              <a:off x="2153145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11" name="pt5710"/>
            <p:cNvSpPr/>
            <p:nvPr/>
          </p:nvSpPr>
          <p:spPr>
            <a:xfrm>
              <a:off x="2153145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12" name="pt5711"/>
            <p:cNvSpPr/>
            <p:nvPr/>
          </p:nvSpPr>
          <p:spPr>
            <a:xfrm>
              <a:off x="2153145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13" name="pt5712"/>
            <p:cNvSpPr/>
            <p:nvPr/>
          </p:nvSpPr>
          <p:spPr>
            <a:xfrm>
              <a:off x="2153145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14" name="pt5713"/>
            <p:cNvSpPr/>
            <p:nvPr/>
          </p:nvSpPr>
          <p:spPr>
            <a:xfrm>
              <a:off x="2153145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15" name="pt5714"/>
            <p:cNvSpPr/>
            <p:nvPr/>
          </p:nvSpPr>
          <p:spPr>
            <a:xfrm>
              <a:off x="2153145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16" name="pt5715"/>
            <p:cNvSpPr/>
            <p:nvPr/>
          </p:nvSpPr>
          <p:spPr>
            <a:xfrm>
              <a:off x="2153145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17" name="pt5716"/>
            <p:cNvSpPr/>
            <p:nvPr/>
          </p:nvSpPr>
          <p:spPr>
            <a:xfrm>
              <a:off x="2153145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18" name="pt5717"/>
            <p:cNvSpPr/>
            <p:nvPr/>
          </p:nvSpPr>
          <p:spPr>
            <a:xfrm>
              <a:off x="2156069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19" name="pt5718"/>
            <p:cNvSpPr/>
            <p:nvPr/>
          </p:nvSpPr>
          <p:spPr>
            <a:xfrm>
              <a:off x="2156069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20" name="pt5719"/>
            <p:cNvSpPr/>
            <p:nvPr/>
          </p:nvSpPr>
          <p:spPr>
            <a:xfrm>
              <a:off x="2156069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21" name="pt5720"/>
            <p:cNvSpPr/>
            <p:nvPr/>
          </p:nvSpPr>
          <p:spPr>
            <a:xfrm>
              <a:off x="2156069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22" name="pt5721"/>
            <p:cNvSpPr/>
            <p:nvPr/>
          </p:nvSpPr>
          <p:spPr>
            <a:xfrm>
              <a:off x="2156069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23" name="pt5722"/>
            <p:cNvSpPr/>
            <p:nvPr/>
          </p:nvSpPr>
          <p:spPr>
            <a:xfrm>
              <a:off x="2156069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24" name="pt5723"/>
            <p:cNvSpPr/>
            <p:nvPr/>
          </p:nvSpPr>
          <p:spPr>
            <a:xfrm>
              <a:off x="2156069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25" name="pt5724"/>
            <p:cNvSpPr/>
            <p:nvPr/>
          </p:nvSpPr>
          <p:spPr>
            <a:xfrm>
              <a:off x="2156069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26" name="pt5725"/>
            <p:cNvSpPr/>
            <p:nvPr/>
          </p:nvSpPr>
          <p:spPr>
            <a:xfrm>
              <a:off x="2156069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27" name="pt5726"/>
            <p:cNvSpPr/>
            <p:nvPr/>
          </p:nvSpPr>
          <p:spPr>
            <a:xfrm>
              <a:off x="2156069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28" name="pt5727"/>
            <p:cNvSpPr/>
            <p:nvPr/>
          </p:nvSpPr>
          <p:spPr>
            <a:xfrm>
              <a:off x="1904588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29" name="pt5728"/>
            <p:cNvSpPr/>
            <p:nvPr/>
          </p:nvSpPr>
          <p:spPr>
            <a:xfrm>
              <a:off x="1904588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30" name="pt5729"/>
            <p:cNvSpPr/>
            <p:nvPr/>
          </p:nvSpPr>
          <p:spPr>
            <a:xfrm>
              <a:off x="1904588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31" name="pt5730"/>
            <p:cNvSpPr/>
            <p:nvPr/>
          </p:nvSpPr>
          <p:spPr>
            <a:xfrm>
              <a:off x="1904588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32" name="pt5731"/>
            <p:cNvSpPr/>
            <p:nvPr/>
          </p:nvSpPr>
          <p:spPr>
            <a:xfrm>
              <a:off x="1904588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33" name="pt5732"/>
            <p:cNvSpPr/>
            <p:nvPr/>
          </p:nvSpPr>
          <p:spPr>
            <a:xfrm>
              <a:off x="1904588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34" name="pt5733"/>
            <p:cNvSpPr/>
            <p:nvPr/>
          </p:nvSpPr>
          <p:spPr>
            <a:xfrm>
              <a:off x="1904588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35" name="pt5734"/>
            <p:cNvSpPr/>
            <p:nvPr/>
          </p:nvSpPr>
          <p:spPr>
            <a:xfrm>
              <a:off x="1904588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36" name="pt5735"/>
            <p:cNvSpPr/>
            <p:nvPr/>
          </p:nvSpPr>
          <p:spPr>
            <a:xfrm>
              <a:off x="1904588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37" name="pt5736"/>
            <p:cNvSpPr/>
            <p:nvPr/>
          </p:nvSpPr>
          <p:spPr>
            <a:xfrm>
              <a:off x="1904588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38" name="pt5737"/>
            <p:cNvSpPr/>
            <p:nvPr/>
          </p:nvSpPr>
          <p:spPr>
            <a:xfrm>
              <a:off x="2056646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39" name="pt5738"/>
            <p:cNvSpPr/>
            <p:nvPr/>
          </p:nvSpPr>
          <p:spPr>
            <a:xfrm>
              <a:off x="2056646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40" name="pt5739"/>
            <p:cNvSpPr/>
            <p:nvPr/>
          </p:nvSpPr>
          <p:spPr>
            <a:xfrm>
              <a:off x="2056646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41" name="pt5740"/>
            <p:cNvSpPr/>
            <p:nvPr/>
          </p:nvSpPr>
          <p:spPr>
            <a:xfrm>
              <a:off x="2056646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42" name="pt5741"/>
            <p:cNvSpPr/>
            <p:nvPr/>
          </p:nvSpPr>
          <p:spPr>
            <a:xfrm>
              <a:off x="2056646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43" name="pt5742"/>
            <p:cNvSpPr/>
            <p:nvPr/>
          </p:nvSpPr>
          <p:spPr>
            <a:xfrm>
              <a:off x="2056646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44" name="pt5743"/>
            <p:cNvSpPr/>
            <p:nvPr/>
          </p:nvSpPr>
          <p:spPr>
            <a:xfrm>
              <a:off x="2056646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45" name="pt5744"/>
            <p:cNvSpPr/>
            <p:nvPr/>
          </p:nvSpPr>
          <p:spPr>
            <a:xfrm>
              <a:off x="2056646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46" name="pt5745"/>
            <p:cNvSpPr/>
            <p:nvPr/>
          </p:nvSpPr>
          <p:spPr>
            <a:xfrm>
              <a:off x="2056646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47" name="pt5746"/>
            <p:cNvSpPr/>
            <p:nvPr/>
          </p:nvSpPr>
          <p:spPr>
            <a:xfrm>
              <a:off x="2056646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48" name="pt5747"/>
            <p:cNvSpPr/>
            <p:nvPr/>
          </p:nvSpPr>
          <p:spPr>
            <a:xfrm>
              <a:off x="2158993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49" name="pt5748"/>
            <p:cNvSpPr/>
            <p:nvPr/>
          </p:nvSpPr>
          <p:spPr>
            <a:xfrm>
              <a:off x="2158993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50" name="pt5749"/>
            <p:cNvSpPr/>
            <p:nvPr/>
          </p:nvSpPr>
          <p:spPr>
            <a:xfrm>
              <a:off x="2158993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51" name="pt5750"/>
            <p:cNvSpPr/>
            <p:nvPr/>
          </p:nvSpPr>
          <p:spPr>
            <a:xfrm>
              <a:off x="2158993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52" name="pt5751"/>
            <p:cNvSpPr/>
            <p:nvPr/>
          </p:nvSpPr>
          <p:spPr>
            <a:xfrm>
              <a:off x="2158993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53" name="pt5752"/>
            <p:cNvSpPr/>
            <p:nvPr/>
          </p:nvSpPr>
          <p:spPr>
            <a:xfrm>
              <a:off x="2158993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54" name="pt5753"/>
            <p:cNvSpPr/>
            <p:nvPr/>
          </p:nvSpPr>
          <p:spPr>
            <a:xfrm>
              <a:off x="2158993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55" name="pt5754"/>
            <p:cNvSpPr/>
            <p:nvPr/>
          </p:nvSpPr>
          <p:spPr>
            <a:xfrm>
              <a:off x="2158993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56" name="pt5755"/>
            <p:cNvSpPr/>
            <p:nvPr/>
          </p:nvSpPr>
          <p:spPr>
            <a:xfrm>
              <a:off x="2158993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57" name="pt5756"/>
            <p:cNvSpPr/>
            <p:nvPr/>
          </p:nvSpPr>
          <p:spPr>
            <a:xfrm>
              <a:off x="2158993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58" name="pt5757"/>
            <p:cNvSpPr/>
            <p:nvPr/>
          </p:nvSpPr>
          <p:spPr>
            <a:xfrm>
              <a:off x="1907513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59" name="pt5758"/>
            <p:cNvSpPr/>
            <p:nvPr/>
          </p:nvSpPr>
          <p:spPr>
            <a:xfrm>
              <a:off x="1907513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60" name="pt5759"/>
            <p:cNvSpPr/>
            <p:nvPr/>
          </p:nvSpPr>
          <p:spPr>
            <a:xfrm>
              <a:off x="1907513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61" name="pt5760"/>
            <p:cNvSpPr/>
            <p:nvPr/>
          </p:nvSpPr>
          <p:spPr>
            <a:xfrm>
              <a:off x="1907513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62" name="pt5761"/>
            <p:cNvSpPr/>
            <p:nvPr/>
          </p:nvSpPr>
          <p:spPr>
            <a:xfrm>
              <a:off x="1907513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63" name="pt5762"/>
            <p:cNvSpPr/>
            <p:nvPr/>
          </p:nvSpPr>
          <p:spPr>
            <a:xfrm>
              <a:off x="1907513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64" name="pt5763"/>
            <p:cNvSpPr/>
            <p:nvPr/>
          </p:nvSpPr>
          <p:spPr>
            <a:xfrm>
              <a:off x="1907513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65" name="pt5764"/>
            <p:cNvSpPr/>
            <p:nvPr/>
          </p:nvSpPr>
          <p:spPr>
            <a:xfrm>
              <a:off x="1907513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66" name="pt5765"/>
            <p:cNvSpPr/>
            <p:nvPr/>
          </p:nvSpPr>
          <p:spPr>
            <a:xfrm>
              <a:off x="1907513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67" name="pt5766"/>
            <p:cNvSpPr/>
            <p:nvPr/>
          </p:nvSpPr>
          <p:spPr>
            <a:xfrm>
              <a:off x="1907513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68" name="pt5767"/>
            <p:cNvSpPr/>
            <p:nvPr/>
          </p:nvSpPr>
          <p:spPr>
            <a:xfrm>
              <a:off x="1910437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69" name="pt5768"/>
            <p:cNvSpPr/>
            <p:nvPr/>
          </p:nvSpPr>
          <p:spPr>
            <a:xfrm>
              <a:off x="1910437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70" name="pt5769"/>
            <p:cNvSpPr/>
            <p:nvPr/>
          </p:nvSpPr>
          <p:spPr>
            <a:xfrm>
              <a:off x="1910437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71" name="pt5770"/>
            <p:cNvSpPr/>
            <p:nvPr/>
          </p:nvSpPr>
          <p:spPr>
            <a:xfrm>
              <a:off x="1910437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72" name="pt5771"/>
            <p:cNvSpPr/>
            <p:nvPr/>
          </p:nvSpPr>
          <p:spPr>
            <a:xfrm>
              <a:off x="1910437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73" name="pt5772"/>
            <p:cNvSpPr/>
            <p:nvPr/>
          </p:nvSpPr>
          <p:spPr>
            <a:xfrm>
              <a:off x="1910437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74" name="pt5773"/>
            <p:cNvSpPr/>
            <p:nvPr/>
          </p:nvSpPr>
          <p:spPr>
            <a:xfrm>
              <a:off x="1910437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75" name="pt5774"/>
            <p:cNvSpPr/>
            <p:nvPr/>
          </p:nvSpPr>
          <p:spPr>
            <a:xfrm>
              <a:off x="1910437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76" name="pt5775"/>
            <p:cNvSpPr/>
            <p:nvPr/>
          </p:nvSpPr>
          <p:spPr>
            <a:xfrm>
              <a:off x="1910437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77" name="pt5776"/>
            <p:cNvSpPr/>
            <p:nvPr/>
          </p:nvSpPr>
          <p:spPr>
            <a:xfrm>
              <a:off x="1910437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78" name="pt5777"/>
            <p:cNvSpPr/>
            <p:nvPr/>
          </p:nvSpPr>
          <p:spPr>
            <a:xfrm>
              <a:off x="1808090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79" name="pt5778"/>
            <p:cNvSpPr/>
            <p:nvPr/>
          </p:nvSpPr>
          <p:spPr>
            <a:xfrm>
              <a:off x="1808090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80" name="pt5779"/>
            <p:cNvSpPr/>
            <p:nvPr/>
          </p:nvSpPr>
          <p:spPr>
            <a:xfrm>
              <a:off x="1808090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81" name="pt5780"/>
            <p:cNvSpPr/>
            <p:nvPr/>
          </p:nvSpPr>
          <p:spPr>
            <a:xfrm>
              <a:off x="1808090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82" name="pt5781"/>
            <p:cNvSpPr/>
            <p:nvPr/>
          </p:nvSpPr>
          <p:spPr>
            <a:xfrm>
              <a:off x="1808090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83" name="pt5782"/>
            <p:cNvSpPr/>
            <p:nvPr/>
          </p:nvSpPr>
          <p:spPr>
            <a:xfrm>
              <a:off x="1808090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84" name="pt5783"/>
            <p:cNvSpPr/>
            <p:nvPr/>
          </p:nvSpPr>
          <p:spPr>
            <a:xfrm>
              <a:off x="1808090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85" name="pt5784"/>
            <p:cNvSpPr/>
            <p:nvPr/>
          </p:nvSpPr>
          <p:spPr>
            <a:xfrm>
              <a:off x="1808090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86" name="pt5785"/>
            <p:cNvSpPr/>
            <p:nvPr/>
          </p:nvSpPr>
          <p:spPr>
            <a:xfrm>
              <a:off x="1808090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87" name="pt5786"/>
            <p:cNvSpPr/>
            <p:nvPr/>
          </p:nvSpPr>
          <p:spPr>
            <a:xfrm>
              <a:off x="1808090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88" name="pt5787"/>
            <p:cNvSpPr/>
            <p:nvPr/>
          </p:nvSpPr>
          <p:spPr>
            <a:xfrm>
              <a:off x="1913361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89" name="pt5788"/>
            <p:cNvSpPr/>
            <p:nvPr/>
          </p:nvSpPr>
          <p:spPr>
            <a:xfrm>
              <a:off x="1913361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90" name="pt5789"/>
            <p:cNvSpPr/>
            <p:nvPr/>
          </p:nvSpPr>
          <p:spPr>
            <a:xfrm>
              <a:off x="1913361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91" name="pt5790"/>
            <p:cNvSpPr/>
            <p:nvPr/>
          </p:nvSpPr>
          <p:spPr>
            <a:xfrm>
              <a:off x="1913361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92" name="pt5791"/>
            <p:cNvSpPr/>
            <p:nvPr/>
          </p:nvSpPr>
          <p:spPr>
            <a:xfrm>
              <a:off x="1913361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93" name="pt5792"/>
            <p:cNvSpPr/>
            <p:nvPr/>
          </p:nvSpPr>
          <p:spPr>
            <a:xfrm>
              <a:off x="1913361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94" name="pt5793"/>
            <p:cNvSpPr/>
            <p:nvPr/>
          </p:nvSpPr>
          <p:spPr>
            <a:xfrm>
              <a:off x="1913361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95" name="pt5794"/>
            <p:cNvSpPr/>
            <p:nvPr/>
          </p:nvSpPr>
          <p:spPr>
            <a:xfrm>
              <a:off x="1913361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96" name="pt5795"/>
            <p:cNvSpPr/>
            <p:nvPr/>
          </p:nvSpPr>
          <p:spPr>
            <a:xfrm>
              <a:off x="1913361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97" name="pt5796"/>
            <p:cNvSpPr/>
            <p:nvPr/>
          </p:nvSpPr>
          <p:spPr>
            <a:xfrm>
              <a:off x="1913361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98" name="pt5797"/>
            <p:cNvSpPr/>
            <p:nvPr/>
          </p:nvSpPr>
          <p:spPr>
            <a:xfrm>
              <a:off x="1916285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99" name="pt5798"/>
            <p:cNvSpPr/>
            <p:nvPr/>
          </p:nvSpPr>
          <p:spPr>
            <a:xfrm>
              <a:off x="1916285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00" name="pt5799"/>
            <p:cNvSpPr/>
            <p:nvPr/>
          </p:nvSpPr>
          <p:spPr>
            <a:xfrm>
              <a:off x="1916285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01" name="pt5800"/>
            <p:cNvSpPr/>
            <p:nvPr/>
          </p:nvSpPr>
          <p:spPr>
            <a:xfrm>
              <a:off x="1916285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02" name="pt5801"/>
            <p:cNvSpPr/>
            <p:nvPr/>
          </p:nvSpPr>
          <p:spPr>
            <a:xfrm>
              <a:off x="1916285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03" name="pt5802"/>
            <p:cNvSpPr/>
            <p:nvPr/>
          </p:nvSpPr>
          <p:spPr>
            <a:xfrm>
              <a:off x="1916285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04" name="pt5803"/>
            <p:cNvSpPr/>
            <p:nvPr/>
          </p:nvSpPr>
          <p:spPr>
            <a:xfrm>
              <a:off x="1916285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05" name="pt5804"/>
            <p:cNvSpPr/>
            <p:nvPr/>
          </p:nvSpPr>
          <p:spPr>
            <a:xfrm>
              <a:off x="1916285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06" name="pt5805"/>
            <p:cNvSpPr/>
            <p:nvPr/>
          </p:nvSpPr>
          <p:spPr>
            <a:xfrm>
              <a:off x="1916285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07" name="pt5806"/>
            <p:cNvSpPr/>
            <p:nvPr/>
          </p:nvSpPr>
          <p:spPr>
            <a:xfrm>
              <a:off x="1916285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08" name="pt5807"/>
            <p:cNvSpPr/>
            <p:nvPr/>
          </p:nvSpPr>
          <p:spPr>
            <a:xfrm>
              <a:off x="2161918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09" name="pt5808"/>
            <p:cNvSpPr/>
            <p:nvPr/>
          </p:nvSpPr>
          <p:spPr>
            <a:xfrm>
              <a:off x="2161918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10" name="pt5809"/>
            <p:cNvSpPr/>
            <p:nvPr/>
          </p:nvSpPr>
          <p:spPr>
            <a:xfrm>
              <a:off x="2161918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11" name="pt5810"/>
            <p:cNvSpPr/>
            <p:nvPr/>
          </p:nvSpPr>
          <p:spPr>
            <a:xfrm>
              <a:off x="2161918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12" name="pt5811"/>
            <p:cNvSpPr/>
            <p:nvPr/>
          </p:nvSpPr>
          <p:spPr>
            <a:xfrm>
              <a:off x="2161918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13" name="pt5812"/>
            <p:cNvSpPr/>
            <p:nvPr/>
          </p:nvSpPr>
          <p:spPr>
            <a:xfrm>
              <a:off x="2161918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14" name="pt5813"/>
            <p:cNvSpPr/>
            <p:nvPr/>
          </p:nvSpPr>
          <p:spPr>
            <a:xfrm>
              <a:off x="2161918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15" name="pt5814"/>
            <p:cNvSpPr/>
            <p:nvPr/>
          </p:nvSpPr>
          <p:spPr>
            <a:xfrm>
              <a:off x="2161918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16" name="pt5815"/>
            <p:cNvSpPr/>
            <p:nvPr/>
          </p:nvSpPr>
          <p:spPr>
            <a:xfrm>
              <a:off x="2161918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17" name="pt5816"/>
            <p:cNvSpPr/>
            <p:nvPr/>
          </p:nvSpPr>
          <p:spPr>
            <a:xfrm>
              <a:off x="2161918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18" name="pt5817"/>
            <p:cNvSpPr/>
            <p:nvPr/>
          </p:nvSpPr>
          <p:spPr>
            <a:xfrm>
              <a:off x="1919209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19" name="pt5818"/>
            <p:cNvSpPr/>
            <p:nvPr/>
          </p:nvSpPr>
          <p:spPr>
            <a:xfrm>
              <a:off x="1919209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20" name="pt5819"/>
            <p:cNvSpPr/>
            <p:nvPr/>
          </p:nvSpPr>
          <p:spPr>
            <a:xfrm>
              <a:off x="1919209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21" name="pt5820"/>
            <p:cNvSpPr/>
            <p:nvPr/>
          </p:nvSpPr>
          <p:spPr>
            <a:xfrm>
              <a:off x="1919209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22" name="pt5821"/>
            <p:cNvSpPr/>
            <p:nvPr/>
          </p:nvSpPr>
          <p:spPr>
            <a:xfrm>
              <a:off x="1919209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23" name="pt5822"/>
            <p:cNvSpPr/>
            <p:nvPr/>
          </p:nvSpPr>
          <p:spPr>
            <a:xfrm>
              <a:off x="1919209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24" name="pt5823"/>
            <p:cNvSpPr/>
            <p:nvPr/>
          </p:nvSpPr>
          <p:spPr>
            <a:xfrm>
              <a:off x="1919209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25" name="pt5824"/>
            <p:cNvSpPr/>
            <p:nvPr/>
          </p:nvSpPr>
          <p:spPr>
            <a:xfrm>
              <a:off x="1919209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26" name="pt5825"/>
            <p:cNvSpPr/>
            <p:nvPr/>
          </p:nvSpPr>
          <p:spPr>
            <a:xfrm>
              <a:off x="1919209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27" name="pt5826"/>
            <p:cNvSpPr/>
            <p:nvPr/>
          </p:nvSpPr>
          <p:spPr>
            <a:xfrm>
              <a:off x="1919209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28" name="pt5827"/>
            <p:cNvSpPr/>
            <p:nvPr/>
          </p:nvSpPr>
          <p:spPr>
            <a:xfrm>
              <a:off x="1811014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29" name="pt5828"/>
            <p:cNvSpPr/>
            <p:nvPr/>
          </p:nvSpPr>
          <p:spPr>
            <a:xfrm>
              <a:off x="1811014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30" name="pt5829"/>
            <p:cNvSpPr/>
            <p:nvPr/>
          </p:nvSpPr>
          <p:spPr>
            <a:xfrm>
              <a:off x="1811014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31" name="pt5830"/>
            <p:cNvSpPr/>
            <p:nvPr/>
          </p:nvSpPr>
          <p:spPr>
            <a:xfrm>
              <a:off x="1811014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32" name="pt5831"/>
            <p:cNvSpPr/>
            <p:nvPr/>
          </p:nvSpPr>
          <p:spPr>
            <a:xfrm>
              <a:off x="1811014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33" name="pt5832"/>
            <p:cNvSpPr/>
            <p:nvPr/>
          </p:nvSpPr>
          <p:spPr>
            <a:xfrm>
              <a:off x="1811014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34" name="pt5833"/>
            <p:cNvSpPr/>
            <p:nvPr/>
          </p:nvSpPr>
          <p:spPr>
            <a:xfrm>
              <a:off x="1811014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35" name="pt5834"/>
            <p:cNvSpPr/>
            <p:nvPr/>
          </p:nvSpPr>
          <p:spPr>
            <a:xfrm>
              <a:off x="1811014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36" name="pt5835"/>
            <p:cNvSpPr/>
            <p:nvPr/>
          </p:nvSpPr>
          <p:spPr>
            <a:xfrm>
              <a:off x="1811014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37" name="pt5836"/>
            <p:cNvSpPr/>
            <p:nvPr/>
          </p:nvSpPr>
          <p:spPr>
            <a:xfrm>
              <a:off x="1811014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38" name="pt5837"/>
            <p:cNvSpPr/>
            <p:nvPr/>
          </p:nvSpPr>
          <p:spPr>
            <a:xfrm>
              <a:off x="2059571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39" name="pt5838"/>
            <p:cNvSpPr/>
            <p:nvPr/>
          </p:nvSpPr>
          <p:spPr>
            <a:xfrm>
              <a:off x="2059571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40" name="pt5839"/>
            <p:cNvSpPr/>
            <p:nvPr/>
          </p:nvSpPr>
          <p:spPr>
            <a:xfrm>
              <a:off x="2059571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41" name="pt5840"/>
            <p:cNvSpPr/>
            <p:nvPr/>
          </p:nvSpPr>
          <p:spPr>
            <a:xfrm>
              <a:off x="2059571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42" name="pt5841"/>
            <p:cNvSpPr/>
            <p:nvPr/>
          </p:nvSpPr>
          <p:spPr>
            <a:xfrm>
              <a:off x="2059571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43" name="pt5842"/>
            <p:cNvSpPr/>
            <p:nvPr/>
          </p:nvSpPr>
          <p:spPr>
            <a:xfrm>
              <a:off x="2059571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44" name="pt5843"/>
            <p:cNvSpPr/>
            <p:nvPr/>
          </p:nvSpPr>
          <p:spPr>
            <a:xfrm>
              <a:off x="2059571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45" name="pt5844"/>
            <p:cNvSpPr/>
            <p:nvPr/>
          </p:nvSpPr>
          <p:spPr>
            <a:xfrm>
              <a:off x="2059571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46" name="pt5845"/>
            <p:cNvSpPr/>
            <p:nvPr/>
          </p:nvSpPr>
          <p:spPr>
            <a:xfrm>
              <a:off x="2059571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47" name="pt5846"/>
            <p:cNvSpPr/>
            <p:nvPr/>
          </p:nvSpPr>
          <p:spPr>
            <a:xfrm>
              <a:off x="2059571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48" name="pt5847"/>
            <p:cNvSpPr/>
            <p:nvPr/>
          </p:nvSpPr>
          <p:spPr>
            <a:xfrm>
              <a:off x="1813938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49" name="pt5848"/>
            <p:cNvSpPr/>
            <p:nvPr/>
          </p:nvSpPr>
          <p:spPr>
            <a:xfrm>
              <a:off x="1813938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50" name="pt5849"/>
            <p:cNvSpPr/>
            <p:nvPr/>
          </p:nvSpPr>
          <p:spPr>
            <a:xfrm>
              <a:off x="1813938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51" name="pt5850"/>
            <p:cNvSpPr/>
            <p:nvPr/>
          </p:nvSpPr>
          <p:spPr>
            <a:xfrm>
              <a:off x="1813938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52" name="pt5851"/>
            <p:cNvSpPr/>
            <p:nvPr/>
          </p:nvSpPr>
          <p:spPr>
            <a:xfrm>
              <a:off x="1813938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53" name="pt5852"/>
            <p:cNvSpPr/>
            <p:nvPr/>
          </p:nvSpPr>
          <p:spPr>
            <a:xfrm>
              <a:off x="1813938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54" name="pt5853"/>
            <p:cNvSpPr/>
            <p:nvPr/>
          </p:nvSpPr>
          <p:spPr>
            <a:xfrm>
              <a:off x="1813938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55" name="pt5854"/>
            <p:cNvSpPr/>
            <p:nvPr/>
          </p:nvSpPr>
          <p:spPr>
            <a:xfrm>
              <a:off x="1813938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56" name="pt5855"/>
            <p:cNvSpPr/>
            <p:nvPr/>
          </p:nvSpPr>
          <p:spPr>
            <a:xfrm>
              <a:off x="1813938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57" name="pt5856"/>
            <p:cNvSpPr/>
            <p:nvPr/>
          </p:nvSpPr>
          <p:spPr>
            <a:xfrm>
              <a:off x="1813938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58" name="pt5857"/>
            <p:cNvSpPr/>
            <p:nvPr/>
          </p:nvSpPr>
          <p:spPr>
            <a:xfrm>
              <a:off x="1922134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59" name="pt5858"/>
            <p:cNvSpPr/>
            <p:nvPr/>
          </p:nvSpPr>
          <p:spPr>
            <a:xfrm>
              <a:off x="1922134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60" name="pt5859"/>
            <p:cNvSpPr/>
            <p:nvPr/>
          </p:nvSpPr>
          <p:spPr>
            <a:xfrm>
              <a:off x="1922134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61" name="pt5860"/>
            <p:cNvSpPr/>
            <p:nvPr/>
          </p:nvSpPr>
          <p:spPr>
            <a:xfrm>
              <a:off x="1922134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62" name="pt5861"/>
            <p:cNvSpPr/>
            <p:nvPr/>
          </p:nvSpPr>
          <p:spPr>
            <a:xfrm>
              <a:off x="1922134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63" name="pt5862"/>
            <p:cNvSpPr/>
            <p:nvPr/>
          </p:nvSpPr>
          <p:spPr>
            <a:xfrm>
              <a:off x="1922134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64" name="pt5863"/>
            <p:cNvSpPr/>
            <p:nvPr/>
          </p:nvSpPr>
          <p:spPr>
            <a:xfrm>
              <a:off x="1922134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65" name="pt5864"/>
            <p:cNvSpPr/>
            <p:nvPr/>
          </p:nvSpPr>
          <p:spPr>
            <a:xfrm>
              <a:off x="1922134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66" name="pt5865"/>
            <p:cNvSpPr/>
            <p:nvPr/>
          </p:nvSpPr>
          <p:spPr>
            <a:xfrm>
              <a:off x="1922134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67" name="pt5866"/>
            <p:cNvSpPr/>
            <p:nvPr/>
          </p:nvSpPr>
          <p:spPr>
            <a:xfrm>
              <a:off x="1922134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68" name="pt5867"/>
            <p:cNvSpPr/>
            <p:nvPr/>
          </p:nvSpPr>
          <p:spPr>
            <a:xfrm>
              <a:off x="2062495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69" name="pt5868"/>
            <p:cNvSpPr/>
            <p:nvPr/>
          </p:nvSpPr>
          <p:spPr>
            <a:xfrm>
              <a:off x="2062495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70" name="pt5869"/>
            <p:cNvSpPr/>
            <p:nvPr/>
          </p:nvSpPr>
          <p:spPr>
            <a:xfrm>
              <a:off x="2062495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71" name="pt5870"/>
            <p:cNvSpPr/>
            <p:nvPr/>
          </p:nvSpPr>
          <p:spPr>
            <a:xfrm>
              <a:off x="2062495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72" name="pt5871"/>
            <p:cNvSpPr/>
            <p:nvPr/>
          </p:nvSpPr>
          <p:spPr>
            <a:xfrm>
              <a:off x="2062495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73" name="pt5872"/>
            <p:cNvSpPr/>
            <p:nvPr/>
          </p:nvSpPr>
          <p:spPr>
            <a:xfrm>
              <a:off x="2062495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74" name="pt5873"/>
            <p:cNvSpPr/>
            <p:nvPr/>
          </p:nvSpPr>
          <p:spPr>
            <a:xfrm>
              <a:off x="2062495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75" name="pt5874"/>
            <p:cNvSpPr/>
            <p:nvPr/>
          </p:nvSpPr>
          <p:spPr>
            <a:xfrm>
              <a:off x="2062495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76" name="pt5875"/>
            <p:cNvSpPr/>
            <p:nvPr/>
          </p:nvSpPr>
          <p:spPr>
            <a:xfrm>
              <a:off x="2062495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77" name="pt5876"/>
            <p:cNvSpPr/>
            <p:nvPr/>
          </p:nvSpPr>
          <p:spPr>
            <a:xfrm>
              <a:off x="2062495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78" name="pt5877"/>
            <p:cNvSpPr/>
            <p:nvPr/>
          </p:nvSpPr>
          <p:spPr>
            <a:xfrm>
              <a:off x="1816862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79" name="pt5878"/>
            <p:cNvSpPr/>
            <p:nvPr/>
          </p:nvSpPr>
          <p:spPr>
            <a:xfrm>
              <a:off x="1816862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80" name="pt5879"/>
            <p:cNvSpPr/>
            <p:nvPr/>
          </p:nvSpPr>
          <p:spPr>
            <a:xfrm>
              <a:off x="1816862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81" name="pt5880"/>
            <p:cNvSpPr/>
            <p:nvPr/>
          </p:nvSpPr>
          <p:spPr>
            <a:xfrm>
              <a:off x="1816862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82" name="pt5881"/>
            <p:cNvSpPr/>
            <p:nvPr/>
          </p:nvSpPr>
          <p:spPr>
            <a:xfrm>
              <a:off x="1816862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83" name="pt5882"/>
            <p:cNvSpPr/>
            <p:nvPr/>
          </p:nvSpPr>
          <p:spPr>
            <a:xfrm>
              <a:off x="1816862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84" name="pt5883"/>
            <p:cNvSpPr/>
            <p:nvPr/>
          </p:nvSpPr>
          <p:spPr>
            <a:xfrm>
              <a:off x="1816862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85" name="pt5884"/>
            <p:cNvSpPr/>
            <p:nvPr/>
          </p:nvSpPr>
          <p:spPr>
            <a:xfrm>
              <a:off x="1816862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86" name="pt5885"/>
            <p:cNvSpPr/>
            <p:nvPr/>
          </p:nvSpPr>
          <p:spPr>
            <a:xfrm>
              <a:off x="1816862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87" name="pt5886"/>
            <p:cNvSpPr/>
            <p:nvPr/>
          </p:nvSpPr>
          <p:spPr>
            <a:xfrm>
              <a:off x="1816862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88" name="pt5887"/>
            <p:cNvSpPr/>
            <p:nvPr/>
          </p:nvSpPr>
          <p:spPr>
            <a:xfrm>
              <a:off x="1925058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89" name="pt5888"/>
            <p:cNvSpPr/>
            <p:nvPr/>
          </p:nvSpPr>
          <p:spPr>
            <a:xfrm>
              <a:off x="1925058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90" name="pt5889"/>
            <p:cNvSpPr/>
            <p:nvPr/>
          </p:nvSpPr>
          <p:spPr>
            <a:xfrm>
              <a:off x="1925058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91" name="pt5890"/>
            <p:cNvSpPr/>
            <p:nvPr/>
          </p:nvSpPr>
          <p:spPr>
            <a:xfrm>
              <a:off x="1925058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92" name="pt5891"/>
            <p:cNvSpPr/>
            <p:nvPr/>
          </p:nvSpPr>
          <p:spPr>
            <a:xfrm>
              <a:off x="1925058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93" name="pt5892"/>
            <p:cNvSpPr/>
            <p:nvPr/>
          </p:nvSpPr>
          <p:spPr>
            <a:xfrm>
              <a:off x="1925058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94" name="pt5893"/>
            <p:cNvSpPr/>
            <p:nvPr/>
          </p:nvSpPr>
          <p:spPr>
            <a:xfrm>
              <a:off x="1925058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95" name="pt5894"/>
            <p:cNvSpPr/>
            <p:nvPr/>
          </p:nvSpPr>
          <p:spPr>
            <a:xfrm>
              <a:off x="1925058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96" name="pt5895"/>
            <p:cNvSpPr/>
            <p:nvPr/>
          </p:nvSpPr>
          <p:spPr>
            <a:xfrm>
              <a:off x="1925058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97" name="pt5896"/>
            <p:cNvSpPr/>
            <p:nvPr/>
          </p:nvSpPr>
          <p:spPr>
            <a:xfrm>
              <a:off x="1925058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98" name="pt5897"/>
            <p:cNvSpPr/>
            <p:nvPr/>
          </p:nvSpPr>
          <p:spPr>
            <a:xfrm>
              <a:off x="1927982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99" name="pt5898"/>
            <p:cNvSpPr/>
            <p:nvPr/>
          </p:nvSpPr>
          <p:spPr>
            <a:xfrm>
              <a:off x="1927982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00" name="pt5899"/>
            <p:cNvSpPr/>
            <p:nvPr/>
          </p:nvSpPr>
          <p:spPr>
            <a:xfrm>
              <a:off x="1927982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01" name="pt5900"/>
            <p:cNvSpPr/>
            <p:nvPr/>
          </p:nvSpPr>
          <p:spPr>
            <a:xfrm>
              <a:off x="1927982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02" name="pt5901"/>
            <p:cNvSpPr/>
            <p:nvPr/>
          </p:nvSpPr>
          <p:spPr>
            <a:xfrm>
              <a:off x="1927982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03" name="pt5902"/>
            <p:cNvSpPr/>
            <p:nvPr/>
          </p:nvSpPr>
          <p:spPr>
            <a:xfrm>
              <a:off x="1927982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04" name="pt5903"/>
            <p:cNvSpPr/>
            <p:nvPr/>
          </p:nvSpPr>
          <p:spPr>
            <a:xfrm>
              <a:off x="1927982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05" name="pt5904"/>
            <p:cNvSpPr/>
            <p:nvPr/>
          </p:nvSpPr>
          <p:spPr>
            <a:xfrm>
              <a:off x="1927982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06" name="pt5905"/>
            <p:cNvSpPr/>
            <p:nvPr/>
          </p:nvSpPr>
          <p:spPr>
            <a:xfrm>
              <a:off x="1927982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07" name="pt5906"/>
            <p:cNvSpPr/>
            <p:nvPr/>
          </p:nvSpPr>
          <p:spPr>
            <a:xfrm>
              <a:off x="1927982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08" name="pt5907"/>
            <p:cNvSpPr/>
            <p:nvPr/>
          </p:nvSpPr>
          <p:spPr>
            <a:xfrm>
              <a:off x="2065419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09" name="pt5908"/>
            <p:cNvSpPr/>
            <p:nvPr/>
          </p:nvSpPr>
          <p:spPr>
            <a:xfrm>
              <a:off x="2065419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10" name="pt5909"/>
            <p:cNvSpPr/>
            <p:nvPr/>
          </p:nvSpPr>
          <p:spPr>
            <a:xfrm>
              <a:off x="2065419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11" name="pt5910"/>
            <p:cNvSpPr/>
            <p:nvPr/>
          </p:nvSpPr>
          <p:spPr>
            <a:xfrm>
              <a:off x="2065419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12" name="pt5911"/>
            <p:cNvSpPr/>
            <p:nvPr/>
          </p:nvSpPr>
          <p:spPr>
            <a:xfrm>
              <a:off x="2065419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13" name="pt5912"/>
            <p:cNvSpPr/>
            <p:nvPr/>
          </p:nvSpPr>
          <p:spPr>
            <a:xfrm>
              <a:off x="2065419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14" name="pt5913"/>
            <p:cNvSpPr/>
            <p:nvPr/>
          </p:nvSpPr>
          <p:spPr>
            <a:xfrm>
              <a:off x="2065419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15" name="pt5914"/>
            <p:cNvSpPr/>
            <p:nvPr/>
          </p:nvSpPr>
          <p:spPr>
            <a:xfrm>
              <a:off x="2065419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16" name="pt5915"/>
            <p:cNvSpPr/>
            <p:nvPr/>
          </p:nvSpPr>
          <p:spPr>
            <a:xfrm>
              <a:off x="2065419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17" name="pt5916"/>
            <p:cNvSpPr/>
            <p:nvPr/>
          </p:nvSpPr>
          <p:spPr>
            <a:xfrm>
              <a:off x="2065419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18" name="pt5917"/>
            <p:cNvSpPr/>
            <p:nvPr/>
          </p:nvSpPr>
          <p:spPr>
            <a:xfrm>
              <a:off x="2068343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19" name="pt5918"/>
            <p:cNvSpPr/>
            <p:nvPr/>
          </p:nvSpPr>
          <p:spPr>
            <a:xfrm>
              <a:off x="2068343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20" name="pt5919"/>
            <p:cNvSpPr/>
            <p:nvPr/>
          </p:nvSpPr>
          <p:spPr>
            <a:xfrm>
              <a:off x="2068343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21" name="pt5920"/>
            <p:cNvSpPr/>
            <p:nvPr/>
          </p:nvSpPr>
          <p:spPr>
            <a:xfrm>
              <a:off x="2068343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22" name="pt5921"/>
            <p:cNvSpPr/>
            <p:nvPr/>
          </p:nvSpPr>
          <p:spPr>
            <a:xfrm>
              <a:off x="2068343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23" name="pt5922"/>
            <p:cNvSpPr/>
            <p:nvPr/>
          </p:nvSpPr>
          <p:spPr>
            <a:xfrm>
              <a:off x="2068343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24" name="pt5923"/>
            <p:cNvSpPr/>
            <p:nvPr/>
          </p:nvSpPr>
          <p:spPr>
            <a:xfrm>
              <a:off x="2068343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25" name="pt5924"/>
            <p:cNvSpPr/>
            <p:nvPr/>
          </p:nvSpPr>
          <p:spPr>
            <a:xfrm>
              <a:off x="2068343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26" name="pt5925"/>
            <p:cNvSpPr/>
            <p:nvPr/>
          </p:nvSpPr>
          <p:spPr>
            <a:xfrm>
              <a:off x="2068343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27" name="pt5926"/>
            <p:cNvSpPr/>
            <p:nvPr/>
          </p:nvSpPr>
          <p:spPr>
            <a:xfrm>
              <a:off x="2068343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28" name="pt5927"/>
            <p:cNvSpPr/>
            <p:nvPr/>
          </p:nvSpPr>
          <p:spPr>
            <a:xfrm>
              <a:off x="1819787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29" name="pt5928"/>
            <p:cNvSpPr/>
            <p:nvPr/>
          </p:nvSpPr>
          <p:spPr>
            <a:xfrm>
              <a:off x="1819787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30" name="pt5929"/>
            <p:cNvSpPr/>
            <p:nvPr/>
          </p:nvSpPr>
          <p:spPr>
            <a:xfrm>
              <a:off x="1819787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31" name="pt5930"/>
            <p:cNvSpPr/>
            <p:nvPr/>
          </p:nvSpPr>
          <p:spPr>
            <a:xfrm>
              <a:off x="1819787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32" name="pt5931"/>
            <p:cNvSpPr/>
            <p:nvPr/>
          </p:nvSpPr>
          <p:spPr>
            <a:xfrm>
              <a:off x="1819787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33" name="pt5932"/>
            <p:cNvSpPr/>
            <p:nvPr/>
          </p:nvSpPr>
          <p:spPr>
            <a:xfrm>
              <a:off x="1819787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34" name="pt5933"/>
            <p:cNvSpPr/>
            <p:nvPr/>
          </p:nvSpPr>
          <p:spPr>
            <a:xfrm>
              <a:off x="1819787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35" name="pt5934"/>
            <p:cNvSpPr/>
            <p:nvPr/>
          </p:nvSpPr>
          <p:spPr>
            <a:xfrm>
              <a:off x="1819787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36" name="pt5935"/>
            <p:cNvSpPr/>
            <p:nvPr/>
          </p:nvSpPr>
          <p:spPr>
            <a:xfrm>
              <a:off x="1819787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37" name="pt5936"/>
            <p:cNvSpPr/>
            <p:nvPr/>
          </p:nvSpPr>
          <p:spPr>
            <a:xfrm>
              <a:off x="1819787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38" name="pt5937"/>
            <p:cNvSpPr/>
            <p:nvPr/>
          </p:nvSpPr>
          <p:spPr>
            <a:xfrm>
              <a:off x="1822711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39" name="pt5938"/>
            <p:cNvSpPr/>
            <p:nvPr/>
          </p:nvSpPr>
          <p:spPr>
            <a:xfrm>
              <a:off x="1822711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40" name="pt5939"/>
            <p:cNvSpPr/>
            <p:nvPr/>
          </p:nvSpPr>
          <p:spPr>
            <a:xfrm>
              <a:off x="1822711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41" name="pt5940"/>
            <p:cNvSpPr/>
            <p:nvPr/>
          </p:nvSpPr>
          <p:spPr>
            <a:xfrm>
              <a:off x="1822711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42" name="pt5941"/>
            <p:cNvSpPr/>
            <p:nvPr/>
          </p:nvSpPr>
          <p:spPr>
            <a:xfrm>
              <a:off x="1822711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43" name="pt5942"/>
            <p:cNvSpPr/>
            <p:nvPr/>
          </p:nvSpPr>
          <p:spPr>
            <a:xfrm>
              <a:off x="1822711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44" name="pt5943"/>
            <p:cNvSpPr/>
            <p:nvPr/>
          </p:nvSpPr>
          <p:spPr>
            <a:xfrm>
              <a:off x="1822711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45" name="pt5944"/>
            <p:cNvSpPr/>
            <p:nvPr/>
          </p:nvSpPr>
          <p:spPr>
            <a:xfrm>
              <a:off x="1822711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46" name="pt5945"/>
            <p:cNvSpPr/>
            <p:nvPr/>
          </p:nvSpPr>
          <p:spPr>
            <a:xfrm>
              <a:off x="1822711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47" name="pt5946"/>
            <p:cNvSpPr/>
            <p:nvPr/>
          </p:nvSpPr>
          <p:spPr>
            <a:xfrm>
              <a:off x="1822711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48" name="pt5947"/>
            <p:cNvSpPr/>
            <p:nvPr/>
          </p:nvSpPr>
          <p:spPr>
            <a:xfrm>
              <a:off x="1930906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49" name="pt5948"/>
            <p:cNvSpPr/>
            <p:nvPr/>
          </p:nvSpPr>
          <p:spPr>
            <a:xfrm>
              <a:off x="1930906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50" name="pt5949"/>
            <p:cNvSpPr/>
            <p:nvPr/>
          </p:nvSpPr>
          <p:spPr>
            <a:xfrm>
              <a:off x="1930906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51" name="pt5950"/>
            <p:cNvSpPr/>
            <p:nvPr/>
          </p:nvSpPr>
          <p:spPr>
            <a:xfrm>
              <a:off x="1930906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52" name="pt5951"/>
            <p:cNvSpPr/>
            <p:nvPr/>
          </p:nvSpPr>
          <p:spPr>
            <a:xfrm>
              <a:off x="1930906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53" name="pt5952"/>
            <p:cNvSpPr/>
            <p:nvPr/>
          </p:nvSpPr>
          <p:spPr>
            <a:xfrm>
              <a:off x="1930906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54" name="pt5953"/>
            <p:cNvSpPr/>
            <p:nvPr/>
          </p:nvSpPr>
          <p:spPr>
            <a:xfrm>
              <a:off x="1930906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55" name="pt5954"/>
            <p:cNvSpPr/>
            <p:nvPr/>
          </p:nvSpPr>
          <p:spPr>
            <a:xfrm>
              <a:off x="1930906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56" name="pt5955"/>
            <p:cNvSpPr/>
            <p:nvPr/>
          </p:nvSpPr>
          <p:spPr>
            <a:xfrm>
              <a:off x="1930906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57" name="pt5956"/>
            <p:cNvSpPr/>
            <p:nvPr/>
          </p:nvSpPr>
          <p:spPr>
            <a:xfrm>
              <a:off x="1930906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58" name="pt5957"/>
            <p:cNvSpPr/>
            <p:nvPr/>
          </p:nvSpPr>
          <p:spPr>
            <a:xfrm>
              <a:off x="1933830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59" name="pt5958"/>
            <p:cNvSpPr/>
            <p:nvPr/>
          </p:nvSpPr>
          <p:spPr>
            <a:xfrm>
              <a:off x="1933830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60" name="pt5959"/>
            <p:cNvSpPr/>
            <p:nvPr/>
          </p:nvSpPr>
          <p:spPr>
            <a:xfrm>
              <a:off x="1933830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61" name="pt5960"/>
            <p:cNvSpPr/>
            <p:nvPr/>
          </p:nvSpPr>
          <p:spPr>
            <a:xfrm>
              <a:off x="1933830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62" name="pt5961"/>
            <p:cNvSpPr/>
            <p:nvPr/>
          </p:nvSpPr>
          <p:spPr>
            <a:xfrm>
              <a:off x="1933830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63" name="pt5962"/>
            <p:cNvSpPr/>
            <p:nvPr/>
          </p:nvSpPr>
          <p:spPr>
            <a:xfrm>
              <a:off x="1933830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64" name="pt5963"/>
            <p:cNvSpPr/>
            <p:nvPr/>
          </p:nvSpPr>
          <p:spPr>
            <a:xfrm>
              <a:off x="1933830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65" name="pt5964"/>
            <p:cNvSpPr/>
            <p:nvPr/>
          </p:nvSpPr>
          <p:spPr>
            <a:xfrm>
              <a:off x="1933830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66" name="pt5965"/>
            <p:cNvSpPr/>
            <p:nvPr/>
          </p:nvSpPr>
          <p:spPr>
            <a:xfrm>
              <a:off x="1933830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67" name="pt5966"/>
            <p:cNvSpPr/>
            <p:nvPr/>
          </p:nvSpPr>
          <p:spPr>
            <a:xfrm>
              <a:off x="1933830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68" name="pt5967"/>
            <p:cNvSpPr/>
            <p:nvPr/>
          </p:nvSpPr>
          <p:spPr>
            <a:xfrm>
              <a:off x="1936754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69" name="pt5968"/>
            <p:cNvSpPr/>
            <p:nvPr/>
          </p:nvSpPr>
          <p:spPr>
            <a:xfrm>
              <a:off x="1936754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70" name="pt5969"/>
            <p:cNvSpPr/>
            <p:nvPr/>
          </p:nvSpPr>
          <p:spPr>
            <a:xfrm>
              <a:off x="1936754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71" name="pt5970"/>
            <p:cNvSpPr/>
            <p:nvPr/>
          </p:nvSpPr>
          <p:spPr>
            <a:xfrm>
              <a:off x="1936754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72" name="pt5971"/>
            <p:cNvSpPr/>
            <p:nvPr/>
          </p:nvSpPr>
          <p:spPr>
            <a:xfrm>
              <a:off x="1936754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73" name="pt5972"/>
            <p:cNvSpPr/>
            <p:nvPr/>
          </p:nvSpPr>
          <p:spPr>
            <a:xfrm>
              <a:off x="1936754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74" name="pt5973"/>
            <p:cNvSpPr/>
            <p:nvPr/>
          </p:nvSpPr>
          <p:spPr>
            <a:xfrm>
              <a:off x="1936754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75" name="pt5974"/>
            <p:cNvSpPr/>
            <p:nvPr/>
          </p:nvSpPr>
          <p:spPr>
            <a:xfrm>
              <a:off x="1936754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76" name="pt5975"/>
            <p:cNvSpPr/>
            <p:nvPr/>
          </p:nvSpPr>
          <p:spPr>
            <a:xfrm>
              <a:off x="1936754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77" name="pt5976"/>
            <p:cNvSpPr/>
            <p:nvPr/>
          </p:nvSpPr>
          <p:spPr>
            <a:xfrm>
              <a:off x="1936754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78" name="pt5977"/>
            <p:cNvSpPr/>
            <p:nvPr/>
          </p:nvSpPr>
          <p:spPr>
            <a:xfrm>
              <a:off x="1825635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79" name="pt5978"/>
            <p:cNvSpPr/>
            <p:nvPr/>
          </p:nvSpPr>
          <p:spPr>
            <a:xfrm>
              <a:off x="1825635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80" name="pt5979"/>
            <p:cNvSpPr/>
            <p:nvPr/>
          </p:nvSpPr>
          <p:spPr>
            <a:xfrm>
              <a:off x="1825635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81" name="pt5980"/>
            <p:cNvSpPr/>
            <p:nvPr/>
          </p:nvSpPr>
          <p:spPr>
            <a:xfrm>
              <a:off x="1825635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82" name="pt5981"/>
            <p:cNvSpPr/>
            <p:nvPr/>
          </p:nvSpPr>
          <p:spPr>
            <a:xfrm>
              <a:off x="1825635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83" name="pt5982"/>
            <p:cNvSpPr/>
            <p:nvPr/>
          </p:nvSpPr>
          <p:spPr>
            <a:xfrm>
              <a:off x="1825635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84" name="pt5983"/>
            <p:cNvSpPr/>
            <p:nvPr/>
          </p:nvSpPr>
          <p:spPr>
            <a:xfrm>
              <a:off x="1825635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85" name="pt5984"/>
            <p:cNvSpPr/>
            <p:nvPr/>
          </p:nvSpPr>
          <p:spPr>
            <a:xfrm>
              <a:off x="1825635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86" name="pt5985"/>
            <p:cNvSpPr/>
            <p:nvPr/>
          </p:nvSpPr>
          <p:spPr>
            <a:xfrm>
              <a:off x="1825635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87" name="pt5986"/>
            <p:cNvSpPr/>
            <p:nvPr/>
          </p:nvSpPr>
          <p:spPr>
            <a:xfrm>
              <a:off x="1825635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88" name="pt5987"/>
            <p:cNvSpPr/>
            <p:nvPr/>
          </p:nvSpPr>
          <p:spPr>
            <a:xfrm>
              <a:off x="2071267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89" name="pt5988"/>
            <p:cNvSpPr/>
            <p:nvPr/>
          </p:nvSpPr>
          <p:spPr>
            <a:xfrm>
              <a:off x="2071267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90" name="pt5989"/>
            <p:cNvSpPr/>
            <p:nvPr/>
          </p:nvSpPr>
          <p:spPr>
            <a:xfrm>
              <a:off x="2071267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91" name="pt5990"/>
            <p:cNvSpPr/>
            <p:nvPr/>
          </p:nvSpPr>
          <p:spPr>
            <a:xfrm>
              <a:off x="2071267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92" name="pt5991"/>
            <p:cNvSpPr/>
            <p:nvPr/>
          </p:nvSpPr>
          <p:spPr>
            <a:xfrm>
              <a:off x="2071267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93" name="pt5992"/>
            <p:cNvSpPr/>
            <p:nvPr/>
          </p:nvSpPr>
          <p:spPr>
            <a:xfrm>
              <a:off x="2071267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94" name="pt5993"/>
            <p:cNvSpPr/>
            <p:nvPr/>
          </p:nvSpPr>
          <p:spPr>
            <a:xfrm>
              <a:off x="2071267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95" name="pt5994"/>
            <p:cNvSpPr/>
            <p:nvPr/>
          </p:nvSpPr>
          <p:spPr>
            <a:xfrm>
              <a:off x="2071267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96" name="pt5995"/>
            <p:cNvSpPr/>
            <p:nvPr/>
          </p:nvSpPr>
          <p:spPr>
            <a:xfrm>
              <a:off x="2071267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97" name="pt5996"/>
            <p:cNvSpPr/>
            <p:nvPr/>
          </p:nvSpPr>
          <p:spPr>
            <a:xfrm>
              <a:off x="2071267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98" name="pt5997"/>
            <p:cNvSpPr/>
            <p:nvPr/>
          </p:nvSpPr>
          <p:spPr>
            <a:xfrm>
              <a:off x="1939679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99" name="pt5998"/>
            <p:cNvSpPr/>
            <p:nvPr/>
          </p:nvSpPr>
          <p:spPr>
            <a:xfrm>
              <a:off x="1939679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00" name="pt5999"/>
            <p:cNvSpPr/>
            <p:nvPr/>
          </p:nvSpPr>
          <p:spPr>
            <a:xfrm>
              <a:off x="1939679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01" name="pt6000"/>
            <p:cNvSpPr/>
            <p:nvPr/>
          </p:nvSpPr>
          <p:spPr>
            <a:xfrm>
              <a:off x="1939679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02" name="pt6001"/>
            <p:cNvSpPr/>
            <p:nvPr/>
          </p:nvSpPr>
          <p:spPr>
            <a:xfrm>
              <a:off x="1939679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03" name="pt6002"/>
            <p:cNvSpPr/>
            <p:nvPr/>
          </p:nvSpPr>
          <p:spPr>
            <a:xfrm>
              <a:off x="1939679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04" name="pt6003"/>
            <p:cNvSpPr/>
            <p:nvPr/>
          </p:nvSpPr>
          <p:spPr>
            <a:xfrm>
              <a:off x="1939679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05" name="pt6004"/>
            <p:cNvSpPr/>
            <p:nvPr/>
          </p:nvSpPr>
          <p:spPr>
            <a:xfrm>
              <a:off x="1939679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06" name="pt6005"/>
            <p:cNvSpPr/>
            <p:nvPr/>
          </p:nvSpPr>
          <p:spPr>
            <a:xfrm>
              <a:off x="1939679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07" name="pt6006"/>
            <p:cNvSpPr/>
            <p:nvPr/>
          </p:nvSpPr>
          <p:spPr>
            <a:xfrm>
              <a:off x="1939679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08" name="pt6007"/>
            <p:cNvSpPr/>
            <p:nvPr/>
          </p:nvSpPr>
          <p:spPr>
            <a:xfrm>
              <a:off x="1942603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09" name="pt6008"/>
            <p:cNvSpPr/>
            <p:nvPr/>
          </p:nvSpPr>
          <p:spPr>
            <a:xfrm>
              <a:off x="1942603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10" name="pt6009"/>
            <p:cNvSpPr/>
            <p:nvPr/>
          </p:nvSpPr>
          <p:spPr>
            <a:xfrm>
              <a:off x="1942603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11" name="pt6010"/>
            <p:cNvSpPr/>
            <p:nvPr/>
          </p:nvSpPr>
          <p:spPr>
            <a:xfrm>
              <a:off x="1942603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12" name="pt6011"/>
            <p:cNvSpPr/>
            <p:nvPr/>
          </p:nvSpPr>
          <p:spPr>
            <a:xfrm>
              <a:off x="1942603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13" name="pt6012"/>
            <p:cNvSpPr/>
            <p:nvPr/>
          </p:nvSpPr>
          <p:spPr>
            <a:xfrm>
              <a:off x="1942603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14" name="pt6013"/>
            <p:cNvSpPr/>
            <p:nvPr/>
          </p:nvSpPr>
          <p:spPr>
            <a:xfrm>
              <a:off x="1942603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15" name="pt6014"/>
            <p:cNvSpPr/>
            <p:nvPr/>
          </p:nvSpPr>
          <p:spPr>
            <a:xfrm>
              <a:off x="1942603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16" name="pt6015"/>
            <p:cNvSpPr/>
            <p:nvPr/>
          </p:nvSpPr>
          <p:spPr>
            <a:xfrm>
              <a:off x="1942603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17" name="pt6016"/>
            <p:cNvSpPr/>
            <p:nvPr/>
          </p:nvSpPr>
          <p:spPr>
            <a:xfrm>
              <a:off x="1942603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18" name="pt6017"/>
            <p:cNvSpPr/>
            <p:nvPr/>
          </p:nvSpPr>
          <p:spPr>
            <a:xfrm>
              <a:off x="1945527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19" name="pt6018"/>
            <p:cNvSpPr/>
            <p:nvPr/>
          </p:nvSpPr>
          <p:spPr>
            <a:xfrm>
              <a:off x="1945527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20" name="pt6019"/>
            <p:cNvSpPr/>
            <p:nvPr/>
          </p:nvSpPr>
          <p:spPr>
            <a:xfrm>
              <a:off x="1945527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21" name="pt6020"/>
            <p:cNvSpPr/>
            <p:nvPr/>
          </p:nvSpPr>
          <p:spPr>
            <a:xfrm>
              <a:off x="1945527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22" name="pt6021"/>
            <p:cNvSpPr/>
            <p:nvPr/>
          </p:nvSpPr>
          <p:spPr>
            <a:xfrm>
              <a:off x="1945527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23" name="pt6022"/>
            <p:cNvSpPr/>
            <p:nvPr/>
          </p:nvSpPr>
          <p:spPr>
            <a:xfrm>
              <a:off x="1945527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24" name="pt6023"/>
            <p:cNvSpPr/>
            <p:nvPr/>
          </p:nvSpPr>
          <p:spPr>
            <a:xfrm>
              <a:off x="1945527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25" name="pt6024"/>
            <p:cNvSpPr/>
            <p:nvPr/>
          </p:nvSpPr>
          <p:spPr>
            <a:xfrm>
              <a:off x="1945527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26" name="pt6025"/>
            <p:cNvSpPr/>
            <p:nvPr/>
          </p:nvSpPr>
          <p:spPr>
            <a:xfrm>
              <a:off x="1945527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27" name="pt6026"/>
            <p:cNvSpPr/>
            <p:nvPr/>
          </p:nvSpPr>
          <p:spPr>
            <a:xfrm>
              <a:off x="1945527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28" name="pt6027"/>
            <p:cNvSpPr/>
            <p:nvPr/>
          </p:nvSpPr>
          <p:spPr>
            <a:xfrm>
              <a:off x="1828559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29" name="pt6028"/>
            <p:cNvSpPr/>
            <p:nvPr/>
          </p:nvSpPr>
          <p:spPr>
            <a:xfrm>
              <a:off x="1828559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30" name="pt6029"/>
            <p:cNvSpPr/>
            <p:nvPr/>
          </p:nvSpPr>
          <p:spPr>
            <a:xfrm>
              <a:off x="1828559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31" name="pt6030"/>
            <p:cNvSpPr/>
            <p:nvPr/>
          </p:nvSpPr>
          <p:spPr>
            <a:xfrm>
              <a:off x="1828559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32" name="pt6031"/>
            <p:cNvSpPr/>
            <p:nvPr/>
          </p:nvSpPr>
          <p:spPr>
            <a:xfrm>
              <a:off x="1828559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33" name="pt6032"/>
            <p:cNvSpPr/>
            <p:nvPr/>
          </p:nvSpPr>
          <p:spPr>
            <a:xfrm>
              <a:off x="1828559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34" name="pt6033"/>
            <p:cNvSpPr/>
            <p:nvPr/>
          </p:nvSpPr>
          <p:spPr>
            <a:xfrm>
              <a:off x="1828559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35" name="pt6034"/>
            <p:cNvSpPr/>
            <p:nvPr/>
          </p:nvSpPr>
          <p:spPr>
            <a:xfrm>
              <a:off x="1828559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36" name="pt6035"/>
            <p:cNvSpPr/>
            <p:nvPr/>
          </p:nvSpPr>
          <p:spPr>
            <a:xfrm>
              <a:off x="1828559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37" name="pt6036"/>
            <p:cNvSpPr/>
            <p:nvPr/>
          </p:nvSpPr>
          <p:spPr>
            <a:xfrm>
              <a:off x="1828559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38" name="pt6037"/>
            <p:cNvSpPr/>
            <p:nvPr/>
          </p:nvSpPr>
          <p:spPr>
            <a:xfrm>
              <a:off x="1831483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39" name="pt6038"/>
            <p:cNvSpPr/>
            <p:nvPr/>
          </p:nvSpPr>
          <p:spPr>
            <a:xfrm>
              <a:off x="1831483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40" name="pt6039"/>
            <p:cNvSpPr/>
            <p:nvPr/>
          </p:nvSpPr>
          <p:spPr>
            <a:xfrm>
              <a:off x="1831483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41" name="pt6040"/>
            <p:cNvSpPr/>
            <p:nvPr/>
          </p:nvSpPr>
          <p:spPr>
            <a:xfrm>
              <a:off x="1831483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42" name="pt6041"/>
            <p:cNvSpPr/>
            <p:nvPr/>
          </p:nvSpPr>
          <p:spPr>
            <a:xfrm>
              <a:off x="1831483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43" name="pt6042"/>
            <p:cNvSpPr/>
            <p:nvPr/>
          </p:nvSpPr>
          <p:spPr>
            <a:xfrm>
              <a:off x="1831483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44" name="pt6043"/>
            <p:cNvSpPr/>
            <p:nvPr/>
          </p:nvSpPr>
          <p:spPr>
            <a:xfrm>
              <a:off x="1831483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45" name="pt6044"/>
            <p:cNvSpPr/>
            <p:nvPr/>
          </p:nvSpPr>
          <p:spPr>
            <a:xfrm>
              <a:off x="1831483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46" name="pt6045"/>
            <p:cNvSpPr/>
            <p:nvPr/>
          </p:nvSpPr>
          <p:spPr>
            <a:xfrm>
              <a:off x="1831483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47" name="pt6046"/>
            <p:cNvSpPr/>
            <p:nvPr/>
          </p:nvSpPr>
          <p:spPr>
            <a:xfrm>
              <a:off x="1831483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48" name="pt6047"/>
            <p:cNvSpPr/>
            <p:nvPr/>
          </p:nvSpPr>
          <p:spPr>
            <a:xfrm>
              <a:off x="2164842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49" name="pt6048"/>
            <p:cNvSpPr/>
            <p:nvPr/>
          </p:nvSpPr>
          <p:spPr>
            <a:xfrm>
              <a:off x="2164842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50" name="pt6049"/>
            <p:cNvSpPr/>
            <p:nvPr/>
          </p:nvSpPr>
          <p:spPr>
            <a:xfrm>
              <a:off x="2164842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51" name="pt6050"/>
            <p:cNvSpPr/>
            <p:nvPr/>
          </p:nvSpPr>
          <p:spPr>
            <a:xfrm>
              <a:off x="2164842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52" name="pt6051"/>
            <p:cNvSpPr/>
            <p:nvPr/>
          </p:nvSpPr>
          <p:spPr>
            <a:xfrm>
              <a:off x="2164842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53" name="pt6052"/>
            <p:cNvSpPr/>
            <p:nvPr/>
          </p:nvSpPr>
          <p:spPr>
            <a:xfrm>
              <a:off x="2164842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54" name="pt6053"/>
            <p:cNvSpPr/>
            <p:nvPr/>
          </p:nvSpPr>
          <p:spPr>
            <a:xfrm>
              <a:off x="2164842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55" name="pt6054"/>
            <p:cNvSpPr/>
            <p:nvPr/>
          </p:nvSpPr>
          <p:spPr>
            <a:xfrm>
              <a:off x="2164842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56" name="pt6055"/>
            <p:cNvSpPr/>
            <p:nvPr/>
          </p:nvSpPr>
          <p:spPr>
            <a:xfrm>
              <a:off x="2164842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57" name="pt6056"/>
            <p:cNvSpPr/>
            <p:nvPr/>
          </p:nvSpPr>
          <p:spPr>
            <a:xfrm>
              <a:off x="2164842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58" name="pt6057"/>
            <p:cNvSpPr/>
            <p:nvPr/>
          </p:nvSpPr>
          <p:spPr>
            <a:xfrm>
              <a:off x="1948451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59" name="pt6058"/>
            <p:cNvSpPr/>
            <p:nvPr/>
          </p:nvSpPr>
          <p:spPr>
            <a:xfrm>
              <a:off x="1948451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60" name="pt6059"/>
            <p:cNvSpPr/>
            <p:nvPr/>
          </p:nvSpPr>
          <p:spPr>
            <a:xfrm>
              <a:off x="1948451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61" name="pt6060"/>
            <p:cNvSpPr/>
            <p:nvPr/>
          </p:nvSpPr>
          <p:spPr>
            <a:xfrm>
              <a:off x="1948451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62" name="pt6061"/>
            <p:cNvSpPr/>
            <p:nvPr/>
          </p:nvSpPr>
          <p:spPr>
            <a:xfrm>
              <a:off x="1948451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63" name="pt6062"/>
            <p:cNvSpPr/>
            <p:nvPr/>
          </p:nvSpPr>
          <p:spPr>
            <a:xfrm>
              <a:off x="1948451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64" name="pt6063"/>
            <p:cNvSpPr/>
            <p:nvPr/>
          </p:nvSpPr>
          <p:spPr>
            <a:xfrm>
              <a:off x="1948451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65" name="pt6064"/>
            <p:cNvSpPr/>
            <p:nvPr/>
          </p:nvSpPr>
          <p:spPr>
            <a:xfrm>
              <a:off x="1948451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66" name="pt6065"/>
            <p:cNvSpPr/>
            <p:nvPr/>
          </p:nvSpPr>
          <p:spPr>
            <a:xfrm>
              <a:off x="1948451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67" name="pt6066"/>
            <p:cNvSpPr/>
            <p:nvPr/>
          </p:nvSpPr>
          <p:spPr>
            <a:xfrm>
              <a:off x="1948451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68" name="pt6067"/>
            <p:cNvSpPr/>
            <p:nvPr/>
          </p:nvSpPr>
          <p:spPr>
            <a:xfrm>
              <a:off x="1951375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69" name="pt6068"/>
            <p:cNvSpPr/>
            <p:nvPr/>
          </p:nvSpPr>
          <p:spPr>
            <a:xfrm>
              <a:off x="1951375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70" name="pt6069"/>
            <p:cNvSpPr/>
            <p:nvPr/>
          </p:nvSpPr>
          <p:spPr>
            <a:xfrm>
              <a:off x="1951375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71" name="pt6070"/>
            <p:cNvSpPr/>
            <p:nvPr/>
          </p:nvSpPr>
          <p:spPr>
            <a:xfrm>
              <a:off x="1951375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72" name="pt6071"/>
            <p:cNvSpPr/>
            <p:nvPr/>
          </p:nvSpPr>
          <p:spPr>
            <a:xfrm>
              <a:off x="1951375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73" name="pt6072"/>
            <p:cNvSpPr/>
            <p:nvPr/>
          </p:nvSpPr>
          <p:spPr>
            <a:xfrm>
              <a:off x="1951375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74" name="pt6073"/>
            <p:cNvSpPr/>
            <p:nvPr/>
          </p:nvSpPr>
          <p:spPr>
            <a:xfrm>
              <a:off x="1951375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75" name="pt6074"/>
            <p:cNvSpPr/>
            <p:nvPr/>
          </p:nvSpPr>
          <p:spPr>
            <a:xfrm>
              <a:off x="1951375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76" name="pt6075"/>
            <p:cNvSpPr/>
            <p:nvPr/>
          </p:nvSpPr>
          <p:spPr>
            <a:xfrm>
              <a:off x="1951375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77" name="pt6076"/>
            <p:cNvSpPr/>
            <p:nvPr/>
          </p:nvSpPr>
          <p:spPr>
            <a:xfrm>
              <a:off x="1951375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78" name="pt6077"/>
            <p:cNvSpPr/>
            <p:nvPr/>
          </p:nvSpPr>
          <p:spPr>
            <a:xfrm>
              <a:off x="1834408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79" name="pt6078"/>
            <p:cNvSpPr/>
            <p:nvPr/>
          </p:nvSpPr>
          <p:spPr>
            <a:xfrm>
              <a:off x="1834408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80" name="pt6079"/>
            <p:cNvSpPr/>
            <p:nvPr/>
          </p:nvSpPr>
          <p:spPr>
            <a:xfrm>
              <a:off x="1834408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81" name="pt6080"/>
            <p:cNvSpPr/>
            <p:nvPr/>
          </p:nvSpPr>
          <p:spPr>
            <a:xfrm>
              <a:off x="1834408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82" name="pt6081"/>
            <p:cNvSpPr/>
            <p:nvPr/>
          </p:nvSpPr>
          <p:spPr>
            <a:xfrm>
              <a:off x="1834408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83" name="pt6082"/>
            <p:cNvSpPr/>
            <p:nvPr/>
          </p:nvSpPr>
          <p:spPr>
            <a:xfrm>
              <a:off x="1834408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84" name="pt6083"/>
            <p:cNvSpPr/>
            <p:nvPr/>
          </p:nvSpPr>
          <p:spPr>
            <a:xfrm>
              <a:off x="1834408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85" name="pt6084"/>
            <p:cNvSpPr/>
            <p:nvPr/>
          </p:nvSpPr>
          <p:spPr>
            <a:xfrm>
              <a:off x="1834408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86" name="pt6085"/>
            <p:cNvSpPr/>
            <p:nvPr/>
          </p:nvSpPr>
          <p:spPr>
            <a:xfrm>
              <a:off x="1834408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87" name="pt6086"/>
            <p:cNvSpPr/>
            <p:nvPr/>
          </p:nvSpPr>
          <p:spPr>
            <a:xfrm>
              <a:off x="1834408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88" name="pt6087"/>
            <p:cNvSpPr/>
            <p:nvPr/>
          </p:nvSpPr>
          <p:spPr>
            <a:xfrm>
              <a:off x="1837332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89" name="pt6088"/>
            <p:cNvSpPr/>
            <p:nvPr/>
          </p:nvSpPr>
          <p:spPr>
            <a:xfrm>
              <a:off x="1837332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90" name="pt6089"/>
            <p:cNvSpPr/>
            <p:nvPr/>
          </p:nvSpPr>
          <p:spPr>
            <a:xfrm>
              <a:off x="1837332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91" name="pt6090"/>
            <p:cNvSpPr/>
            <p:nvPr/>
          </p:nvSpPr>
          <p:spPr>
            <a:xfrm>
              <a:off x="1837332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92" name="pt6091"/>
            <p:cNvSpPr/>
            <p:nvPr/>
          </p:nvSpPr>
          <p:spPr>
            <a:xfrm>
              <a:off x="1837332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93" name="pt6092"/>
            <p:cNvSpPr/>
            <p:nvPr/>
          </p:nvSpPr>
          <p:spPr>
            <a:xfrm>
              <a:off x="1837332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94" name="pt6093"/>
            <p:cNvSpPr/>
            <p:nvPr/>
          </p:nvSpPr>
          <p:spPr>
            <a:xfrm>
              <a:off x="1837332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95" name="pt6094"/>
            <p:cNvSpPr/>
            <p:nvPr/>
          </p:nvSpPr>
          <p:spPr>
            <a:xfrm>
              <a:off x="1837332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96" name="pt6095"/>
            <p:cNvSpPr/>
            <p:nvPr/>
          </p:nvSpPr>
          <p:spPr>
            <a:xfrm>
              <a:off x="1837332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97" name="pt6096"/>
            <p:cNvSpPr/>
            <p:nvPr/>
          </p:nvSpPr>
          <p:spPr>
            <a:xfrm>
              <a:off x="1837332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98" name="pt6097"/>
            <p:cNvSpPr/>
            <p:nvPr/>
          </p:nvSpPr>
          <p:spPr>
            <a:xfrm>
              <a:off x="2074192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099" name="pt6098"/>
            <p:cNvSpPr/>
            <p:nvPr/>
          </p:nvSpPr>
          <p:spPr>
            <a:xfrm>
              <a:off x="2074192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00" name="pt6099"/>
            <p:cNvSpPr/>
            <p:nvPr/>
          </p:nvSpPr>
          <p:spPr>
            <a:xfrm>
              <a:off x="2074192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01" name="pt6100"/>
            <p:cNvSpPr/>
            <p:nvPr/>
          </p:nvSpPr>
          <p:spPr>
            <a:xfrm>
              <a:off x="2074192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02" name="pt6101"/>
            <p:cNvSpPr/>
            <p:nvPr/>
          </p:nvSpPr>
          <p:spPr>
            <a:xfrm>
              <a:off x="2074192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03" name="pt6102"/>
            <p:cNvSpPr/>
            <p:nvPr/>
          </p:nvSpPr>
          <p:spPr>
            <a:xfrm>
              <a:off x="2074192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04" name="pt6103"/>
            <p:cNvSpPr/>
            <p:nvPr/>
          </p:nvSpPr>
          <p:spPr>
            <a:xfrm>
              <a:off x="2074192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05" name="pt6104"/>
            <p:cNvSpPr/>
            <p:nvPr/>
          </p:nvSpPr>
          <p:spPr>
            <a:xfrm>
              <a:off x="2074192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06" name="pt6105"/>
            <p:cNvSpPr/>
            <p:nvPr/>
          </p:nvSpPr>
          <p:spPr>
            <a:xfrm>
              <a:off x="2074192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07" name="pt6106"/>
            <p:cNvSpPr/>
            <p:nvPr/>
          </p:nvSpPr>
          <p:spPr>
            <a:xfrm>
              <a:off x="2074192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08" name="pt6107"/>
            <p:cNvSpPr/>
            <p:nvPr/>
          </p:nvSpPr>
          <p:spPr>
            <a:xfrm>
              <a:off x="2167766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09" name="pt6108"/>
            <p:cNvSpPr/>
            <p:nvPr/>
          </p:nvSpPr>
          <p:spPr>
            <a:xfrm>
              <a:off x="2167766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10" name="pt6109"/>
            <p:cNvSpPr/>
            <p:nvPr/>
          </p:nvSpPr>
          <p:spPr>
            <a:xfrm>
              <a:off x="2167766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11" name="pt6110"/>
            <p:cNvSpPr/>
            <p:nvPr/>
          </p:nvSpPr>
          <p:spPr>
            <a:xfrm>
              <a:off x="2167766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12" name="pt6111"/>
            <p:cNvSpPr/>
            <p:nvPr/>
          </p:nvSpPr>
          <p:spPr>
            <a:xfrm>
              <a:off x="2167766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13" name="pt6112"/>
            <p:cNvSpPr/>
            <p:nvPr/>
          </p:nvSpPr>
          <p:spPr>
            <a:xfrm>
              <a:off x="2167766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14" name="pt6113"/>
            <p:cNvSpPr/>
            <p:nvPr/>
          </p:nvSpPr>
          <p:spPr>
            <a:xfrm>
              <a:off x="2167766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15" name="pt6114"/>
            <p:cNvSpPr/>
            <p:nvPr/>
          </p:nvSpPr>
          <p:spPr>
            <a:xfrm>
              <a:off x="2167766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16" name="pt6115"/>
            <p:cNvSpPr/>
            <p:nvPr/>
          </p:nvSpPr>
          <p:spPr>
            <a:xfrm>
              <a:off x="2167766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17" name="pt6116"/>
            <p:cNvSpPr/>
            <p:nvPr/>
          </p:nvSpPr>
          <p:spPr>
            <a:xfrm>
              <a:off x="2167766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18" name="pt6117"/>
            <p:cNvSpPr/>
            <p:nvPr/>
          </p:nvSpPr>
          <p:spPr>
            <a:xfrm>
              <a:off x="1954300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19" name="pt6118"/>
            <p:cNvSpPr/>
            <p:nvPr/>
          </p:nvSpPr>
          <p:spPr>
            <a:xfrm>
              <a:off x="1954300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20" name="pt6119"/>
            <p:cNvSpPr/>
            <p:nvPr/>
          </p:nvSpPr>
          <p:spPr>
            <a:xfrm>
              <a:off x="1954300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21" name="pt6120"/>
            <p:cNvSpPr/>
            <p:nvPr/>
          </p:nvSpPr>
          <p:spPr>
            <a:xfrm>
              <a:off x="1954300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22" name="pt6121"/>
            <p:cNvSpPr/>
            <p:nvPr/>
          </p:nvSpPr>
          <p:spPr>
            <a:xfrm>
              <a:off x="1954300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23" name="pt6122"/>
            <p:cNvSpPr/>
            <p:nvPr/>
          </p:nvSpPr>
          <p:spPr>
            <a:xfrm>
              <a:off x="1954300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24" name="pt6123"/>
            <p:cNvSpPr/>
            <p:nvPr/>
          </p:nvSpPr>
          <p:spPr>
            <a:xfrm>
              <a:off x="1954300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25" name="pt6124"/>
            <p:cNvSpPr/>
            <p:nvPr/>
          </p:nvSpPr>
          <p:spPr>
            <a:xfrm>
              <a:off x="1954300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26" name="pt6125"/>
            <p:cNvSpPr/>
            <p:nvPr/>
          </p:nvSpPr>
          <p:spPr>
            <a:xfrm>
              <a:off x="1954300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27" name="pt6126"/>
            <p:cNvSpPr/>
            <p:nvPr/>
          </p:nvSpPr>
          <p:spPr>
            <a:xfrm>
              <a:off x="1954300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28" name="pt6127"/>
            <p:cNvSpPr/>
            <p:nvPr/>
          </p:nvSpPr>
          <p:spPr>
            <a:xfrm>
              <a:off x="1957224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29" name="pt6128"/>
            <p:cNvSpPr/>
            <p:nvPr/>
          </p:nvSpPr>
          <p:spPr>
            <a:xfrm>
              <a:off x="1957224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30" name="pt6129"/>
            <p:cNvSpPr/>
            <p:nvPr/>
          </p:nvSpPr>
          <p:spPr>
            <a:xfrm>
              <a:off x="1957224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31" name="pt6130"/>
            <p:cNvSpPr/>
            <p:nvPr/>
          </p:nvSpPr>
          <p:spPr>
            <a:xfrm>
              <a:off x="1957224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32" name="pt6131"/>
            <p:cNvSpPr/>
            <p:nvPr/>
          </p:nvSpPr>
          <p:spPr>
            <a:xfrm>
              <a:off x="1957224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33" name="pt6132"/>
            <p:cNvSpPr/>
            <p:nvPr/>
          </p:nvSpPr>
          <p:spPr>
            <a:xfrm>
              <a:off x="1957224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34" name="pt6133"/>
            <p:cNvSpPr/>
            <p:nvPr/>
          </p:nvSpPr>
          <p:spPr>
            <a:xfrm>
              <a:off x="1957224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35" name="pt6134"/>
            <p:cNvSpPr/>
            <p:nvPr/>
          </p:nvSpPr>
          <p:spPr>
            <a:xfrm>
              <a:off x="1957224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36" name="pt6135"/>
            <p:cNvSpPr/>
            <p:nvPr/>
          </p:nvSpPr>
          <p:spPr>
            <a:xfrm>
              <a:off x="1957224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37" name="pt6136"/>
            <p:cNvSpPr/>
            <p:nvPr/>
          </p:nvSpPr>
          <p:spPr>
            <a:xfrm>
              <a:off x="1957224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38" name="pt6137"/>
            <p:cNvSpPr/>
            <p:nvPr/>
          </p:nvSpPr>
          <p:spPr>
            <a:xfrm>
              <a:off x="1960148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39" name="pt6138"/>
            <p:cNvSpPr/>
            <p:nvPr/>
          </p:nvSpPr>
          <p:spPr>
            <a:xfrm>
              <a:off x="1960148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40" name="pt6139"/>
            <p:cNvSpPr/>
            <p:nvPr/>
          </p:nvSpPr>
          <p:spPr>
            <a:xfrm>
              <a:off x="1960148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41" name="pt6140"/>
            <p:cNvSpPr/>
            <p:nvPr/>
          </p:nvSpPr>
          <p:spPr>
            <a:xfrm>
              <a:off x="1960148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42" name="pt6141"/>
            <p:cNvSpPr/>
            <p:nvPr/>
          </p:nvSpPr>
          <p:spPr>
            <a:xfrm>
              <a:off x="1960148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43" name="pt6142"/>
            <p:cNvSpPr/>
            <p:nvPr/>
          </p:nvSpPr>
          <p:spPr>
            <a:xfrm>
              <a:off x="1960148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44" name="pt6143"/>
            <p:cNvSpPr/>
            <p:nvPr/>
          </p:nvSpPr>
          <p:spPr>
            <a:xfrm>
              <a:off x="1960148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45" name="pt6144"/>
            <p:cNvSpPr/>
            <p:nvPr/>
          </p:nvSpPr>
          <p:spPr>
            <a:xfrm>
              <a:off x="1960148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46" name="pt6145"/>
            <p:cNvSpPr/>
            <p:nvPr/>
          </p:nvSpPr>
          <p:spPr>
            <a:xfrm>
              <a:off x="1960148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47" name="pt6146"/>
            <p:cNvSpPr/>
            <p:nvPr/>
          </p:nvSpPr>
          <p:spPr>
            <a:xfrm>
              <a:off x="1960148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48" name="pt6147"/>
            <p:cNvSpPr/>
            <p:nvPr/>
          </p:nvSpPr>
          <p:spPr>
            <a:xfrm>
              <a:off x="2077116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49" name="pt6148"/>
            <p:cNvSpPr/>
            <p:nvPr/>
          </p:nvSpPr>
          <p:spPr>
            <a:xfrm>
              <a:off x="2077116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50" name="pt6149"/>
            <p:cNvSpPr/>
            <p:nvPr/>
          </p:nvSpPr>
          <p:spPr>
            <a:xfrm>
              <a:off x="2077116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51" name="pt6150"/>
            <p:cNvSpPr/>
            <p:nvPr/>
          </p:nvSpPr>
          <p:spPr>
            <a:xfrm>
              <a:off x="2077116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52" name="pt6151"/>
            <p:cNvSpPr/>
            <p:nvPr/>
          </p:nvSpPr>
          <p:spPr>
            <a:xfrm>
              <a:off x="2077116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53" name="pt6152"/>
            <p:cNvSpPr/>
            <p:nvPr/>
          </p:nvSpPr>
          <p:spPr>
            <a:xfrm>
              <a:off x="2077116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54" name="pt6153"/>
            <p:cNvSpPr/>
            <p:nvPr/>
          </p:nvSpPr>
          <p:spPr>
            <a:xfrm>
              <a:off x="2077116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55" name="pt6154"/>
            <p:cNvSpPr/>
            <p:nvPr/>
          </p:nvSpPr>
          <p:spPr>
            <a:xfrm>
              <a:off x="2077116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56" name="pt6155"/>
            <p:cNvSpPr/>
            <p:nvPr/>
          </p:nvSpPr>
          <p:spPr>
            <a:xfrm>
              <a:off x="2077116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57" name="pt6156"/>
            <p:cNvSpPr/>
            <p:nvPr/>
          </p:nvSpPr>
          <p:spPr>
            <a:xfrm>
              <a:off x="2077116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58" name="pt6157"/>
            <p:cNvSpPr/>
            <p:nvPr/>
          </p:nvSpPr>
          <p:spPr>
            <a:xfrm>
              <a:off x="1963072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59" name="pt6158"/>
            <p:cNvSpPr/>
            <p:nvPr/>
          </p:nvSpPr>
          <p:spPr>
            <a:xfrm>
              <a:off x="1963072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60" name="pt6159"/>
            <p:cNvSpPr/>
            <p:nvPr/>
          </p:nvSpPr>
          <p:spPr>
            <a:xfrm>
              <a:off x="1963072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61" name="pt6160"/>
            <p:cNvSpPr/>
            <p:nvPr/>
          </p:nvSpPr>
          <p:spPr>
            <a:xfrm>
              <a:off x="1963072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62" name="pt6161"/>
            <p:cNvSpPr/>
            <p:nvPr/>
          </p:nvSpPr>
          <p:spPr>
            <a:xfrm>
              <a:off x="1963072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63" name="pt6162"/>
            <p:cNvSpPr/>
            <p:nvPr/>
          </p:nvSpPr>
          <p:spPr>
            <a:xfrm>
              <a:off x="1963072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64" name="pt6163"/>
            <p:cNvSpPr/>
            <p:nvPr/>
          </p:nvSpPr>
          <p:spPr>
            <a:xfrm>
              <a:off x="1963072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65" name="pt6164"/>
            <p:cNvSpPr/>
            <p:nvPr/>
          </p:nvSpPr>
          <p:spPr>
            <a:xfrm>
              <a:off x="1963072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66" name="pt6165"/>
            <p:cNvSpPr/>
            <p:nvPr/>
          </p:nvSpPr>
          <p:spPr>
            <a:xfrm>
              <a:off x="1963072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67" name="pt6166"/>
            <p:cNvSpPr/>
            <p:nvPr/>
          </p:nvSpPr>
          <p:spPr>
            <a:xfrm>
              <a:off x="1963072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68" name="pt6167"/>
            <p:cNvSpPr/>
            <p:nvPr/>
          </p:nvSpPr>
          <p:spPr>
            <a:xfrm>
              <a:off x="2080040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69" name="pt6168"/>
            <p:cNvSpPr/>
            <p:nvPr/>
          </p:nvSpPr>
          <p:spPr>
            <a:xfrm>
              <a:off x="2080040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70" name="pt6169"/>
            <p:cNvSpPr/>
            <p:nvPr/>
          </p:nvSpPr>
          <p:spPr>
            <a:xfrm>
              <a:off x="2080040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71" name="pt6170"/>
            <p:cNvSpPr/>
            <p:nvPr/>
          </p:nvSpPr>
          <p:spPr>
            <a:xfrm>
              <a:off x="2080040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72" name="pt6171"/>
            <p:cNvSpPr/>
            <p:nvPr/>
          </p:nvSpPr>
          <p:spPr>
            <a:xfrm>
              <a:off x="2080040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73" name="pt6172"/>
            <p:cNvSpPr/>
            <p:nvPr/>
          </p:nvSpPr>
          <p:spPr>
            <a:xfrm>
              <a:off x="2080040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74" name="pt6173"/>
            <p:cNvSpPr/>
            <p:nvPr/>
          </p:nvSpPr>
          <p:spPr>
            <a:xfrm>
              <a:off x="2080040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75" name="pt6174"/>
            <p:cNvSpPr/>
            <p:nvPr/>
          </p:nvSpPr>
          <p:spPr>
            <a:xfrm>
              <a:off x="2080040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76" name="pt6175"/>
            <p:cNvSpPr/>
            <p:nvPr/>
          </p:nvSpPr>
          <p:spPr>
            <a:xfrm>
              <a:off x="2080040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77" name="pt6176"/>
            <p:cNvSpPr/>
            <p:nvPr/>
          </p:nvSpPr>
          <p:spPr>
            <a:xfrm>
              <a:off x="2080040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78" name="pt6177"/>
            <p:cNvSpPr/>
            <p:nvPr/>
          </p:nvSpPr>
          <p:spPr>
            <a:xfrm>
              <a:off x="2170690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79" name="pt6178"/>
            <p:cNvSpPr/>
            <p:nvPr/>
          </p:nvSpPr>
          <p:spPr>
            <a:xfrm>
              <a:off x="2170690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80" name="pt6179"/>
            <p:cNvSpPr/>
            <p:nvPr/>
          </p:nvSpPr>
          <p:spPr>
            <a:xfrm>
              <a:off x="2170690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81" name="pt6180"/>
            <p:cNvSpPr/>
            <p:nvPr/>
          </p:nvSpPr>
          <p:spPr>
            <a:xfrm>
              <a:off x="2170690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82" name="pt6181"/>
            <p:cNvSpPr/>
            <p:nvPr/>
          </p:nvSpPr>
          <p:spPr>
            <a:xfrm>
              <a:off x="2170690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83" name="pt6182"/>
            <p:cNvSpPr/>
            <p:nvPr/>
          </p:nvSpPr>
          <p:spPr>
            <a:xfrm>
              <a:off x="2170690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84" name="pt6183"/>
            <p:cNvSpPr/>
            <p:nvPr/>
          </p:nvSpPr>
          <p:spPr>
            <a:xfrm>
              <a:off x="2170690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85" name="pt6184"/>
            <p:cNvSpPr/>
            <p:nvPr/>
          </p:nvSpPr>
          <p:spPr>
            <a:xfrm>
              <a:off x="2170690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86" name="pt6185"/>
            <p:cNvSpPr/>
            <p:nvPr/>
          </p:nvSpPr>
          <p:spPr>
            <a:xfrm>
              <a:off x="2170690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87" name="pt6186"/>
            <p:cNvSpPr/>
            <p:nvPr/>
          </p:nvSpPr>
          <p:spPr>
            <a:xfrm>
              <a:off x="2170690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88" name="pt6187"/>
            <p:cNvSpPr/>
            <p:nvPr/>
          </p:nvSpPr>
          <p:spPr>
            <a:xfrm>
              <a:off x="2173614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89" name="pt6188"/>
            <p:cNvSpPr/>
            <p:nvPr/>
          </p:nvSpPr>
          <p:spPr>
            <a:xfrm>
              <a:off x="2173614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90" name="pt6189"/>
            <p:cNvSpPr/>
            <p:nvPr/>
          </p:nvSpPr>
          <p:spPr>
            <a:xfrm>
              <a:off x="2173614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91" name="pt6190"/>
            <p:cNvSpPr/>
            <p:nvPr/>
          </p:nvSpPr>
          <p:spPr>
            <a:xfrm>
              <a:off x="2173614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92" name="pt6191"/>
            <p:cNvSpPr/>
            <p:nvPr/>
          </p:nvSpPr>
          <p:spPr>
            <a:xfrm>
              <a:off x="2173614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93" name="pt6192"/>
            <p:cNvSpPr/>
            <p:nvPr/>
          </p:nvSpPr>
          <p:spPr>
            <a:xfrm>
              <a:off x="2173614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94" name="pt6193"/>
            <p:cNvSpPr/>
            <p:nvPr/>
          </p:nvSpPr>
          <p:spPr>
            <a:xfrm>
              <a:off x="2173614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95" name="pt6194"/>
            <p:cNvSpPr/>
            <p:nvPr/>
          </p:nvSpPr>
          <p:spPr>
            <a:xfrm>
              <a:off x="2173614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96" name="pt6195"/>
            <p:cNvSpPr/>
            <p:nvPr/>
          </p:nvSpPr>
          <p:spPr>
            <a:xfrm>
              <a:off x="2173614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97" name="pt6196"/>
            <p:cNvSpPr/>
            <p:nvPr/>
          </p:nvSpPr>
          <p:spPr>
            <a:xfrm>
              <a:off x="2173614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98" name="pt6197"/>
            <p:cNvSpPr/>
            <p:nvPr/>
          </p:nvSpPr>
          <p:spPr>
            <a:xfrm>
              <a:off x="2082964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99" name="pt6198"/>
            <p:cNvSpPr/>
            <p:nvPr/>
          </p:nvSpPr>
          <p:spPr>
            <a:xfrm>
              <a:off x="2082964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00" name="pt6199"/>
            <p:cNvSpPr/>
            <p:nvPr/>
          </p:nvSpPr>
          <p:spPr>
            <a:xfrm>
              <a:off x="2082964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01" name="pt6200"/>
            <p:cNvSpPr/>
            <p:nvPr/>
          </p:nvSpPr>
          <p:spPr>
            <a:xfrm>
              <a:off x="2082964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02" name="pt6201"/>
            <p:cNvSpPr/>
            <p:nvPr/>
          </p:nvSpPr>
          <p:spPr>
            <a:xfrm>
              <a:off x="2082964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03" name="pt6202"/>
            <p:cNvSpPr/>
            <p:nvPr/>
          </p:nvSpPr>
          <p:spPr>
            <a:xfrm>
              <a:off x="2082964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04" name="pt6203"/>
            <p:cNvSpPr/>
            <p:nvPr/>
          </p:nvSpPr>
          <p:spPr>
            <a:xfrm>
              <a:off x="2082964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05" name="pt6204"/>
            <p:cNvSpPr/>
            <p:nvPr/>
          </p:nvSpPr>
          <p:spPr>
            <a:xfrm>
              <a:off x="2082964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06" name="pt6205"/>
            <p:cNvSpPr/>
            <p:nvPr/>
          </p:nvSpPr>
          <p:spPr>
            <a:xfrm>
              <a:off x="2082964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07" name="pt6206"/>
            <p:cNvSpPr/>
            <p:nvPr/>
          </p:nvSpPr>
          <p:spPr>
            <a:xfrm>
              <a:off x="2082964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08" name="pt6207"/>
            <p:cNvSpPr/>
            <p:nvPr/>
          </p:nvSpPr>
          <p:spPr>
            <a:xfrm>
              <a:off x="1840256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09" name="pt6208"/>
            <p:cNvSpPr/>
            <p:nvPr/>
          </p:nvSpPr>
          <p:spPr>
            <a:xfrm>
              <a:off x="1840256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10" name="pt6209"/>
            <p:cNvSpPr/>
            <p:nvPr/>
          </p:nvSpPr>
          <p:spPr>
            <a:xfrm>
              <a:off x="1840256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11" name="pt6210"/>
            <p:cNvSpPr/>
            <p:nvPr/>
          </p:nvSpPr>
          <p:spPr>
            <a:xfrm>
              <a:off x="1840256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12" name="pt6211"/>
            <p:cNvSpPr/>
            <p:nvPr/>
          </p:nvSpPr>
          <p:spPr>
            <a:xfrm>
              <a:off x="1840256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13" name="pt6212"/>
            <p:cNvSpPr/>
            <p:nvPr/>
          </p:nvSpPr>
          <p:spPr>
            <a:xfrm>
              <a:off x="1840256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14" name="pt6213"/>
            <p:cNvSpPr/>
            <p:nvPr/>
          </p:nvSpPr>
          <p:spPr>
            <a:xfrm>
              <a:off x="1840256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15" name="pt6214"/>
            <p:cNvSpPr/>
            <p:nvPr/>
          </p:nvSpPr>
          <p:spPr>
            <a:xfrm>
              <a:off x="1840256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16" name="pt6215"/>
            <p:cNvSpPr/>
            <p:nvPr/>
          </p:nvSpPr>
          <p:spPr>
            <a:xfrm>
              <a:off x="1840256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17" name="pt6216"/>
            <p:cNvSpPr/>
            <p:nvPr/>
          </p:nvSpPr>
          <p:spPr>
            <a:xfrm>
              <a:off x="1840256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18" name="pt6217"/>
            <p:cNvSpPr/>
            <p:nvPr/>
          </p:nvSpPr>
          <p:spPr>
            <a:xfrm>
              <a:off x="1965996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19" name="pt6218"/>
            <p:cNvSpPr/>
            <p:nvPr/>
          </p:nvSpPr>
          <p:spPr>
            <a:xfrm>
              <a:off x="1965996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20" name="pt6219"/>
            <p:cNvSpPr/>
            <p:nvPr/>
          </p:nvSpPr>
          <p:spPr>
            <a:xfrm>
              <a:off x="1965996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21" name="pt6220"/>
            <p:cNvSpPr/>
            <p:nvPr/>
          </p:nvSpPr>
          <p:spPr>
            <a:xfrm>
              <a:off x="1965996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22" name="pt6221"/>
            <p:cNvSpPr/>
            <p:nvPr/>
          </p:nvSpPr>
          <p:spPr>
            <a:xfrm>
              <a:off x="1965996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23" name="pt6222"/>
            <p:cNvSpPr/>
            <p:nvPr/>
          </p:nvSpPr>
          <p:spPr>
            <a:xfrm>
              <a:off x="1965996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24" name="pt6223"/>
            <p:cNvSpPr/>
            <p:nvPr/>
          </p:nvSpPr>
          <p:spPr>
            <a:xfrm>
              <a:off x="1965996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25" name="pt6224"/>
            <p:cNvSpPr/>
            <p:nvPr/>
          </p:nvSpPr>
          <p:spPr>
            <a:xfrm>
              <a:off x="1965996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26" name="pt6225"/>
            <p:cNvSpPr/>
            <p:nvPr/>
          </p:nvSpPr>
          <p:spPr>
            <a:xfrm>
              <a:off x="1965996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27" name="pt6226"/>
            <p:cNvSpPr/>
            <p:nvPr/>
          </p:nvSpPr>
          <p:spPr>
            <a:xfrm>
              <a:off x="1965996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28" name="pt6227"/>
            <p:cNvSpPr/>
            <p:nvPr/>
          </p:nvSpPr>
          <p:spPr>
            <a:xfrm>
              <a:off x="1843180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29" name="pt6228"/>
            <p:cNvSpPr/>
            <p:nvPr/>
          </p:nvSpPr>
          <p:spPr>
            <a:xfrm>
              <a:off x="1843180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30" name="pt6229"/>
            <p:cNvSpPr/>
            <p:nvPr/>
          </p:nvSpPr>
          <p:spPr>
            <a:xfrm>
              <a:off x="1843180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31" name="pt6230"/>
            <p:cNvSpPr/>
            <p:nvPr/>
          </p:nvSpPr>
          <p:spPr>
            <a:xfrm>
              <a:off x="1843180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32" name="pt6231"/>
            <p:cNvSpPr/>
            <p:nvPr/>
          </p:nvSpPr>
          <p:spPr>
            <a:xfrm>
              <a:off x="1843180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33" name="pt6232"/>
            <p:cNvSpPr/>
            <p:nvPr/>
          </p:nvSpPr>
          <p:spPr>
            <a:xfrm>
              <a:off x="1843180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34" name="pt6233"/>
            <p:cNvSpPr/>
            <p:nvPr/>
          </p:nvSpPr>
          <p:spPr>
            <a:xfrm>
              <a:off x="1843180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35" name="pt6234"/>
            <p:cNvSpPr/>
            <p:nvPr/>
          </p:nvSpPr>
          <p:spPr>
            <a:xfrm>
              <a:off x="1843180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36" name="pt6235"/>
            <p:cNvSpPr/>
            <p:nvPr/>
          </p:nvSpPr>
          <p:spPr>
            <a:xfrm>
              <a:off x="1843180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37" name="pt6236"/>
            <p:cNvSpPr/>
            <p:nvPr/>
          </p:nvSpPr>
          <p:spPr>
            <a:xfrm>
              <a:off x="1843180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38" name="pt6237"/>
            <p:cNvSpPr/>
            <p:nvPr/>
          </p:nvSpPr>
          <p:spPr>
            <a:xfrm>
              <a:off x="1968921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39" name="pt6238"/>
            <p:cNvSpPr/>
            <p:nvPr/>
          </p:nvSpPr>
          <p:spPr>
            <a:xfrm>
              <a:off x="1968921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40" name="pt6239"/>
            <p:cNvSpPr/>
            <p:nvPr/>
          </p:nvSpPr>
          <p:spPr>
            <a:xfrm>
              <a:off x="1968921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41" name="pt6240"/>
            <p:cNvSpPr/>
            <p:nvPr/>
          </p:nvSpPr>
          <p:spPr>
            <a:xfrm>
              <a:off x="1968921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42" name="pt6241"/>
            <p:cNvSpPr/>
            <p:nvPr/>
          </p:nvSpPr>
          <p:spPr>
            <a:xfrm>
              <a:off x="1968921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43" name="pt6242"/>
            <p:cNvSpPr/>
            <p:nvPr/>
          </p:nvSpPr>
          <p:spPr>
            <a:xfrm>
              <a:off x="1968921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44" name="pt6243"/>
            <p:cNvSpPr/>
            <p:nvPr/>
          </p:nvSpPr>
          <p:spPr>
            <a:xfrm>
              <a:off x="1968921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45" name="pt6244"/>
            <p:cNvSpPr/>
            <p:nvPr/>
          </p:nvSpPr>
          <p:spPr>
            <a:xfrm>
              <a:off x="1968921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46" name="pt6245"/>
            <p:cNvSpPr/>
            <p:nvPr/>
          </p:nvSpPr>
          <p:spPr>
            <a:xfrm>
              <a:off x="1968921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47" name="pt6246"/>
            <p:cNvSpPr/>
            <p:nvPr/>
          </p:nvSpPr>
          <p:spPr>
            <a:xfrm>
              <a:off x="1968921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48" name="pt6247"/>
            <p:cNvSpPr/>
            <p:nvPr/>
          </p:nvSpPr>
          <p:spPr>
            <a:xfrm>
              <a:off x="2085888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49" name="pt6248"/>
            <p:cNvSpPr/>
            <p:nvPr/>
          </p:nvSpPr>
          <p:spPr>
            <a:xfrm>
              <a:off x="2085888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50" name="pt6249"/>
            <p:cNvSpPr/>
            <p:nvPr/>
          </p:nvSpPr>
          <p:spPr>
            <a:xfrm>
              <a:off x="2085888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51" name="pt6250"/>
            <p:cNvSpPr/>
            <p:nvPr/>
          </p:nvSpPr>
          <p:spPr>
            <a:xfrm>
              <a:off x="2085888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52" name="pt6251"/>
            <p:cNvSpPr/>
            <p:nvPr/>
          </p:nvSpPr>
          <p:spPr>
            <a:xfrm>
              <a:off x="2085888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53" name="pt6252"/>
            <p:cNvSpPr/>
            <p:nvPr/>
          </p:nvSpPr>
          <p:spPr>
            <a:xfrm>
              <a:off x="2085888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54" name="pt6253"/>
            <p:cNvSpPr/>
            <p:nvPr/>
          </p:nvSpPr>
          <p:spPr>
            <a:xfrm>
              <a:off x="2085888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55" name="pt6254"/>
            <p:cNvSpPr/>
            <p:nvPr/>
          </p:nvSpPr>
          <p:spPr>
            <a:xfrm>
              <a:off x="2085888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56" name="pt6255"/>
            <p:cNvSpPr/>
            <p:nvPr/>
          </p:nvSpPr>
          <p:spPr>
            <a:xfrm>
              <a:off x="2085888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57" name="pt6256"/>
            <p:cNvSpPr/>
            <p:nvPr/>
          </p:nvSpPr>
          <p:spPr>
            <a:xfrm>
              <a:off x="2085888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58" name="pt6257"/>
            <p:cNvSpPr/>
            <p:nvPr/>
          </p:nvSpPr>
          <p:spPr>
            <a:xfrm>
              <a:off x="2088813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59" name="pt6258"/>
            <p:cNvSpPr/>
            <p:nvPr/>
          </p:nvSpPr>
          <p:spPr>
            <a:xfrm>
              <a:off x="2088813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60" name="pt6259"/>
            <p:cNvSpPr/>
            <p:nvPr/>
          </p:nvSpPr>
          <p:spPr>
            <a:xfrm>
              <a:off x="2088813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61" name="pt6260"/>
            <p:cNvSpPr/>
            <p:nvPr/>
          </p:nvSpPr>
          <p:spPr>
            <a:xfrm>
              <a:off x="2088813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62" name="pt6261"/>
            <p:cNvSpPr/>
            <p:nvPr/>
          </p:nvSpPr>
          <p:spPr>
            <a:xfrm>
              <a:off x="2088813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63" name="pt6262"/>
            <p:cNvSpPr/>
            <p:nvPr/>
          </p:nvSpPr>
          <p:spPr>
            <a:xfrm>
              <a:off x="2088813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64" name="pt6263"/>
            <p:cNvSpPr/>
            <p:nvPr/>
          </p:nvSpPr>
          <p:spPr>
            <a:xfrm>
              <a:off x="2088813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65" name="pt6264"/>
            <p:cNvSpPr/>
            <p:nvPr/>
          </p:nvSpPr>
          <p:spPr>
            <a:xfrm>
              <a:off x="2088813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66" name="pt6265"/>
            <p:cNvSpPr/>
            <p:nvPr/>
          </p:nvSpPr>
          <p:spPr>
            <a:xfrm>
              <a:off x="2088813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67" name="pt6266"/>
            <p:cNvSpPr/>
            <p:nvPr/>
          </p:nvSpPr>
          <p:spPr>
            <a:xfrm>
              <a:off x="2088813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68" name="pt6267"/>
            <p:cNvSpPr/>
            <p:nvPr/>
          </p:nvSpPr>
          <p:spPr>
            <a:xfrm>
              <a:off x="2091737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69" name="pt6268"/>
            <p:cNvSpPr/>
            <p:nvPr/>
          </p:nvSpPr>
          <p:spPr>
            <a:xfrm>
              <a:off x="2091737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70" name="pt6269"/>
            <p:cNvSpPr/>
            <p:nvPr/>
          </p:nvSpPr>
          <p:spPr>
            <a:xfrm>
              <a:off x="2091737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71" name="pt6270"/>
            <p:cNvSpPr/>
            <p:nvPr/>
          </p:nvSpPr>
          <p:spPr>
            <a:xfrm>
              <a:off x="2091737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72" name="pt6271"/>
            <p:cNvSpPr/>
            <p:nvPr/>
          </p:nvSpPr>
          <p:spPr>
            <a:xfrm>
              <a:off x="2091737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73" name="pt6272"/>
            <p:cNvSpPr/>
            <p:nvPr/>
          </p:nvSpPr>
          <p:spPr>
            <a:xfrm>
              <a:off x="2091737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74" name="pt6273"/>
            <p:cNvSpPr/>
            <p:nvPr/>
          </p:nvSpPr>
          <p:spPr>
            <a:xfrm>
              <a:off x="2091737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75" name="pt6274"/>
            <p:cNvSpPr/>
            <p:nvPr/>
          </p:nvSpPr>
          <p:spPr>
            <a:xfrm>
              <a:off x="2091737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76" name="pt6275"/>
            <p:cNvSpPr/>
            <p:nvPr/>
          </p:nvSpPr>
          <p:spPr>
            <a:xfrm>
              <a:off x="2091737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77" name="pt6276"/>
            <p:cNvSpPr/>
            <p:nvPr/>
          </p:nvSpPr>
          <p:spPr>
            <a:xfrm>
              <a:off x="2091737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78" name="pt6277"/>
            <p:cNvSpPr/>
            <p:nvPr/>
          </p:nvSpPr>
          <p:spPr>
            <a:xfrm>
              <a:off x="1971845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79" name="pt6278"/>
            <p:cNvSpPr/>
            <p:nvPr/>
          </p:nvSpPr>
          <p:spPr>
            <a:xfrm>
              <a:off x="1971845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80" name="pt6279"/>
            <p:cNvSpPr/>
            <p:nvPr/>
          </p:nvSpPr>
          <p:spPr>
            <a:xfrm>
              <a:off x="1971845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81" name="pt6280"/>
            <p:cNvSpPr/>
            <p:nvPr/>
          </p:nvSpPr>
          <p:spPr>
            <a:xfrm>
              <a:off x="1971845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82" name="pt6281"/>
            <p:cNvSpPr/>
            <p:nvPr/>
          </p:nvSpPr>
          <p:spPr>
            <a:xfrm>
              <a:off x="1971845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83" name="pt6282"/>
            <p:cNvSpPr/>
            <p:nvPr/>
          </p:nvSpPr>
          <p:spPr>
            <a:xfrm>
              <a:off x="1971845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84" name="pt6283"/>
            <p:cNvSpPr/>
            <p:nvPr/>
          </p:nvSpPr>
          <p:spPr>
            <a:xfrm>
              <a:off x="1971845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85" name="pt6284"/>
            <p:cNvSpPr/>
            <p:nvPr/>
          </p:nvSpPr>
          <p:spPr>
            <a:xfrm>
              <a:off x="1971845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86" name="pt6285"/>
            <p:cNvSpPr/>
            <p:nvPr/>
          </p:nvSpPr>
          <p:spPr>
            <a:xfrm>
              <a:off x="1971845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87" name="pt6286"/>
            <p:cNvSpPr/>
            <p:nvPr/>
          </p:nvSpPr>
          <p:spPr>
            <a:xfrm>
              <a:off x="1971845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88" name="pt6287"/>
            <p:cNvSpPr/>
            <p:nvPr/>
          </p:nvSpPr>
          <p:spPr>
            <a:xfrm>
              <a:off x="2094661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89" name="pt6288"/>
            <p:cNvSpPr/>
            <p:nvPr/>
          </p:nvSpPr>
          <p:spPr>
            <a:xfrm>
              <a:off x="2094661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90" name="pt6289"/>
            <p:cNvSpPr/>
            <p:nvPr/>
          </p:nvSpPr>
          <p:spPr>
            <a:xfrm>
              <a:off x="2094661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91" name="pt6290"/>
            <p:cNvSpPr/>
            <p:nvPr/>
          </p:nvSpPr>
          <p:spPr>
            <a:xfrm>
              <a:off x="2094661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92" name="pt6291"/>
            <p:cNvSpPr/>
            <p:nvPr/>
          </p:nvSpPr>
          <p:spPr>
            <a:xfrm>
              <a:off x="2094661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93" name="pt6292"/>
            <p:cNvSpPr/>
            <p:nvPr/>
          </p:nvSpPr>
          <p:spPr>
            <a:xfrm>
              <a:off x="2094661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94" name="pt6293"/>
            <p:cNvSpPr/>
            <p:nvPr/>
          </p:nvSpPr>
          <p:spPr>
            <a:xfrm>
              <a:off x="2094661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95" name="pt6294"/>
            <p:cNvSpPr/>
            <p:nvPr/>
          </p:nvSpPr>
          <p:spPr>
            <a:xfrm>
              <a:off x="2094661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96" name="pt6295"/>
            <p:cNvSpPr/>
            <p:nvPr/>
          </p:nvSpPr>
          <p:spPr>
            <a:xfrm>
              <a:off x="2094661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97" name="pt6296"/>
            <p:cNvSpPr/>
            <p:nvPr/>
          </p:nvSpPr>
          <p:spPr>
            <a:xfrm>
              <a:off x="2094661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98" name="pt6297"/>
            <p:cNvSpPr/>
            <p:nvPr/>
          </p:nvSpPr>
          <p:spPr>
            <a:xfrm>
              <a:off x="2097585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299" name="pt6298"/>
            <p:cNvSpPr/>
            <p:nvPr/>
          </p:nvSpPr>
          <p:spPr>
            <a:xfrm>
              <a:off x="2097585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00" name="pt6299"/>
            <p:cNvSpPr/>
            <p:nvPr/>
          </p:nvSpPr>
          <p:spPr>
            <a:xfrm>
              <a:off x="2097585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01" name="pt6300"/>
            <p:cNvSpPr/>
            <p:nvPr/>
          </p:nvSpPr>
          <p:spPr>
            <a:xfrm>
              <a:off x="2097585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02" name="pt6301"/>
            <p:cNvSpPr/>
            <p:nvPr/>
          </p:nvSpPr>
          <p:spPr>
            <a:xfrm>
              <a:off x="2097585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03" name="pt6302"/>
            <p:cNvSpPr/>
            <p:nvPr/>
          </p:nvSpPr>
          <p:spPr>
            <a:xfrm>
              <a:off x="2097585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04" name="pt6303"/>
            <p:cNvSpPr/>
            <p:nvPr/>
          </p:nvSpPr>
          <p:spPr>
            <a:xfrm>
              <a:off x="2097585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05" name="pt6304"/>
            <p:cNvSpPr/>
            <p:nvPr/>
          </p:nvSpPr>
          <p:spPr>
            <a:xfrm>
              <a:off x="2097585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06" name="pt6305"/>
            <p:cNvSpPr/>
            <p:nvPr/>
          </p:nvSpPr>
          <p:spPr>
            <a:xfrm>
              <a:off x="2097585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07" name="pt6306"/>
            <p:cNvSpPr/>
            <p:nvPr/>
          </p:nvSpPr>
          <p:spPr>
            <a:xfrm>
              <a:off x="2097585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08" name="pt6307"/>
            <p:cNvSpPr/>
            <p:nvPr/>
          </p:nvSpPr>
          <p:spPr>
            <a:xfrm>
              <a:off x="2100509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09" name="pt6308"/>
            <p:cNvSpPr/>
            <p:nvPr/>
          </p:nvSpPr>
          <p:spPr>
            <a:xfrm>
              <a:off x="2100509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10" name="pt6309"/>
            <p:cNvSpPr/>
            <p:nvPr/>
          </p:nvSpPr>
          <p:spPr>
            <a:xfrm>
              <a:off x="2100509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11" name="pt6310"/>
            <p:cNvSpPr/>
            <p:nvPr/>
          </p:nvSpPr>
          <p:spPr>
            <a:xfrm>
              <a:off x="2100509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12" name="pt6311"/>
            <p:cNvSpPr/>
            <p:nvPr/>
          </p:nvSpPr>
          <p:spPr>
            <a:xfrm>
              <a:off x="2100509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13" name="pt6312"/>
            <p:cNvSpPr/>
            <p:nvPr/>
          </p:nvSpPr>
          <p:spPr>
            <a:xfrm>
              <a:off x="2100509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14" name="pt6313"/>
            <p:cNvSpPr/>
            <p:nvPr/>
          </p:nvSpPr>
          <p:spPr>
            <a:xfrm>
              <a:off x="2100509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15" name="pt6314"/>
            <p:cNvSpPr/>
            <p:nvPr/>
          </p:nvSpPr>
          <p:spPr>
            <a:xfrm>
              <a:off x="2100509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16" name="pt6315"/>
            <p:cNvSpPr/>
            <p:nvPr/>
          </p:nvSpPr>
          <p:spPr>
            <a:xfrm>
              <a:off x="2100509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17" name="pt6316"/>
            <p:cNvSpPr/>
            <p:nvPr/>
          </p:nvSpPr>
          <p:spPr>
            <a:xfrm>
              <a:off x="2100509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18" name="pt6317"/>
            <p:cNvSpPr/>
            <p:nvPr/>
          </p:nvSpPr>
          <p:spPr>
            <a:xfrm>
              <a:off x="1974769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19" name="pt6318"/>
            <p:cNvSpPr/>
            <p:nvPr/>
          </p:nvSpPr>
          <p:spPr>
            <a:xfrm>
              <a:off x="1974769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20" name="pt6319"/>
            <p:cNvSpPr/>
            <p:nvPr/>
          </p:nvSpPr>
          <p:spPr>
            <a:xfrm>
              <a:off x="1974769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21" name="pt6320"/>
            <p:cNvSpPr/>
            <p:nvPr/>
          </p:nvSpPr>
          <p:spPr>
            <a:xfrm>
              <a:off x="1974769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22" name="pt6321"/>
            <p:cNvSpPr/>
            <p:nvPr/>
          </p:nvSpPr>
          <p:spPr>
            <a:xfrm>
              <a:off x="1974769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23" name="pt6322"/>
            <p:cNvSpPr/>
            <p:nvPr/>
          </p:nvSpPr>
          <p:spPr>
            <a:xfrm>
              <a:off x="1974769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24" name="pt6323"/>
            <p:cNvSpPr/>
            <p:nvPr/>
          </p:nvSpPr>
          <p:spPr>
            <a:xfrm>
              <a:off x="1974769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25" name="pt6324"/>
            <p:cNvSpPr/>
            <p:nvPr/>
          </p:nvSpPr>
          <p:spPr>
            <a:xfrm>
              <a:off x="1974769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26" name="pt6325"/>
            <p:cNvSpPr/>
            <p:nvPr/>
          </p:nvSpPr>
          <p:spPr>
            <a:xfrm>
              <a:off x="1974769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27" name="pt6326"/>
            <p:cNvSpPr/>
            <p:nvPr/>
          </p:nvSpPr>
          <p:spPr>
            <a:xfrm>
              <a:off x="1974769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28" name="pt6327"/>
            <p:cNvSpPr/>
            <p:nvPr/>
          </p:nvSpPr>
          <p:spPr>
            <a:xfrm>
              <a:off x="1977693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29" name="pt6328"/>
            <p:cNvSpPr/>
            <p:nvPr/>
          </p:nvSpPr>
          <p:spPr>
            <a:xfrm>
              <a:off x="1977693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30" name="pt6329"/>
            <p:cNvSpPr/>
            <p:nvPr/>
          </p:nvSpPr>
          <p:spPr>
            <a:xfrm>
              <a:off x="1977693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31" name="pt6330"/>
            <p:cNvSpPr/>
            <p:nvPr/>
          </p:nvSpPr>
          <p:spPr>
            <a:xfrm>
              <a:off x="1977693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32" name="pt6331"/>
            <p:cNvSpPr/>
            <p:nvPr/>
          </p:nvSpPr>
          <p:spPr>
            <a:xfrm>
              <a:off x="1977693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33" name="pt6332"/>
            <p:cNvSpPr/>
            <p:nvPr/>
          </p:nvSpPr>
          <p:spPr>
            <a:xfrm>
              <a:off x="1977693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34" name="pt6333"/>
            <p:cNvSpPr/>
            <p:nvPr/>
          </p:nvSpPr>
          <p:spPr>
            <a:xfrm>
              <a:off x="1977693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35" name="pt6334"/>
            <p:cNvSpPr/>
            <p:nvPr/>
          </p:nvSpPr>
          <p:spPr>
            <a:xfrm>
              <a:off x="1977693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36" name="pt6335"/>
            <p:cNvSpPr/>
            <p:nvPr/>
          </p:nvSpPr>
          <p:spPr>
            <a:xfrm>
              <a:off x="1977693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37" name="pt6336"/>
            <p:cNvSpPr/>
            <p:nvPr/>
          </p:nvSpPr>
          <p:spPr>
            <a:xfrm>
              <a:off x="1977693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38" name="pt6337"/>
            <p:cNvSpPr/>
            <p:nvPr/>
          </p:nvSpPr>
          <p:spPr>
            <a:xfrm>
              <a:off x="2176538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39" name="pt6338"/>
            <p:cNvSpPr/>
            <p:nvPr/>
          </p:nvSpPr>
          <p:spPr>
            <a:xfrm>
              <a:off x="2176538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40" name="pt6339"/>
            <p:cNvSpPr/>
            <p:nvPr/>
          </p:nvSpPr>
          <p:spPr>
            <a:xfrm>
              <a:off x="2176538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41" name="pt6340"/>
            <p:cNvSpPr/>
            <p:nvPr/>
          </p:nvSpPr>
          <p:spPr>
            <a:xfrm>
              <a:off x="2176538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42" name="pt6341"/>
            <p:cNvSpPr/>
            <p:nvPr/>
          </p:nvSpPr>
          <p:spPr>
            <a:xfrm>
              <a:off x="2176538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43" name="pt6342"/>
            <p:cNvSpPr/>
            <p:nvPr/>
          </p:nvSpPr>
          <p:spPr>
            <a:xfrm>
              <a:off x="2176538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44" name="pt6343"/>
            <p:cNvSpPr/>
            <p:nvPr/>
          </p:nvSpPr>
          <p:spPr>
            <a:xfrm>
              <a:off x="2176538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45" name="pt6344"/>
            <p:cNvSpPr/>
            <p:nvPr/>
          </p:nvSpPr>
          <p:spPr>
            <a:xfrm>
              <a:off x="2176538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46" name="pt6345"/>
            <p:cNvSpPr/>
            <p:nvPr/>
          </p:nvSpPr>
          <p:spPr>
            <a:xfrm>
              <a:off x="2176538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47" name="pt6346"/>
            <p:cNvSpPr/>
            <p:nvPr/>
          </p:nvSpPr>
          <p:spPr>
            <a:xfrm>
              <a:off x="2176538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48" name="pt6347"/>
            <p:cNvSpPr/>
            <p:nvPr/>
          </p:nvSpPr>
          <p:spPr>
            <a:xfrm>
              <a:off x="2179463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49" name="pt6348"/>
            <p:cNvSpPr/>
            <p:nvPr/>
          </p:nvSpPr>
          <p:spPr>
            <a:xfrm>
              <a:off x="2179463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50" name="pt6349"/>
            <p:cNvSpPr/>
            <p:nvPr/>
          </p:nvSpPr>
          <p:spPr>
            <a:xfrm>
              <a:off x="2179463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51" name="pt6350"/>
            <p:cNvSpPr/>
            <p:nvPr/>
          </p:nvSpPr>
          <p:spPr>
            <a:xfrm>
              <a:off x="2179463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52" name="pt6351"/>
            <p:cNvSpPr/>
            <p:nvPr/>
          </p:nvSpPr>
          <p:spPr>
            <a:xfrm>
              <a:off x="2179463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53" name="pt6352"/>
            <p:cNvSpPr/>
            <p:nvPr/>
          </p:nvSpPr>
          <p:spPr>
            <a:xfrm>
              <a:off x="2179463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54" name="pt6353"/>
            <p:cNvSpPr/>
            <p:nvPr/>
          </p:nvSpPr>
          <p:spPr>
            <a:xfrm>
              <a:off x="2179463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55" name="pt6354"/>
            <p:cNvSpPr/>
            <p:nvPr/>
          </p:nvSpPr>
          <p:spPr>
            <a:xfrm>
              <a:off x="2179463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56" name="pt6355"/>
            <p:cNvSpPr/>
            <p:nvPr/>
          </p:nvSpPr>
          <p:spPr>
            <a:xfrm>
              <a:off x="2179463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57" name="pt6356"/>
            <p:cNvSpPr/>
            <p:nvPr/>
          </p:nvSpPr>
          <p:spPr>
            <a:xfrm>
              <a:off x="2179463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58" name="pt6357"/>
            <p:cNvSpPr/>
            <p:nvPr/>
          </p:nvSpPr>
          <p:spPr>
            <a:xfrm>
              <a:off x="2182387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59" name="pt6358"/>
            <p:cNvSpPr/>
            <p:nvPr/>
          </p:nvSpPr>
          <p:spPr>
            <a:xfrm>
              <a:off x="2182387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60" name="pt6359"/>
            <p:cNvSpPr/>
            <p:nvPr/>
          </p:nvSpPr>
          <p:spPr>
            <a:xfrm>
              <a:off x="2182387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61" name="pt6360"/>
            <p:cNvSpPr/>
            <p:nvPr/>
          </p:nvSpPr>
          <p:spPr>
            <a:xfrm>
              <a:off x="2182387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62" name="pt6361"/>
            <p:cNvSpPr/>
            <p:nvPr/>
          </p:nvSpPr>
          <p:spPr>
            <a:xfrm>
              <a:off x="2182387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63" name="pt6362"/>
            <p:cNvSpPr/>
            <p:nvPr/>
          </p:nvSpPr>
          <p:spPr>
            <a:xfrm>
              <a:off x="2182387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64" name="pt6363"/>
            <p:cNvSpPr/>
            <p:nvPr/>
          </p:nvSpPr>
          <p:spPr>
            <a:xfrm>
              <a:off x="2182387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65" name="pt6364"/>
            <p:cNvSpPr/>
            <p:nvPr/>
          </p:nvSpPr>
          <p:spPr>
            <a:xfrm>
              <a:off x="2182387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66" name="pt6365"/>
            <p:cNvSpPr/>
            <p:nvPr/>
          </p:nvSpPr>
          <p:spPr>
            <a:xfrm>
              <a:off x="2182387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67" name="pt6366"/>
            <p:cNvSpPr/>
            <p:nvPr/>
          </p:nvSpPr>
          <p:spPr>
            <a:xfrm>
              <a:off x="2182387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68" name="pt6367"/>
            <p:cNvSpPr/>
            <p:nvPr/>
          </p:nvSpPr>
          <p:spPr>
            <a:xfrm>
              <a:off x="2103434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69" name="pt6368"/>
            <p:cNvSpPr/>
            <p:nvPr/>
          </p:nvSpPr>
          <p:spPr>
            <a:xfrm>
              <a:off x="2103434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70" name="pt6369"/>
            <p:cNvSpPr/>
            <p:nvPr/>
          </p:nvSpPr>
          <p:spPr>
            <a:xfrm>
              <a:off x="2103434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71" name="pt6370"/>
            <p:cNvSpPr/>
            <p:nvPr/>
          </p:nvSpPr>
          <p:spPr>
            <a:xfrm>
              <a:off x="2103434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72" name="pt6371"/>
            <p:cNvSpPr/>
            <p:nvPr/>
          </p:nvSpPr>
          <p:spPr>
            <a:xfrm>
              <a:off x="2103434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73" name="pt6372"/>
            <p:cNvSpPr/>
            <p:nvPr/>
          </p:nvSpPr>
          <p:spPr>
            <a:xfrm>
              <a:off x="2103434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74" name="pt6373"/>
            <p:cNvSpPr/>
            <p:nvPr/>
          </p:nvSpPr>
          <p:spPr>
            <a:xfrm>
              <a:off x="2103434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75" name="pt6374"/>
            <p:cNvSpPr/>
            <p:nvPr/>
          </p:nvSpPr>
          <p:spPr>
            <a:xfrm>
              <a:off x="2103434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76" name="pt6375"/>
            <p:cNvSpPr/>
            <p:nvPr/>
          </p:nvSpPr>
          <p:spPr>
            <a:xfrm>
              <a:off x="2103434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77" name="pt6376"/>
            <p:cNvSpPr/>
            <p:nvPr/>
          </p:nvSpPr>
          <p:spPr>
            <a:xfrm>
              <a:off x="2103434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78" name="pt6377"/>
            <p:cNvSpPr/>
            <p:nvPr/>
          </p:nvSpPr>
          <p:spPr>
            <a:xfrm>
              <a:off x="2185311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79" name="pt6378"/>
            <p:cNvSpPr/>
            <p:nvPr/>
          </p:nvSpPr>
          <p:spPr>
            <a:xfrm>
              <a:off x="2185311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80" name="pt6379"/>
            <p:cNvSpPr/>
            <p:nvPr/>
          </p:nvSpPr>
          <p:spPr>
            <a:xfrm>
              <a:off x="2185311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81" name="pt6380"/>
            <p:cNvSpPr/>
            <p:nvPr/>
          </p:nvSpPr>
          <p:spPr>
            <a:xfrm>
              <a:off x="2185311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82" name="pt6381"/>
            <p:cNvSpPr/>
            <p:nvPr/>
          </p:nvSpPr>
          <p:spPr>
            <a:xfrm>
              <a:off x="2185311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83" name="pt6382"/>
            <p:cNvSpPr/>
            <p:nvPr/>
          </p:nvSpPr>
          <p:spPr>
            <a:xfrm>
              <a:off x="2185311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84" name="pt6383"/>
            <p:cNvSpPr/>
            <p:nvPr/>
          </p:nvSpPr>
          <p:spPr>
            <a:xfrm>
              <a:off x="2185311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85" name="pt6384"/>
            <p:cNvSpPr/>
            <p:nvPr/>
          </p:nvSpPr>
          <p:spPr>
            <a:xfrm>
              <a:off x="2185311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86" name="pt6385"/>
            <p:cNvSpPr/>
            <p:nvPr/>
          </p:nvSpPr>
          <p:spPr>
            <a:xfrm>
              <a:off x="2185311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87" name="pt6386"/>
            <p:cNvSpPr/>
            <p:nvPr/>
          </p:nvSpPr>
          <p:spPr>
            <a:xfrm>
              <a:off x="2185311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88" name="pt6387"/>
            <p:cNvSpPr/>
            <p:nvPr/>
          </p:nvSpPr>
          <p:spPr>
            <a:xfrm>
              <a:off x="2106358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89" name="pt6388"/>
            <p:cNvSpPr/>
            <p:nvPr/>
          </p:nvSpPr>
          <p:spPr>
            <a:xfrm>
              <a:off x="2106358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90" name="pt6389"/>
            <p:cNvSpPr/>
            <p:nvPr/>
          </p:nvSpPr>
          <p:spPr>
            <a:xfrm>
              <a:off x="2106358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91" name="pt6390"/>
            <p:cNvSpPr/>
            <p:nvPr/>
          </p:nvSpPr>
          <p:spPr>
            <a:xfrm>
              <a:off x="2106358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92" name="pt6391"/>
            <p:cNvSpPr/>
            <p:nvPr/>
          </p:nvSpPr>
          <p:spPr>
            <a:xfrm>
              <a:off x="2106358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93" name="pt6392"/>
            <p:cNvSpPr/>
            <p:nvPr/>
          </p:nvSpPr>
          <p:spPr>
            <a:xfrm>
              <a:off x="2106358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94" name="pt6393"/>
            <p:cNvSpPr/>
            <p:nvPr/>
          </p:nvSpPr>
          <p:spPr>
            <a:xfrm>
              <a:off x="2106358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95" name="pt6394"/>
            <p:cNvSpPr/>
            <p:nvPr/>
          </p:nvSpPr>
          <p:spPr>
            <a:xfrm>
              <a:off x="2106358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96" name="pt6395"/>
            <p:cNvSpPr/>
            <p:nvPr/>
          </p:nvSpPr>
          <p:spPr>
            <a:xfrm>
              <a:off x="2106358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97" name="pt6396"/>
            <p:cNvSpPr/>
            <p:nvPr/>
          </p:nvSpPr>
          <p:spPr>
            <a:xfrm>
              <a:off x="2106358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98" name="pt6397"/>
            <p:cNvSpPr/>
            <p:nvPr/>
          </p:nvSpPr>
          <p:spPr>
            <a:xfrm>
              <a:off x="2109282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99" name="pt6398"/>
            <p:cNvSpPr/>
            <p:nvPr/>
          </p:nvSpPr>
          <p:spPr>
            <a:xfrm>
              <a:off x="2109282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00" name="pt6399"/>
            <p:cNvSpPr/>
            <p:nvPr/>
          </p:nvSpPr>
          <p:spPr>
            <a:xfrm>
              <a:off x="2109282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01" name="pt6400"/>
            <p:cNvSpPr/>
            <p:nvPr/>
          </p:nvSpPr>
          <p:spPr>
            <a:xfrm>
              <a:off x="2109282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02" name="pt6401"/>
            <p:cNvSpPr/>
            <p:nvPr/>
          </p:nvSpPr>
          <p:spPr>
            <a:xfrm>
              <a:off x="2109282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03" name="pt6402"/>
            <p:cNvSpPr/>
            <p:nvPr/>
          </p:nvSpPr>
          <p:spPr>
            <a:xfrm>
              <a:off x="2109282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04" name="pt6403"/>
            <p:cNvSpPr/>
            <p:nvPr/>
          </p:nvSpPr>
          <p:spPr>
            <a:xfrm>
              <a:off x="2109282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05" name="pt6404"/>
            <p:cNvSpPr/>
            <p:nvPr/>
          </p:nvSpPr>
          <p:spPr>
            <a:xfrm>
              <a:off x="2109282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06" name="pt6405"/>
            <p:cNvSpPr/>
            <p:nvPr/>
          </p:nvSpPr>
          <p:spPr>
            <a:xfrm>
              <a:off x="2109282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07" name="pt6406"/>
            <p:cNvSpPr/>
            <p:nvPr/>
          </p:nvSpPr>
          <p:spPr>
            <a:xfrm>
              <a:off x="2109282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08" name="pt6407"/>
            <p:cNvSpPr/>
            <p:nvPr/>
          </p:nvSpPr>
          <p:spPr>
            <a:xfrm>
              <a:off x="1980617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09" name="pt6408"/>
            <p:cNvSpPr/>
            <p:nvPr/>
          </p:nvSpPr>
          <p:spPr>
            <a:xfrm>
              <a:off x="1980617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10" name="pt6409"/>
            <p:cNvSpPr/>
            <p:nvPr/>
          </p:nvSpPr>
          <p:spPr>
            <a:xfrm>
              <a:off x="1980617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11" name="pt6410"/>
            <p:cNvSpPr/>
            <p:nvPr/>
          </p:nvSpPr>
          <p:spPr>
            <a:xfrm>
              <a:off x="1980617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12" name="pt6411"/>
            <p:cNvSpPr/>
            <p:nvPr/>
          </p:nvSpPr>
          <p:spPr>
            <a:xfrm>
              <a:off x="1980617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13" name="pt6412"/>
            <p:cNvSpPr/>
            <p:nvPr/>
          </p:nvSpPr>
          <p:spPr>
            <a:xfrm>
              <a:off x="1980617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14" name="pt6413"/>
            <p:cNvSpPr/>
            <p:nvPr/>
          </p:nvSpPr>
          <p:spPr>
            <a:xfrm>
              <a:off x="1980617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15" name="pt6414"/>
            <p:cNvSpPr/>
            <p:nvPr/>
          </p:nvSpPr>
          <p:spPr>
            <a:xfrm>
              <a:off x="1980617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16" name="pt6415"/>
            <p:cNvSpPr/>
            <p:nvPr/>
          </p:nvSpPr>
          <p:spPr>
            <a:xfrm>
              <a:off x="1980617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17" name="pt6416"/>
            <p:cNvSpPr/>
            <p:nvPr/>
          </p:nvSpPr>
          <p:spPr>
            <a:xfrm>
              <a:off x="1980617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18" name="pt6417"/>
            <p:cNvSpPr/>
            <p:nvPr/>
          </p:nvSpPr>
          <p:spPr>
            <a:xfrm>
              <a:off x="2188235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19" name="pt6418"/>
            <p:cNvSpPr/>
            <p:nvPr/>
          </p:nvSpPr>
          <p:spPr>
            <a:xfrm>
              <a:off x="2188235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20" name="pt6419"/>
            <p:cNvSpPr/>
            <p:nvPr/>
          </p:nvSpPr>
          <p:spPr>
            <a:xfrm>
              <a:off x="2188235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21" name="pt6420"/>
            <p:cNvSpPr/>
            <p:nvPr/>
          </p:nvSpPr>
          <p:spPr>
            <a:xfrm>
              <a:off x="2188235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22" name="pt6421"/>
            <p:cNvSpPr/>
            <p:nvPr/>
          </p:nvSpPr>
          <p:spPr>
            <a:xfrm>
              <a:off x="2188235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23" name="pt6422"/>
            <p:cNvSpPr/>
            <p:nvPr/>
          </p:nvSpPr>
          <p:spPr>
            <a:xfrm>
              <a:off x="2188235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24" name="pt6423"/>
            <p:cNvSpPr/>
            <p:nvPr/>
          </p:nvSpPr>
          <p:spPr>
            <a:xfrm>
              <a:off x="2188235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25" name="pt6424"/>
            <p:cNvSpPr/>
            <p:nvPr/>
          </p:nvSpPr>
          <p:spPr>
            <a:xfrm>
              <a:off x="2188235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26" name="pt6425"/>
            <p:cNvSpPr/>
            <p:nvPr/>
          </p:nvSpPr>
          <p:spPr>
            <a:xfrm>
              <a:off x="2188235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27" name="pt6426"/>
            <p:cNvSpPr/>
            <p:nvPr/>
          </p:nvSpPr>
          <p:spPr>
            <a:xfrm>
              <a:off x="2188235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28" name="pt6427"/>
            <p:cNvSpPr/>
            <p:nvPr/>
          </p:nvSpPr>
          <p:spPr>
            <a:xfrm>
              <a:off x="2191159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29" name="pt6428"/>
            <p:cNvSpPr/>
            <p:nvPr/>
          </p:nvSpPr>
          <p:spPr>
            <a:xfrm>
              <a:off x="2191159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30" name="pt6429"/>
            <p:cNvSpPr/>
            <p:nvPr/>
          </p:nvSpPr>
          <p:spPr>
            <a:xfrm>
              <a:off x="2191159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31" name="pt6430"/>
            <p:cNvSpPr/>
            <p:nvPr/>
          </p:nvSpPr>
          <p:spPr>
            <a:xfrm>
              <a:off x="2191159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32" name="pt6431"/>
            <p:cNvSpPr/>
            <p:nvPr/>
          </p:nvSpPr>
          <p:spPr>
            <a:xfrm>
              <a:off x="2191159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33" name="pt6432"/>
            <p:cNvSpPr/>
            <p:nvPr/>
          </p:nvSpPr>
          <p:spPr>
            <a:xfrm>
              <a:off x="2191159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34" name="pt6433"/>
            <p:cNvSpPr/>
            <p:nvPr/>
          </p:nvSpPr>
          <p:spPr>
            <a:xfrm>
              <a:off x="2191159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35" name="pt6434"/>
            <p:cNvSpPr/>
            <p:nvPr/>
          </p:nvSpPr>
          <p:spPr>
            <a:xfrm>
              <a:off x="2191159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36" name="pt6435"/>
            <p:cNvSpPr/>
            <p:nvPr/>
          </p:nvSpPr>
          <p:spPr>
            <a:xfrm>
              <a:off x="2191159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37" name="pt6436"/>
            <p:cNvSpPr/>
            <p:nvPr/>
          </p:nvSpPr>
          <p:spPr>
            <a:xfrm>
              <a:off x="2191159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38" name="pt6437"/>
            <p:cNvSpPr/>
            <p:nvPr/>
          </p:nvSpPr>
          <p:spPr>
            <a:xfrm>
              <a:off x="2194084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39" name="pt6438"/>
            <p:cNvSpPr/>
            <p:nvPr/>
          </p:nvSpPr>
          <p:spPr>
            <a:xfrm>
              <a:off x="2194084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40" name="pt6439"/>
            <p:cNvSpPr/>
            <p:nvPr/>
          </p:nvSpPr>
          <p:spPr>
            <a:xfrm>
              <a:off x="2194084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41" name="pt6440"/>
            <p:cNvSpPr/>
            <p:nvPr/>
          </p:nvSpPr>
          <p:spPr>
            <a:xfrm>
              <a:off x="2194084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42" name="pt6441"/>
            <p:cNvSpPr/>
            <p:nvPr/>
          </p:nvSpPr>
          <p:spPr>
            <a:xfrm>
              <a:off x="2194084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43" name="pt6442"/>
            <p:cNvSpPr/>
            <p:nvPr/>
          </p:nvSpPr>
          <p:spPr>
            <a:xfrm>
              <a:off x="2194084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44" name="pt6443"/>
            <p:cNvSpPr/>
            <p:nvPr/>
          </p:nvSpPr>
          <p:spPr>
            <a:xfrm>
              <a:off x="2194084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45" name="pt6444"/>
            <p:cNvSpPr/>
            <p:nvPr/>
          </p:nvSpPr>
          <p:spPr>
            <a:xfrm>
              <a:off x="2194084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46" name="pt6445"/>
            <p:cNvSpPr/>
            <p:nvPr/>
          </p:nvSpPr>
          <p:spPr>
            <a:xfrm>
              <a:off x="2194084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47" name="pt6446"/>
            <p:cNvSpPr/>
            <p:nvPr/>
          </p:nvSpPr>
          <p:spPr>
            <a:xfrm>
              <a:off x="2194084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48" name="pt6447"/>
            <p:cNvSpPr/>
            <p:nvPr/>
          </p:nvSpPr>
          <p:spPr>
            <a:xfrm>
              <a:off x="2112206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49" name="pt6448"/>
            <p:cNvSpPr/>
            <p:nvPr/>
          </p:nvSpPr>
          <p:spPr>
            <a:xfrm>
              <a:off x="2112206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50" name="pt6449"/>
            <p:cNvSpPr/>
            <p:nvPr/>
          </p:nvSpPr>
          <p:spPr>
            <a:xfrm>
              <a:off x="2112206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51" name="pt6450"/>
            <p:cNvSpPr/>
            <p:nvPr/>
          </p:nvSpPr>
          <p:spPr>
            <a:xfrm>
              <a:off x="2112206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52" name="pt6451"/>
            <p:cNvSpPr/>
            <p:nvPr/>
          </p:nvSpPr>
          <p:spPr>
            <a:xfrm>
              <a:off x="2112206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53" name="pt6452"/>
            <p:cNvSpPr/>
            <p:nvPr/>
          </p:nvSpPr>
          <p:spPr>
            <a:xfrm>
              <a:off x="2112206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54" name="pt6453"/>
            <p:cNvSpPr/>
            <p:nvPr/>
          </p:nvSpPr>
          <p:spPr>
            <a:xfrm>
              <a:off x="2112206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55" name="pt6454"/>
            <p:cNvSpPr/>
            <p:nvPr/>
          </p:nvSpPr>
          <p:spPr>
            <a:xfrm>
              <a:off x="2112206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56" name="pt6455"/>
            <p:cNvSpPr/>
            <p:nvPr/>
          </p:nvSpPr>
          <p:spPr>
            <a:xfrm>
              <a:off x="2112206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57" name="pt6456"/>
            <p:cNvSpPr/>
            <p:nvPr/>
          </p:nvSpPr>
          <p:spPr>
            <a:xfrm>
              <a:off x="2112206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58" name="pt6457"/>
            <p:cNvSpPr/>
            <p:nvPr/>
          </p:nvSpPr>
          <p:spPr>
            <a:xfrm>
              <a:off x="2115130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59" name="pt6458"/>
            <p:cNvSpPr/>
            <p:nvPr/>
          </p:nvSpPr>
          <p:spPr>
            <a:xfrm>
              <a:off x="2115130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60" name="pt6459"/>
            <p:cNvSpPr/>
            <p:nvPr/>
          </p:nvSpPr>
          <p:spPr>
            <a:xfrm>
              <a:off x="2115130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61" name="pt6460"/>
            <p:cNvSpPr/>
            <p:nvPr/>
          </p:nvSpPr>
          <p:spPr>
            <a:xfrm>
              <a:off x="2115130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62" name="pt6461"/>
            <p:cNvSpPr/>
            <p:nvPr/>
          </p:nvSpPr>
          <p:spPr>
            <a:xfrm>
              <a:off x="2115130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63" name="pt6462"/>
            <p:cNvSpPr/>
            <p:nvPr/>
          </p:nvSpPr>
          <p:spPr>
            <a:xfrm>
              <a:off x="2115130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64" name="pt6463"/>
            <p:cNvSpPr/>
            <p:nvPr/>
          </p:nvSpPr>
          <p:spPr>
            <a:xfrm>
              <a:off x="2115130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65" name="pt6464"/>
            <p:cNvSpPr/>
            <p:nvPr/>
          </p:nvSpPr>
          <p:spPr>
            <a:xfrm>
              <a:off x="2115130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66" name="pt6465"/>
            <p:cNvSpPr/>
            <p:nvPr/>
          </p:nvSpPr>
          <p:spPr>
            <a:xfrm>
              <a:off x="2115130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67" name="pt6466"/>
            <p:cNvSpPr/>
            <p:nvPr/>
          </p:nvSpPr>
          <p:spPr>
            <a:xfrm>
              <a:off x="2115130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68" name="pt6467"/>
            <p:cNvSpPr/>
            <p:nvPr/>
          </p:nvSpPr>
          <p:spPr>
            <a:xfrm>
              <a:off x="1983542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69" name="pt6468"/>
            <p:cNvSpPr/>
            <p:nvPr/>
          </p:nvSpPr>
          <p:spPr>
            <a:xfrm>
              <a:off x="1983542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70" name="pt6469"/>
            <p:cNvSpPr/>
            <p:nvPr/>
          </p:nvSpPr>
          <p:spPr>
            <a:xfrm>
              <a:off x="1983542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71" name="pt6470"/>
            <p:cNvSpPr/>
            <p:nvPr/>
          </p:nvSpPr>
          <p:spPr>
            <a:xfrm>
              <a:off x="1983542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72" name="pt6471"/>
            <p:cNvSpPr/>
            <p:nvPr/>
          </p:nvSpPr>
          <p:spPr>
            <a:xfrm>
              <a:off x="1983542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73" name="pt6472"/>
            <p:cNvSpPr/>
            <p:nvPr/>
          </p:nvSpPr>
          <p:spPr>
            <a:xfrm>
              <a:off x="1983542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74" name="pt6473"/>
            <p:cNvSpPr/>
            <p:nvPr/>
          </p:nvSpPr>
          <p:spPr>
            <a:xfrm>
              <a:off x="1983542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75" name="pt6474"/>
            <p:cNvSpPr/>
            <p:nvPr/>
          </p:nvSpPr>
          <p:spPr>
            <a:xfrm>
              <a:off x="1983542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76" name="pt6475"/>
            <p:cNvSpPr/>
            <p:nvPr/>
          </p:nvSpPr>
          <p:spPr>
            <a:xfrm>
              <a:off x="1983542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77" name="pt6476"/>
            <p:cNvSpPr/>
            <p:nvPr/>
          </p:nvSpPr>
          <p:spPr>
            <a:xfrm>
              <a:off x="1983542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78" name="pt6477"/>
            <p:cNvSpPr/>
            <p:nvPr/>
          </p:nvSpPr>
          <p:spPr>
            <a:xfrm>
              <a:off x="2118055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79" name="pt6478"/>
            <p:cNvSpPr/>
            <p:nvPr/>
          </p:nvSpPr>
          <p:spPr>
            <a:xfrm>
              <a:off x="2118055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80" name="pt6479"/>
            <p:cNvSpPr/>
            <p:nvPr/>
          </p:nvSpPr>
          <p:spPr>
            <a:xfrm>
              <a:off x="2118055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81" name="pt6480"/>
            <p:cNvSpPr/>
            <p:nvPr/>
          </p:nvSpPr>
          <p:spPr>
            <a:xfrm>
              <a:off x="2118055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82" name="pt6481"/>
            <p:cNvSpPr/>
            <p:nvPr/>
          </p:nvSpPr>
          <p:spPr>
            <a:xfrm>
              <a:off x="2118055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83" name="pt6482"/>
            <p:cNvSpPr/>
            <p:nvPr/>
          </p:nvSpPr>
          <p:spPr>
            <a:xfrm>
              <a:off x="2118055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84" name="pt6483"/>
            <p:cNvSpPr/>
            <p:nvPr/>
          </p:nvSpPr>
          <p:spPr>
            <a:xfrm>
              <a:off x="2118055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85" name="pt6484"/>
            <p:cNvSpPr/>
            <p:nvPr/>
          </p:nvSpPr>
          <p:spPr>
            <a:xfrm>
              <a:off x="2118055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86" name="pt6485"/>
            <p:cNvSpPr/>
            <p:nvPr/>
          </p:nvSpPr>
          <p:spPr>
            <a:xfrm>
              <a:off x="2118055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87" name="pt6486"/>
            <p:cNvSpPr/>
            <p:nvPr/>
          </p:nvSpPr>
          <p:spPr>
            <a:xfrm>
              <a:off x="2118055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88" name="pt6487"/>
            <p:cNvSpPr/>
            <p:nvPr/>
          </p:nvSpPr>
          <p:spPr>
            <a:xfrm>
              <a:off x="2197008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89" name="pt6488"/>
            <p:cNvSpPr/>
            <p:nvPr/>
          </p:nvSpPr>
          <p:spPr>
            <a:xfrm>
              <a:off x="2197008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90" name="pt6489"/>
            <p:cNvSpPr/>
            <p:nvPr/>
          </p:nvSpPr>
          <p:spPr>
            <a:xfrm>
              <a:off x="2197008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91" name="pt6490"/>
            <p:cNvSpPr/>
            <p:nvPr/>
          </p:nvSpPr>
          <p:spPr>
            <a:xfrm>
              <a:off x="2197008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92" name="pt6491"/>
            <p:cNvSpPr/>
            <p:nvPr/>
          </p:nvSpPr>
          <p:spPr>
            <a:xfrm>
              <a:off x="2197008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93" name="pt6492"/>
            <p:cNvSpPr/>
            <p:nvPr/>
          </p:nvSpPr>
          <p:spPr>
            <a:xfrm>
              <a:off x="2197008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94" name="pt6493"/>
            <p:cNvSpPr/>
            <p:nvPr/>
          </p:nvSpPr>
          <p:spPr>
            <a:xfrm>
              <a:off x="2197008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95" name="pt6494"/>
            <p:cNvSpPr/>
            <p:nvPr/>
          </p:nvSpPr>
          <p:spPr>
            <a:xfrm>
              <a:off x="2197008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96" name="pt6495"/>
            <p:cNvSpPr/>
            <p:nvPr/>
          </p:nvSpPr>
          <p:spPr>
            <a:xfrm>
              <a:off x="2197008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97" name="pt6496"/>
            <p:cNvSpPr/>
            <p:nvPr/>
          </p:nvSpPr>
          <p:spPr>
            <a:xfrm>
              <a:off x="2197008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98" name="pt6497"/>
            <p:cNvSpPr/>
            <p:nvPr/>
          </p:nvSpPr>
          <p:spPr>
            <a:xfrm>
              <a:off x="2120979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499" name="pt6498"/>
            <p:cNvSpPr/>
            <p:nvPr/>
          </p:nvSpPr>
          <p:spPr>
            <a:xfrm>
              <a:off x="2120979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00" name="pt6499"/>
            <p:cNvSpPr/>
            <p:nvPr/>
          </p:nvSpPr>
          <p:spPr>
            <a:xfrm>
              <a:off x="2120979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01" name="pt6500"/>
            <p:cNvSpPr/>
            <p:nvPr/>
          </p:nvSpPr>
          <p:spPr>
            <a:xfrm>
              <a:off x="2120979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02" name="pt6501"/>
            <p:cNvSpPr/>
            <p:nvPr/>
          </p:nvSpPr>
          <p:spPr>
            <a:xfrm>
              <a:off x="2120979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03" name="pt6502"/>
            <p:cNvSpPr/>
            <p:nvPr/>
          </p:nvSpPr>
          <p:spPr>
            <a:xfrm>
              <a:off x="2120979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04" name="pt6503"/>
            <p:cNvSpPr/>
            <p:nvPr/>
          </p:nvSpPr>
          <p:spPr>
            <a:xfrm>
              <a:off x="2120979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05" name="pt6504"/>
            <p:cNvSpPr/>
            <p:nvPr/>
          </p:nvSpPr>
          <p:spPr>
            <a:xfrm>
              <a:off x="2120979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06" name="pt6505"/>
            <p:cNvSpPr/>
            <p:nvPr/>
          </p:nvSpPr>
          <p:spPr>
            <a:xfrm>
              <a:off x="2120979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07" name="pt6506"/>
            <p:cNvSpPr/>
            <p:nvPr/>
          </p:nvSpPr>
          <p:spPr>
            <a:xfrm>
              <a:off x="2120979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08" name="pt6507"/>
            <p:cNvSpPr/>
            <p:nvPr/>
          </p:nvSpPr>
          <p:spPr>
            <a:xfrm>
              <a:off x="1986466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09" name="pt6508"/>
            <p:cNvSpPr/>
            <p:nvPr/>
          </p:nvSpPr>
          <p:spPr>
            <a:xfrm>
              <a:off x="1986466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10" name="pt6509"/>
            <p:cNvSpPr/>
            <p:nvPr/>
          </p:nvSpPr>
          <p:spPr>
            <a:xfrm>
              <a:off x="1986466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11" name="pt6510"/>
            <p:cNvSpPr/>
            <p:nvPr/>
          </p:nvSpPr>
          <p:spPr>
            <a:xfrm>
              <a:off x="1986466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12" name="pt6511"/>
            <p:cNvSpPr/>
            <p:nvPr/>
          </p:nvSpPr>
          <p:spPr>
            <a:xfrm>
              <a:off x="1986466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13" name="pt6512"/>
            <p:cNvSpPr/>
            <p:nvPr/>
          </p:nvSpPr>
          <p:spPr>
            <a:xfrm>
              <a:off x="1986466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14" name="pt6513"/>
            <p:cNvSpPr/>
            <p:nvPr/>
          </p:nvSpPr>
          <p:spPr>
            <a:xfrm>
              <a:off x="1986466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15" name="pt6514"/>
            <p:cNvSpPr/>
            <p:nvPr/>
          </p:nvSpPr>
          <p:spPr>
            <a:xfrm>
              <a:off x="1986466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16" name="pt6515"/>
            <p:cNvSpPr/>
            <p:nvPr/>
          </p:nvSpPr>
          <p:spPr>
            <a:xfrm>
              <a:off x="1986466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17" name="pt6516"/>
            <p:cNvSpPr/>
            <p:nvPr/>
          </p:nvSpPr>
          <p:spPr>
            <a:xfrm>
              <a:off x="1986466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18" name="pt6517"/>
            <p:cNvSpPr/>
            <p:nvPr/>
          </p:nvSpPr>
          <p:spPr>
            <a:xfrm>
              <a:off x="1846104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19" name="pt6518"/>
            <p:cNvSpPr/>
            <p:nvPr/>
          </p:nvSpPr>
          <p:spPr>
            <a:xfrm>
              <a:off x="1846104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20" name="pt6519"/>
            <p:cNvSpPr/>
            <p:nvPr/>
          </p:nvSpPr>
          <p:spPr>
            <a:xfrm>
              <a:off x="1846104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21" name="pt6520"/>
            <p:cNvSpPr/>
            <p:nvPr/>
          </p:nvSpPr>
          <p:spPr>
            <a:xfrm>
              <a:off x="1846104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22" name="pt6521"/>
            <p:cNvSpPr/>
            <p:nvPr/>
          </p:nvSpPr>
          <p:spPr>
            <a:xfrm>
              <a:off x="1846104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23" name="pt6522"/>
            <p:cNvSpPr/>
            <p:nvPr/>
          </p:nvSpPr>
          <p:spPr>
            <a:xfrm>
              <a:off x="1846104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24" name="pt6523"/>
            <p:cNvSpPr/>
            <p:nvPr/>
          </p:nvSpPr>
          <p:spPr>
            <a:xfrm>
              <a:off x="1846104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25" name="pt6524"/>
            <p:cNvSpPr/>
            <p:nvPr/>
          </p:nvSpPr>
          <p:spPr>
            <a:xfrm>
              <a:off x="1846104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26" name="pt6525"/>
            <p:cNvSpPr/>
            <p:nvPr/>
          </p:nvSpPr>
          <p:spPr>
            <a:xfrm>
              <a:off x="1846104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27" name="pt6526"/>
            <p:cNvSpPr/>
            <p:nvPr/>
          </p:nvSpPr>
          <p:spPr>
            <a:xfrm>
              <a:off x="1846104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28" name="pt6527"/>
            <p:cNvSpPr/>
            <p:nvPr/>
          </p:nvSpPr>
          <p:spPr>
            <a:xfrm>
              <a:off x="1989390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29" name="pt6528"/>
            <p:cNvSpPr/>
            <p:nvPr/>
          </p:nvSpPr>
          <p:spPr>
            <a:xfrm>
              <a:off x="1989390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30" name="pt6529"/>
            <p:cNvSpPr/>
            <p:nvPr/>
          </p:nvSpPr>
          <p:spPr>
            <a:xfrm>
              <a:off x="1989390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31" name="pt6530"/>
            <p:cNvSpPr/>
            <p:nvPr/>
          </p:nvSpPr>
          <p:spPr>
            <a:xfrm>
              <a:off x="1989390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32" name="pt6531"/>
            <p:cNvSpPr/>
            <p:nvPr/>
          </p:nvSpPr>
          <p:spPr>
            <a:xfrm>
              <a:off x="1989390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33" name="pt6532"/>
            <p:cNvSpPr/>
            <p:nvPr/>
          </p:nvSpPr>
          <p:spPr>
            <a:xfrm>
              <a:off x="1989390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34" name="pt6533"/>
            <p:cNvSpPr/>
            <p:nvPr/>
          </p:nvSpPr>
          <p:spPr>
            <a:xfrm>
              <a:off x="1989390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35" name="pt6534"/>
            <p:cNvSpPr/>
            <p:nvPr/>
          </p:nvSpPr>
          <p:spPr>
            <a:xfrm>
              <a:off x="1989390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36" name="pt6535"/>
            <p:cNvSpPr/>
            <p:nvPr/>
          </p:nvSpPr>
          <p:spPr>
            <a:xfrm>
              <a:off x="1989390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37" name="pt6536"/>
            <p:cNvSpPr/>
            <p:nvPr/>
          </p:nvSpPr>
          <p:spPr>
            <a:xfrm>
              <a:off x="1989390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38" name="pt6537"/>
            <p:cNvSpPr/>
            <p:nvPr/>
          </p:nvSpPr>
          <p:spPr>
            <a:xfrm>
              <a:off x="2199932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39" name="pt6538"/>
            <p:cNvSpPr/>
            <p:nvPr/>
          </p:nvSpPr>
          <p:spPr>
            <a:xfrm>
              <a:off x="2199932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40" name="pt6539"/>
            <p:cNvSpPr/>
            <p:nvPr/>
          </p:nvSpPr>
          <p:spPr>
            <a:xfrm>
              <a:off x="2199932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41" name="pt6540"/>
            <p:cNvSpPr/>
            <p:nvPr/>
          </p:nvSpPr>
          <p:spPr>
            <a:xfrm>
              <a:off x="2199932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42" name="pt6541"/>
            <p:cNvSpPr/>
            <p:nvPr/>
          </p:nvSpPr>
          <p:spPr>
            <a:xfrm>
              <a:off x="2199932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43" name="pt6542"/>
            <p:cNvSpPr/>
            <p:nvPr/>
          </p:nvSpPr>
          <p:spPr>
            <a:xfrm>
              <a:off x="2199932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44" name="pt6543"/>
            <p:cNvSpPr/>
            <p:nvPr/>
          </p:nvSpPr>
          <p:spPr>
            <a:xfrm>
              <a:off x="2199932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45" name="pt6544"/>
            <p:cNvSpPr/>
            <p:nvPr/>
          </p:nvSpPr>
          <p:spPr>
            <a:xfrm>
              <a:off x="2199932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46" name="pt6545"/>
            <p:cNvSpPr/>
            <p:nvPr/>
          </p:nvSpPr>
          <p:spPr>
            <a:xfrm>
              <a:off x="2199932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47" name="pt6546"/>
            <p:cNvSpPr/>
            <p:nvPr/>
          </p:nvSpPr>
          <p:spPr>
            <a:xfrm>
              <a:off x="2199932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48" name="pt6547"/>
            <p:cNvSpPr/>
            <p:nvPr/>
          </p:nvSpPr>
          <p:spPr>
            <a:xfrm>
              <a:off x="2202856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49" name="pt6548"/>
            <p:cNvSpPr/>
            <p:nvPr/>
          </p:nvSpPr>
          <p:spPr>
            <a:xfrm>
              <a:off x="2202856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50" name="pt6549"/>
            <p:cNvSpPr/>
            <p:nvPr/>
          </p:nvSpPr>
          <p:spPr>
            <a:xfrm>
              <a:off x="2202856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51" name="pt6550"/>
            <p:cNvSpPr/>
            <p:nvPr/>
          </p:nvSpPr>
          <p:spPr>
            <a:xfrm>
              <a:off x="2202856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52" name="pt6551"/>
            <p:cNvSpPr/>
            <p:nvPr/>
          </p:nvSpPr>
          <p:spPr>
            <a:xfrm>
              <a:off x="2202856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53" name="pt6552"/>
            <p:cNvSpPr/>
            <p:nvPr/>
          </p:nvSpPr>
          <p:spPr>
            <a:xfrm>
              <a:off x="2202856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54" name="pt6553"/>
            <p:cNvSpPr/>
            <p:nvPr/>
          </p:nvSpPr>
          <p:spPr>
            <a:xfrm>
              <a:off x="2202856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55" name="pt6554"/>
            <p:cNvSpPr/>
            <p:nvPr/>
          </p:nvSpPr>
          <p:spPr>
            <a:xfrm>
              <a:off x="2202856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56" name="pt6555"/>
            <p:cNvSpPr/>
            <p:nvPr/>
          </p:nvSpPr>
          <p:spPr>
            <a:xfrm>
              <a:off x="2202856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57" name="pt6556"/>
            <p:cNvSpPr/>
            <p:nvPr/>
          </p:nvSpPr>
          <p:spPr>
            <a:xfrm>
              <a:off x="2202856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58" name="pt6557"/>
            <p:cNvSpPr/>
            <p:nvPr/>
          </p:nvSpPr>
          <p:spPr>
            <a:xfrm>
              <a:off x="2205780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59" name="pt6558"/>
            <p:cNvSpPr/>
            <p:nvPr/>
          </p:nvSpPr>
          <p:spPr>
            <a:xfrm>
              <a:off x="2205780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60" name="pt6559"/>
            <p:cNvSpPr/>
            <p:nvPr/>
          </p:nvSpPr>
          <p:spPr>
            <a:xfrm>
              <a:off x="2205780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61" name="pt6560"/>
            <p:cNvSpPr/>
            <p:nvPr/>
          </p:nvSpPr>
          <p:spPr>
            <a:xfrm>
              <a:off x="2205780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62" name="pt6561"/>
            <p:cNvSpPr/>
            <p:nvPr/>
          </p:nvSpPr>
          <p:spPr>
            <a:xfrm>
              <a:off x="2205780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63" name="pt6562"/>
            <p:cNvSpPr/>
            <p:nvPr/>
          </p:nvSpPr>
          <p:spPr>
            <a:xfrm>
              <a:off x="2205780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64" name="pt6563"/>
            <p:cNvSpPr/>
            <p:nvPr/>
          </p:nvSpPr>
          <p:spPr>
            <a:xfrm>
              <a:off x="2205780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65" name="pt6564"/>
            <p:cNvSpPr/>
            <p:nvPr/>
          </p:nvSpPr>
          <p:spPr>
            <a:xfrm>
              <a:off x="2205780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66" name="pt6565"/>
            <p:cNvSpPr/>
            <p:nvPr/>
          </p:nvSpPr>
          <p:spPr>
            <a:xfrm>
              <a:off x="2205780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67" name="pt6566"/>
            <p:cNvSpPr/>
            <p:nvPr/>
          </p:nvSpPr>
          <p:spPr>
            <a:xfrm>
              <a:off x="2205780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68" name="pt6567"/>
            <p:cNvSpPr/>
            <p:nvPr/>
          </p:nvSpPr>
          <p:spPr>
            <a:xfrm>
              <a:off x="2123903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69" name="pt6568"/>
            <p:cNvSpPr/>
            <p:nvPr/>
          </p:nvSpPr>
          <p:spPr>
            <a:xfrm>
              <a:off x="2123903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70" name="pt6569"/>
            <p:cNvSpPr/>
            <p:nvPr/>
          </p:nvSpPr>
          <p:spPr>
            <a:xfrm>
              <a:off x="2123903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71" name="pt6570"/>
            <p:cNvSpPr/>
            <p:nvPr/>
          </p:nvSpPr>
          <p:spPr>
            <a:xfrm>
              <a:off x="2123903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72" name="pt6571"/>
            <p:cNvSpPr/>
            <p:nvPr/>
          </p:nvSpPr>
          <p:spPr>
            <a:xfrm>
              <a:off x="2123903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73" name="pt6572"/>
            <p:cNvSpPr/>
            <p:nvPr/>
          </p:nvSpPr>
          <p:spPr>
            <a:xfrm>
              <a:off x="2123903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74" name="pt6573"/>
            <p:cNvSpPr/>
            <p:nvPr/>
          </p:nvSpPr>
          <p:spPr>
            <a:xfrm>
              <a:off x="2123903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75" name="pt6574"/>
            <p:cNvSpPr/>
            <p:nvPr/>
          </p:nvSpPr>
          <p:spPr>
            <a:xfrm>
              <a:off x="2123903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76" name="pt6575"/>
            <p:cNvSpPr/>
            <p:nvPr/>
          </p:nvSpPr>
          <p:spPr>
            <a:xfrm>
              <a:off x="2123903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77" name="pt6576"/>
            <p:cNvSpPr/>
            <p:nvPr/>
          </p:nvSpPr>
          <p:spPr>
            <a:xfrm>
              <a:off x="2123903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78" name="pt6577"/>
            <p:cNvSpPr/>
            <p:nvPr/>
          </p:nvSpPr>
          <p:spPr>
            <a:xfrm>
              <a:off x="2208705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79" name="pt6578"/>
            <p:cNvSpPr/>
            <p:nvPr/>
          </p:nvSpPr>
          <p:spPr>
            <a:xfrm>
              <a:off x="2208705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80" name="pt6579"/>
            <p:cNvSpPr/>
            <p:nvPr/>
          </p:nvSpPr>
          <p:spPr>
            <a:xfrm>
              <a:off x="2208705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81" name="pt6580"/>
            <p:cNvSpPr/>
            <p:nvPr/>
          </p:nvSpPr>
          <p:spPr>
            <a:xfrm>
              <a:off x="2208705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82" name="pt6581"/>
            <p:cNvSpPr/>
            <p:nvPr/>
          </p:nvSpPr>
          <p:spPr>
            <a:xfrm>
              <a:off x="2208705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83" name="pt6582"/>
            <p:cNvSpPr/>
            <p:nvPr/>
          </p:nvSpPr>
          <p:spPr>
            <a:xfrm>
              <a:off x="2208705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84" name="pt6583"/>
            <p:cNvSpPr/>
            <p:nvPr/>
          </p:nvSpPr>
          <p:spPr>
            <a:xfrm>
              <a:off x="2208705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85" name="pt6584"/>
            <p:cNvSpPr/>
            <p:nvPr/>
          </p:nvSpPr>
          <p:spPr>
            <a:xfrm>
              <a:off x="2208705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86" name="pt6585"/>
            <p:cNvSpPr/>
            <p:nvPr/>
          </p:nvSpPr>
          <p:spPr>
            <a:xfrm>
              <a:off x="2208705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87" name="pt6586"/>
            <p:cNvSpPr/>
            <p:nvPr/>
          </p:nvSpPr>
          <p:spPr>
            <a:xfrm>
              <a:off x="2208705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88" name="pt6587"/>
            <p:cNvSpPr/>
            <p:nvPr/>
          </p:nvSpPr>
          <p:spPr>
            <a:xfrm>
              <a:off x="1849029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89" name="pt6588"/>
            <p:cNvSpPr/>
            <p:nvPr/>
          </p:nvSpPr>
          <p:spPr>
            <a:xfrm>
              <a:off x="1849029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90" name="pt6589"/>
            <p:cNvSpPr/>
            <p:nvPr/>
          </p:nvSpPr>
          <p:spPr>
            <a:xfrm>
              <a:off x="1849029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91" name="pt6590"/>
            <p:cNvSpPr/>
            <p:nvPr/>
          </p:nvSpPr>
          <p:spPr>
            <a:xfrm>
              <a:off x="1849029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92" name="pt6591"/>
            <p:cNvSpPr/>
            <p:nvPr/>
          </p:nvSpPr>
          <p:spPr>
            <a:xfrm>
              <a:off x="1849029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93" name="pt6592"/>
            <p:cNvSpPr/>
            <p:nvPr/>
          </p:nvSpPr>
          <p:spPr>
            <a:xfrm>
              <a:off x="1849029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94" name="pt6593"/>
            <p:cNvSpPr/>
            <p:nvPr/>
          </p:nvSpPr>
          <p:spPr>
            <a:xfrm>
              <a:off x="1849029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95" name="pt6594"/>
            <p:cNvSpPr/>
            <p:nvPr/>
          </p:nvSpPr>
          <p:spPr>
            <a:xfrm>
              <a:off x="1849029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96" name="pt6595"/>
            <p:cNvSpPr/>
            <p:nvPr/>
          </p:nvSpPr>
          <p:spPr>
            <a:xfrm>
              <a:off x="1849029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97" name="pt6596"/>
            <p:cNvSpPr/>
            <p:nvPr/>
          </p:nvSpPr>
          <p:spPr>
            <a:xfrm>
              <a:off x="1849029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98" name="pt6597"/>
            <p:cNvSpPr/>
            <p:nvPr/>
          </p:nvSpPr>
          <p:spPr>
            <a:xfrm>
              <a:off x="2211629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99" name="pt6598"/>
            <p:cNvSpPr/>
            <p:nvPr/>
          </p:nvSpPr>
          <p:spPr>
            <a:xfrm>
              <a:off x="2211629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00" name="pt6599"/>
            <p:cNvSpPr/>
            <p:nvPr/>
          </p:nvSpPr>
          <p:spPr>
            <a:xfrm>
              <a:off x="2211629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01" name="pt6600"/>
            <p:cNvSpPr/>
            <p:nvPr/>
          </p:nvSpPr>
          <p:spPr>
            <a:xfrm>
              <a:off x="2211629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02" name="pt6601"/>
            <p:cNvSpPr/>
            <p:nvPr/>
          </p:nvSpPr>
          <p:spPr>
            <a:xfrm>
              <a:off x="2211629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03" name="pt6602"/>
            <p:cNvSpPr/>
            <p:nvPr/>
          </p:nvSpPr>
          <p:spPr>
            <a:xfrm>
              <a:off x="2211629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04" name="pt6603"/>
            <p:cNvSpPr/>
            <p:nvPr/>
          </p:nvSpPr>
          <p:spPr>
            <a:xfrm>
              <a:off x="2211629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05" name="pt6604"/>
            <p:cNvSpPr/>
            <p:nvPr/>
          </p:nvSpPr>
          <p:spPr>
            <a:xfrm>
              <a:off x="2211629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06" name="pt6605"/>
            <p:cNvSpPr/>
            <p:nvPr/>
          </p:nvSpPr>
          <p:spPr>
            <a:xfrm>
              <a:off x="2211629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07" name="pt6606"/>
            <p:cNvSpPr/>
            <p:nvPr/>
          </p:nvSpPr>
          <p:spPr>
            <a:xfrm>
              <a:off x="2211629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08" name="pt6607"/>
            <p:cNvSpPr/>
            <p:nvPr/>
          </p:nvSpPr>
          <p:spPr>
            <a:xfrm>
              <a:off x="1851953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09" name="pt6608"/>
            <p:cNvSpPr/>
            <p:nvPr/>
          </p:nvSpPr>
          <p:spPr>
            <a:xfrm>
              <a:off x="1851953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10" name="pt6609"/>
            <p:cNvSpPr/>
            <p:nvPr/>
          </p:nvSpPr>
          <p:spPr>
            <a:xfrm>
              <a:off x="1851953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11" name="pt6610"/>
            <p:cNvSpPr/>
            <p:nvPr/>
          </p:nvSpPr>
          <p:spPr>
            <a:xfrm>
              <a:off x="1851953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12" name="pt6611"/>
            <p:cNvSpPr/>
            <p:nvPr/>
          </p:nvSpPr>
          <p:spPr>
            <a:xfrm>
              <a:off x="1851953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13" name="pt6612"/>
            <p:cNvSpPr/>
            <p:nvPr/>
          </p:nvSpPr>
          <p:spPr>
            <a:xfrm>
              <a:off x="1851953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14" name="pt6613"/>
            <p:cNvSpPr/>
            <p:nvPr/>
          </p:nvSpPr>
          <p:spPr>
            <a:xfrm>
              <a:off x="1851953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15" name="pt6614"/>
            <p:cNvSpPr/>
            <p:nvPr/>
          </p:nvSpPr>
          <p:spPr>
            <a:xfrm>
              <a:off x="1851953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16" name="pt6615"/>
            <p:cNvSpPr/>
            <p:nvPr/>
          </p:nvSpPr>
          <p:spPr>
            <a:xfrm>
              <a:off x="1851953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17" name="pt6616"/>
            <p:cNvSpPr/>
            <p:nvPr/>
          </p:nvSpPr>
          <p:spPr>
            <a:xfrm>
              <a:off x="1851953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18" name="pt6617"/>
            <p:cNvSpPr/>
            <p:nvPr/>
          </p:nvSpPr>
          <p:spPr>
            <a:xfrm>
              <a:off x="2214553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19" name="pt6618"/>
            <p:cNvSpPr/>
            <p:nvPr/>
          </p:nvSpPr>
          <p:spPr>
            <a:xfrm>
              <a:off x="2214553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20" name="pt6619"/>
            <p:cNvSpPr/>
            <p:nvPr/>
          </p:nvSpPr>
          <p:spPr>
            <a:xfrm>
              <a:off x="2214553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21" name="pt6620"/>
            <p:cNvSpPr/>
            <p:nvPr/>
          </p:nvSpPr>
          <p:spPr>
            <a:xfrm>
              <a:off x="2214553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22" name="pt6621"/>
            <p:cNvSpPr/>
            <p:nvPr/>
          </p:nvSpPr>
          <p:spPr>
            <a:xfrm>
              <a:off x="2214553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23" name="pt6622"/>
            <p:cNvSpPr/>
            <p:nvPr/>
          </p:nvSpPr>
          <p:spPr>
            <a:xfrm>
              <a:off x="2214553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24" name="pt6623"/>
            <p:cNvSpPr/>
            <p:nvPr/>
          </p:nvSpPr>
          <p:spPr>
            <a:xfrm>
              <a:off x="2214553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25" name="pt6624"/>
            <p:cNvSpPr/>
            <p:nvPr/>
          </p:nvSpPr>
          <p:spPr>
            <a:xfrm>
              <a:off x="2214553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26" name="pt6625"/>
            <p:cNvSpPr/>
            <p:nvPr/>
          </p:nvSpPr>
          <p:spPr>
            <a:xfrm>
              <a:off x="2214553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27" name="pt6626"/>
            <p:cNvSpPr/>
            <p:nvPr/>
          </p:nvSpPr>
          <p:spPr>
            <a:xfrm>
              <a:off x="2214553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28" name="pt6627"/>
            <p:cNvSpPr/>
            <p:nvPr/>
          </p:nvSpPr>
          <p:spPr>
            <a:xfrm>
              <a:off x="1992314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29" name="pt6628"/>
            <p:cNvSpPr/>
            <p:nvPr/>
          </p:nvSpPr>
          <p:spPr>
            <a:xfrm>
              <a:off x="1992314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30" name="pt6629"/>
            <p:cNvSpPr/>
            <p:nvPr/>
          </p:nvSpPr>
          <p:spPr>
            <a:xfrm>
              <a:off x="1992314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31" name="pt6630"/>
            <p:cNvSpPr/>
            <p:nvPr/>
          </p:nvSpPr>
          <p:spPr>
            <a:xfrm>
              <a:off x="1992314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32" name="pt6631"/>
            <p:cNvSpPr/>
            <p:nvPr/>
          </p:nvSpPr>
          <p:spPr>
            <a:xfrm>
              <a:off x="1992314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33" name="pt6632"/>
            <p:cNvSpPr/>
            <p:nvPr/>
          </p:nvSpPr>
          <p:spPr>
            <a:xfrm>
              <a:off x="1992314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34" name="pt6633"/>
            <p:cNvSpPr/>
            <p:nvPr/>
          </p:nvSpPr>
          <p:spPr>
            <a:xfrm>
              <a:off x="1992314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35" name="pt6634"/>
            <p:cNvSpPr/>
            <p:nvPr/>
          </p:nvSpPr>
          <p:spPr>
            <a:xfrm>
              <a:off x="1992314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36" name="pt6635"/>
            <p:cNvSpPr/>
            <p:nvPr/>
          </p:nvSpPr>
          <p:spPr>
            <a:xfrm>
              <a:off x="1992314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37" name="pt6636"/>
            <p:cNvSpPr/>
            <p:nvPr/>
          </p:nvSpPr>
          <p:spPr>
            <a:xfrm>
              <a:off x="1992314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38" name="pt6637"/>
            <p:cNvSpPr/>
            <p:nvPr/>
          </p:nvSpPr>
          <p:spPr>
            <a:xfrm>
              <a:off x="2217477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39" name="pt6638"/>
            <p:cNvSpPr/>
            <p:nvPr/>
          </p:nvSpPr>
          <p:spPr>
            <a:xfrm>
              <a:off x="2217477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40" name="pt6639"/>
            <p:cNvSpPr/>
            <p:nvPr/>
          </p:nvSpPr>
          <p:spPr>
            <a:xfrm>
              <a:off x="2217477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41" name="pt6640"/>
            <p:cNvSpPr/>
            <p:nvPr/>
          </p:nvSpPr>
          <p:spPr>
            <a:xfrm>
              <a:off x="2217477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42" name="pt6641"/>
            <p:cNvSpPr/>
            <p:nvPr/>
          </p:nvSpPr>
          <p:spPr>
            <a:xfrm>
              <a:off x="2217477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43" name="pt6642"/>
            <p:cNvSpPr/>
            <p:nvPr/>
          </p:nvSpPr>
          <p:spPr>
            <a:xfrm>
              <a:off x="2217477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44" name="pt6643"/>
            <p:cNvSpPr/>
            <p:nvPr/>
          </p:nvSpPr>
          <p:spPr>
            <a:xfrm>
              <a:off x="2217477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45" name="pt6644"/>
            <p:cNvSpPr/>
            <p:nvPr/>
          </p:nvSpPr>
          <p:spPr>
            <a:xfrm>
              <a:off x="2217477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46" name="pt6645"/>
            <p:cNvSpPr/>
            <p:nvPr/>
          </p:nvSpPr>
          <p:spPr>
            <a:xfrm>
              <a:off x="2217477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47" name="pt6646"/>
            <p:cNvSpPr/>
            <p:nvPr/>
          </p:nvSpPr>
          <p:spPr>
            <a:xfrm>
              <a:off x="2217477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48" name="pt6647"/>
            <p:cNvSpPr/>
            <p:nvPr/>
          </p:nvSpPr>
          <p:spPr>
            <a:xfrm>
              <a:off x="2220401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49" name="pt6648"/>
            <p:cNvSpPr/>
            <p:nvPr/>
          </p:nvSpPr>
          <p:spPr>
            <a:xfrm>
              <a:off x="2220401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50" name="pt6649"/>
            <p:cNvSpPr/>
            <p:nvPr/>
          </p:nvSpPr>
          <p:spPr>
            <a:xfrm>
              <a:off x="2220401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51" name="pt6650"/>
            <p:cNvSpPr/>
            <p:nvPr/>
          </p:nvSpPr>
          <p:spPr>
            <a:xfrm>
              <a:off x="2220401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52" name="pt6651"/>
            <p:cNvSpPr/>
            <p:nvPr/>
          </p:nvSpPr>
          <p:spPr>
            <a:xfrm>
              <a:off x="2220401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53" name="pt6652"/>
            <p:cNvSpPr/>
            <p:nvPr/>
          </p:nvSpPr>
          <p:spPr>
            <a:xfrm>
              <a:off x="2220401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54" name="pt6653"/>
            <p:cNvSpPr/>
            <p:nvPr/>
          </p:nvSpPr>
          <p:spPr>
            <a:xfrm>
              <a:off x="2220401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55" name="pt6654"/>
            <p:cNvSpPr/>
            <p:nvPr/>
          </p:nvSpPr>
          <p:spPr>
            <a:xfrm>
              <a:off x="2220401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56" name="pt6655"/>
            <p:cNvSpPr/>
            <p:nvPr/>
          </p:nvSpPr>
          <p:spPr>
            <a:xfrm>
              <a:off x="2220401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57" name="pt6656"/>
            <p:cNvSpPr/>
            <p:nvPr/>
          </p:nvSpPr>
          <p:spPr>
            <a:xfrm>
              <a:off x="2220401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58" name="pt6657"/>
            <p:cNvSpPr/>
            <p:nvPr/>
          </p:nvSpPr>
          <p:spPr>
            <a:xfrm>
              <a:off x="2223326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59" name="pt6658"/>
            <p:cNvSpPr/>
            <p:nvPr/>
          </p:nvSpPr>
          <p:spPr>
            <a:xfrm>
              <a:off x="2223326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60" name="pt6659"/>
            <p:cNvSpPr/>
            <p:nvPr/>
          </p:nvSpPr>
          <p:spPr>
            <a:xfrm>
              <a:off x="2223326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61" name="pt6660"/>
            <p:cNvSpPr/>
            <p:nvPr/>
          </p:nvSpPr>
          <p:spPr>
            <a:xfrm>
              <a:off x="2223326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62" name="pt6661"/>
            <p:cNvSpPr/>
            <p:nvPr/>
          </p:nvSpPr>
          <p:spPr>
            <a:xfrm>
              <a:off x="2223326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63" name="pt6662"/>
            <p:cNvSpPr/>
            <p:nvPr/>
          </p:nvSpPr>
          <p:spPr>
            <a:xfrm>
              <a:off x="2223326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64" name="pt6663"/>
            <p:cNvSpPr/>
            <p:nvPr/>
          </p:nvSpPr>
          <p:spPr>
            <a:xfrm>
              <a:off x="2223326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65" name="pt6664"/>
            <p:cNvSpPr/>
            <p:nvPr/>
          </p:nvSpPr>
          <p:spPr>
            <a:xfrm>
              <a:off x="2223326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66" name="pt6665"/>
            <p:cNvSpPr/>
            <p:nvPr/>
          </p:nvSpPr>
          <p:spPr>
            <a:xfrm>
              <a:off x="2223326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67" name="pt6666"/>
            <p:cNvSpPr/>
            <p:nvPr/>
          </p:nvSpPr>
          <p:spPr>
            <a:xfrm>
              <a:off x="2223326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68" name="pt6667"/>
            <p:cNvSpPr/>
            <p:nvPr/>
          </p:nvSpPr>
          <p:spPr>
            <a:xfrm>
              <a:off x="1854877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69" name="pt6668"/>
            <p:cNvSpPr/>
            <p:nvPr/>
          </p:nvSpPr>
          <p:spPr>
            <a:xfrm>
              <a:off x="1854877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70" name="pt6669"/>
            <p:cNvSpPr/>
            <p:nvPr/>
          </p:nvSpPr>
          <p:spPr>
            <a:xfrm>
              <a:off x="1854877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71" name="pt6670"/>
            <p:cNvSpPr/>
            <p:nvPr/>
          </p:nvSpPr>
          <p:spPr>
            <a:xfrm>
              <a:off x="1854877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72" name="pt6671"/>
            <p:cNvSpPr/>
            <p:nvPr/>
          </p:nvSpPr>
          <p:spPr>
            <a:xfrm>
              <a:off x="1854877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73" name="pt6672"/>
            <p:cNvSpPr/>
            <p:nvPr/>
          </p:nvSpPr>
          <p:spPr>
            <a:xfrm>
              <a:off x="1854877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74" name="pt6673"/>
            <p:cNvSpPr/>
            <p:nvPr/>
          </p:nvSpPr>
          <p:spPr>
            <a:xfrm>
              <a:off x="1854877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75" name="pt6674"/>
            <p:cNvSpPr/>
            <p:nvPr/>
          </p:nvSpPr>
          <p:spPr>
            <a:xfrm>
              <a:off x="1854877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76" name="pt6675"/>
            <p:cNvSpPr/>
            <p:nvPr/>
          </p:nvSpPr>
          <p:spPr>
            <a:xfrm>
              <a:off x="1854877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77" name="pt6676"/>
            <p:cNvSpPr/>
            <p:nvPr/>
          </p:nvSpPr>
          <p:spPr>
            <a:xfrm>
              <a:off x="1854877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78" name="pt6677"/>
            <p:cNvSpPr/>
            <p:nvPr/>
          </p:nvSpPr>
          <p:spPr>
            <a:xfrm>
              <a:off x="2226250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79" name="pt6678"/>
            <p:cNvSpPr/>
            <p:nvPr/>
          </p:nvSpPr>
          <p:spPr>
            <a:xfrm>
              <a:off x="2226250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80" name="pt6679"/>
            <p:cNvSpPr/>
            <p:nvPr/>
          </p:nvSpPr>
          <p:spPr>
            <a:xfrm>
              <a:off x="2226250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81" name="pt6680"/>
            <p:cNvSpPr/>
            <p:nvPr/>
          </p:nvSpPr>
          <p:spPr>
            <a:xfrm>
              <a:off x="2226250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82" name="pt6681"/>
            <p:cNvSpPr/>
            <p:nvPr/>
          </p:nvSpPr>
          <p:spPr>
            <a:xfrm>
              <a:off x="2226250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83" name="pt6682"/>
            <p:cNvSpPr/>
            <p:nvPr/>
          </p:nvSpPr>
          <p:spPr>
            <a:xfrm>
              <a:off x="2226250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84" name="pt6683"/>
            <p:cNvSpPr/>
            <p:nvPr/>
          </p:nvSpPr>
          <p:spPr>
            <a:xfrm>
              <a:off x="2226250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85" name="pt6684"/>
            <p:cNvSpPr/>
            <p:nvPr/>
          </p:nvSpPr>
          <p:spPr>
            <a:xfrm>
              <a:off x="2226250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86" name="pt6685"/>
            <p:cNvSpPr/>
            <p:nvPr/>
          </p:nvSpPr>
          <p:spPr>
            <a:xfrm>
              <a:off x="2226250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87" name="pt6686"/>
            <p:cNvSpPr/>
            <p:nvPr/>
          </p:nvSpPr>
          <p:spPr>
            <a:xfrm>
              <a:off x="2226250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88" name="pt6687"/>
            <p:cNvSpPr/>
            <p:nvPr/>
          </p:nvSpPr>
          <p:spPr>
            <a:xfrm>
              <a:off x="1857801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89" name="pt6688"/>
            <p:cNvSpPr/>
            <p:nvPr/>
          </p:nvSpPr>
          <p:spPr>
            <a:xfrm>
              <a:off x="1857801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90" name="pt6689"/>
            <p:cNvSpPr/>
            <p:nvPr/>
          </p:nvSpPr>
          <p:spPr>
            <a:xfrm>
              <a:off x="1857801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91" name="pt6690"/>
            <p:cNvSpPr/>
            <p:nvPr/>
          </p:nvSpPr>
          <p:spPr>
            <a:xfrm>
              <a:off x="1857801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92" name="pt6691"/>
            <p:cNvSpPr/>
            <p:nvPr/>
          </p:nvSpPr>
          <p:spPr>
            <a:xfrm>
              <a:off x="1857801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93" name="pt6692"/>
            <p:cNvSpPr/>
            <p:nvPr/>
          </p:nvSpPr>
          <p:spPr>
            <a:xfrm>
              <a:off x="1857801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94" name="pt6693"/>
            <p:cNvSpPr/>
            <p:nvPr/>
          </p:nvSpPr>
          <p:spPr>
            <a:xfrm>
              <a:off x="1857801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95" name="pt6694"/>
            <p:cNvSpPr/>
            <p:nvPr/>
          </p:nvSpPr>
          <p:spPr>
            <a:xfrm>
              <a:off x="1857801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96" name="pt6695"/>
            <p:cNvSpPr/>
            <p:nvPr/>
          </p:nvSpPr>
          <p:spPr>
            <a:xfrm>
              <a:off x="1857801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97" name="pt6696"/>
            <p:cNvSpPr/>
            <p:nvPr/>
          </p:nvSpPr>
          <p:spPr>
            <a:xfrm>
              <a:off x="1857801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98" name="pt6697"/>
            <p:cNvSpPr/>
            <p:nvPr/>
          </p:nvSpPr>
          <p:spPr>
            <a:xfrm>
              <a:off x="2229174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99" name="pt6698"/>
            <p:cNvSpPr/>
            <p:nvPr/>
          </p:nvSpPr>
          <p:spPr>
            <a:xfrm>
              <a:off x="2229174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00" name="pt6699"/>
            <p:cNvSpPr/>
            <p:nvPr/>
          </p:nvSpPr>
          <p:spPr>
            <a:xfrm>
              <a:off x="2229174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01" name="pt6700"/>
            <p:cNvSpPr/>
            <p:nvPr/>
          </p:nvSpPr>
          <p:spPr>
            <a:xfrm>
              <a:off x="2229174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02" name="pt6701"/>
            <p:cNvSpPr/>
            <p:nvPr/>
          </p:nvSpPr>
          <p:spPr>
            <a:xfrm>
              <a:off x="2229174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03" name="pt6702"/>
            <p:cNvSpPr/>
            <p:nvPr/>
          </p:nvSpPr>
          <p:spPr>
            <a:xfrm>
              <a:off x="2229174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04" name="pt6703"/>
            <p:cNvSpPr/>
            <p:nvPr/>
          </p:nvSpPr>
          <p:spPr>
            <a:xfrm>
              <a:off x="2229174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05" name="pt6704"/>
            <p:cNvSpPr/>
            <p:nvPr/>
          </p:nvSpPr>
          <p:spPr>
            <a:xfrm>
              <a:off x="2229174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06" name="pt6705"/>
            <p:cNvSpPr/>
            <p:nvPr/>
          </p:nvSpPr>
          <p:spPr>
            <a:xfrm>
              <a:off x="2229174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07" name="pt6706"/>
            <p:cNvSpPr/>
            <p:nvPr/>
          </p:nvSpPr>
          <p:spPr>
            <a:xfrm>
              <a:off x="2229174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08" name="pt6707"/>
            <p:cNvSpPr/>
            <p:nvPr/>
          </p:nvSpPr>
          <p:spPr>
            <a:xfrm>
              <a:off x="2126827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09" name="pt6708"/>
            <p:cNvSpPr/>
            <p:nvPr/>
          </p:nvSpPr>
          <p:spPr>
            <a:xfrm>
              <a:off x="2126827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10" name="pt6709"/>
            <p:cNvSpPr/>
            <p:nvPr/>
          </p:nvSpPr>
          <p:spPr>
            <a:xfrm>
              <a:off x="2126827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11" name="pt6710"/>
            <p:cNvSpPr/>
            <p:nvPr/>
          </p:nvSpPr>
          <p:spPr>
            <a:xfrm>
              <a:off x="2126827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12" name="pt6711"/>
            <p:cNvSpPr/>
            <p:nvPr/>
          </p:nvSpPr>
          <p:spPr>
            <a:xfrm>
              <a:off x="2126827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13" name="pt6712"/>
            <p:cNvSpPr/>
            <p:nvPr/>
          </p:nvSpPr>
          <p:spPr>
            <a:xfrm>
              <a:off x="2126827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14" name="pt6713"/>
            <p:cNvSpPr/>
            <p:nvPr/>
          </p:nvSpPr>
          <p:spPr>
            <a:xfrm>
              <a:off x="2126827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15" name="pt6714"/>
            <p:cNvSpPr/>
            <p:nvPr/>
          </p:nvSpPr>
          <p:spPr>
            <a:xfrm>
              <a:off x="2126827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16" name="pt6715"/>
            <p:cNvSpPr/>
            <p:nvPr/>
          </p:nvSpPr>
          <p:spPr>
            <a:xfrm>
              <a:off x="2126827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17" name="pt6716"/>
            <p:cNvSpPr/>
            <p:nvPr/>
          </p:nvSpPr>
          <p:spPr>
            <a:xfrm>
              <a:off x="2126827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18" name="pt6717"/>
            <p:cNvSpPr/>
            <p:nvPr/>
          </p:nvSpPr>
          <p:spPr>
            <a:xfrm>
              <a:off x="2129751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19" name="pt6718"/>
            <p:cNvSpPr/>
            <p:nvPr/>
          </p:nvSpPr>
          <p:spPr>
            <a:xfrm>
              <a:off x="2129751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20" name="pt6719"/>
            <p:cNvSpPr/>
            <p:nvPr/>
          </p:nvSpPr>
          <p:spPr>
            <a:xfrm>
              <a:off x="2129751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21" name="pt6720"/>
            <p:cNvSpPr/>
            <p:nvPr/>
          </p:nvSpPr>
          <p:spPr>
            <a:xfrm>
              <a:off x="2129751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22" name="pt6721"/>
            <p:cNvSpPr/>
            <p:nvPr/>
          </p:nvSpPr>
          <p:spPr>
            <a:xfrm>
              <a:off x="2129751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23" name="pt6722"/>
            <p:cNvSpPr/>
            <p:nvPr/>
          </p:nvSpPr>
          <p:spPr>
            <a:xfrm>
              <a:off x="2129751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24" name="pt6723"/>
            <p:cNvSpPr/>
            <p:nvPr/>
          </p:nvSpPr>
          <p:spPr>
            <a:xfrm>
              <a:off x="2129751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25" name="pt6724"/>
            <p:cNvSpPr/>
            <p:nvPr/>
          </p:nvSpPr>
          <p:spPr>
            <a:xfrm>
              <a:off x="2129751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26" name="pt6725"/>
            <p:cNvSpPr/>
            <p:nvPr/>
          </p:nvSpPr>
          <p:spPr>
            <a:xfrm>
              <a:off x="2129751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27" name="pt6726"/>
            <p:cNvSpPr/>
            <p:nvPr/>
          </p:nvSpPr>
          <p:spPr>
            <a:xfrm>
              <a:off x="2129751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28" name="pt6727"/>
            <p:cNvSpPr/>
            <p:nvPr/>
          </p:nvSpPr>
          <p:spPr>
            <a:xfrm>
              <a:off x="2232098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29" name="pt6728"/>
            <p:cNvSpPr/>
            <p:nvPr/>
          </p:nvSpPr>
          <p:spPr>
            <a:xfrm>
              <a:off x="2232098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30" name="pt6729"/>
            <p:cNvSpPr/>
            <p:nvPr/>
          </p:nvSpPr>
          <p:spPr>
            <a:xfrm>
              <a:off x="2232098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31" name="pt6730"/>
            <p:cNvSpPr/>
            <p:nvPr/>
          </p:nvSpPr>
          <p:spPr>
            <a:xfrm>
              <a:off x="2232098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32" name="pt6731"/>
            <p:cNvSpPr/>
            <p:nvPr/>
          </p:nvSpPr>
          <p:spPr>
            <a:xfrm>
              <a:off x="2232098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33" name="pt6732"/>
            <p:cNvSpPr/>
            <p:nvPr/>
          </p:nvSpPr>
          <p:spPr>
            <a:xfrm>
              <a:off x="2232098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34" name="pt6733"/>
            <p:cNvSpPr/>
            <p:nvPr/>
          </p:nvSpPr>
          <p:spPr>
            <a:xfrm>
              <a:off x="2232098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35" name="pt6734"/>
            <p:cNvSpPr/>
            <p:nvPr/>
          </p:nvSpPr>
          <p:spPr>
            <a:xfrm>
              <a:off x="2232098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36" name="pt6735"/>
            <p:cNvSpPr/>
            <p:nvPr/>
          </p:nvSpPr>
          <p:spPr>
            <a:xfrm>
              <a:off x="2232098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37" name="pt6736"/>
            <p:cNvSpPr/>
            <p:nvPr/>
          </p:nvSpPr>
          <p:spPr>
            <a:xfrm>
              <a:off x="2232098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38" name="pt6737"/>
            <p:cNvSpPr/>
            <p:nvPr/>
          </p:nvSpPr>
          <p:spPr>
            <a:xfrm>
              <a:off x="2235022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39" name="pt6738"/>
            <p:cNvSpPr/>
            <p:nvPr/>
          </p:nvSpPr>
          <p:spPr>
            <a:xfrm>
              <a:off x="2235022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40" name="pt6739"/>
            <p:cNvSpPr/>
            <p:nvPr/>
          </p:nvSpPr>
          <p:spPr>
            <a:xfrm>
              <a:off x="2235022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41" name="pt6740"/>
            <p:cNvSpPr/>
            <p:nvPr/>
          </p:nvSpPr>
          <p:spPr>
            <a:xfrm>
              <a:off x="2235022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42" name="pt6741"/>
            <p:cNvSpPr/>
            <p:nvPr/>
          </p:nvSpPr>
          <p:spPr>
            <a:xfrm>
              <a:off x="2235022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43" name="pt6742"/>
            <p:cNvSpPr/>
            <p:nvPr/>
          </p:nvSpPr>
          <p:spPr>
            <a:xfrm>
              <a:off x="2235022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44" name="pt6743"/>
            <p:cNvSpPr/>
            <p:nvPr/>
          </p:nvSpPr>
          <p:spPr>
            <a:xfrm>
              <a:off x="2235022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45" name="pt6744"/>
            <p:cNvSpPr/>
            <p:nvPr/>
          </p:nvSpPr>
          <p:spPr>
            <a:xfrm>
              <a:off x="2235022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46" name="pt6745"/>
            <p:cNvSpPr/>
            <p:nvPr/>
          </p:nvSpPr>
          <p:spPr>
            <a:xfrm>
              <a:off x="2235022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47" name="pt6746"/>
            <p:cNvSpPr/>
            <p:nvPr/>
          </p:nvSpPr>
          <p:spPr>
            <a:xfrm>
              <a:off x="2235022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48" name="pt6747"/>
            <p:cNvSpPr/>
            <p:nvPr/>
          </p:nvSpPr>
          <p:spPr>
            <a:xfrm>
              <a:off x="240721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49" name="pt6748"/>
            <p:cNvSpPr/>
            <p:nvPr/>
          </p:nvSpPr>
          <p:spPr>
            <a:xfrm>
              <a:off x="240721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50" name="pt6749"/>
            <p:cNvSpPr/>
            <p:nvPr/>
          </p:nvSpPr>
          <p:spPr>
            <a:xfrm>
              <a:off x="240721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51" name="pt6750"/>
            <p:cNvSpPr/>
            <p:nvPr/>
          </p:nvSpPr>
          <p:spPr>
            <a:xfrm>
              <a:off x="240721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52" name="pt6751"/>
            <p:cNvSpPr/>
            <p:nvPr/>
          </p:nvSpPr>
          <p:spPr>
            <a:xfrm>
              <a:off x="240721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53" name="pt6752"/>
            <p:cNvSpPr/>
            <p:nvPr/>
          </p:nvSpPr>
          <p:spPr>
            <a:xfrm>
              <a:off x="240721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54" name="pt6753"/>
            <p:cNvSpPr/>
            <p:nvPr/>
          </p:nvSpPr>
          <p:spPr>
            <a:xfrm>
              <a:off x="240721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55" name="pt6754"/>
            <p:cNvSpPr/>
            <p:nvPr/>
          </p:nvSpPr>
          <p:spPr>
            <a:xfrm>
              <a:off x="240721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56" name="pt6755"/>
            <p:cNvSpPr/>
            <p:nvPr/>
          </p:nvSpPr>
          <p:spPr>
            <a:xfrm>
              <a:off x="240721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57" name="pt6756"/>
            <p:cNvSpPr/>
            <p:nvPr/>
          </p:nvSpPr>
          <p:spPr>
            <a:xfrm>
              <a:off x="240721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58" name="pt6757"/>
            <p:cNvSpPr/>
            <p:nvPr/>
          </p:nvSpPr>
          <p:spPr>
            <a:xfrm>
              <a:off x="378159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59" name="pt6758"/>
            <p:cNvSpPr/>
            <p:nvPr/>
          </p:nvSpPr>
          <p:spPr>
            <a:xfrm>
              <a:off x="378159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60" name="pt6759"/>
            <p:cNvSpPr/>
            <p:nvPr/>
          </p:nvSpPr>
          <p:spPr>
            <a:xfrm>
              <a:off x="378159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61" name="pt6760"/>
            <p:cNvSpPr/>
            <p:nvPr/>
          </p:nvSpPr>
          <p:spPr>
            <a:xfrm>
              <a:off x="378159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62" name="pt6761"/>
            <p:cNvSpPr/>
            <p:nvPr/>
          </p:nvSpPr>
          <p:spPr>
            <a:xfrm>
              <a:off x="378159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63" name="pt6762"/>
            <p:cNvSpPr/>
            <p:nvPr/>
          </p:nvSpPr>
          <p:spPr>
            <a:xfrm>
              <a:off x="378159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64" name="pt6763"/>
            <p:cNvSpPr/>
            <p:nvPr/>
          </p:nvSpPr>
          <p:spPr>
            <a:xfrm>
              <a:off x="378159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65" name="pt6764"/>
            <p:cNvSpPr/>
            <p:nvPr/>
          </p:nvSpPr>
          <p:spPr>
            <a:xfrm>
              <a:off x="378159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66" name="pt6765"/>
            <p:cNvSpPr/>
            <p:nvPr/>
          </p:nvSpPr>
          <p:spPr>
            <a:xfrm>
              <a:off x="378159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67" name="pt6766"/>
            <p:cNvSpPr/>
            <p:nvPr/>
          </p:nvSpPr>
          <p:spPr>
            <a:xfrm>
              <a:off x="378159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68" name="pt6767"/>
            <p:cNvSpPr/>
            <p:nvPr/>
          </p:nvSpPr>
          <p:spPr>
            <a:xfrm>
              <a:off x="536065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69" name="pt6768"/>
            <p:cNvSpPr/>
            <p:nvPr/>
          </p:nvSpPr>
          <p:spPr>
            <a:xfrm>
              <a:off x="536065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70" name="pt6769"/>
            <p:cNvSpPr/>
            <p:nvPr/>
          </p:nvSpPr>
          <p:spPr>
            <a:xfrm>
              <a:off x="536065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71" name="pt6770"/>
            <p:cNvSpPr/>
            <p:nvPr/>
          </p:nvSpPr>
          <p:spPr>
            <a:xfrm>
              <a:off x="536065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72" name="pt6771"/>
            <p:cNvSpPr/>
            <p:nvPr/>
          </p:nvSpPr>
          <p:spPr>
            <a:xfrm>
              <a:off x="536065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73" name="pt6772"/>
            <p:cNvSpPr/>
            <p:nvPr/>
          </p:nvSpPr>
          <p:spPr>
            <a:xfrm>
              <a:off x="536065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74" name="pt6773"/>
            <p:cNvSpPr/>
            <p:nvPr/>
          </p:nvSpPr>
          <p:spPr>
            <a:xfrm>
              <a:off x="536065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75" name="pt6774"/>
            <p:cNvSpPr/>
            <p:nvPr/>
          </p:nvSpPr>
          <p:spPr>
            <a:xfrm>
              <a:off x="536065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76" name="pt6775"/>
            <p:cNvSpPr/>
            <p:nvPr/>
          </p:nvSpPr>
          <p:spPr>
            <a:xfrm>
              <a:off x="536065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77" name="pt6776"/>
            <p:cNvSpPr/>
            <p:nvPr/>
          </p:nvSpPr>
          <p:spPr>
            <a:xfrm>
              <a:off x="536065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78" name="pt6777"/>
            <p:cNvSpPr/>
            <p:nvPr/>
          </p:nvSpPr>
          <p:spPr>
            <a:xfrm>
              <a:off x="699820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79" name="pt6778"/>
            <p:cNvSpPr/>
            <p:nvPr/>
          </p:nvSpPr>
          <p:spPr>
            <a:xfrm>
              <a:off x="699820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80" name="pt6779"/>
            <p:cNvSpPr/>
            <p:nvPr/>
          </p:nvSpPr>
          <p:spPr>
            <a:xfrm>
              <a:off x="699820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81" name="pt6780"/>
            <p:cNvSpPr/>
            <p:nvPr/>
          </p:nvSpPr>
          <p:spPr>
            <a:xfrm>
              <a:off x="699820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82" name="pt6781"/>
            <p:cNvSpPr/>
            <p:nvPr/>
          </p:nvSpPr>
          <p:spPr>
            <a:xfrm>
              <a:off x="699820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83" name="pt6782"/>
            <p:cNvSpPr/>
            <p:nvPr/>
          </p:nvSpPr>
          <p:spPr>
            <a:xfrm>
              <a:off x="699820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84" name="pt6783"/>
            <p:cNvSpPr/>
            <p:nvPr/>
          </p:nvSpPr>
          <p:spPr>
            <a:xfrm>
              <a:off x="699820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85" name="pt6784"/>
            <p:cNvSpPr/>
            <p:nvPr/>
          </p:nvSpPr>
          <p:spPr>
            <a:xfrm>
              <a:off x="699820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86" name="pt6785"/>
            <p:cNvSpPr/>
            <p:nvPr/>
          </p:nvSpPr>
          <p:spPr>
            <a:xfrm>
              <a:off x="699820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87" name="pt6786"/>
            <p:cNvSpPr/>
            <p:nvPr/>
          </p:nvSpPr>
          <p:spPr>
            <a:xfrm>
              <a:off x="699820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88" name="pt6787"/>
            <p:cNvSpPr/>
            <p:nvPr/>
          </p:nvSpPr>
          <p:spPr>
            <a:xfrm>
              <a:off x="857726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89" name="pt6788"/>
            <p:cNvSpPr/>
            <p:nvPr/>
          </p:nvSpPr>
          <p:spPr>
            <a:xfrm>
              <a:off x="857726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90" name="pt6789"/>
            <p:cNvSpPr/>
            <p:nvPr/>
          </p:nvSpPr>
          <p:spPr>
            <a:xfrm>
              <a:off x="857726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91" name="pt6790"/>
            <p:cNvSpPr/>
            <p:nvPr/>
          </p:nvSpPr>
          <p:spPr>
            <a:xfrm>
              <a:off x="857726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92" name="pt6791"/>
            <p:cNvSpPr/>
            <p:nvPr/>
          </p:nvSpPr>
          <p:spPr>
            <a:xfrm>
              <a:off x="857726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93" name="pt6792"/>
            <p:cNvSpPr/>
            <p:nvPr/>
          </p:nvSpPr>
          <p:spPr>
            <a:xfrm>
              <a:off x="857726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94" name="pt6793"/>
            <p:cNvSpPr/>
            <p:nvPr/>
          </p:nvSpPr>
          <p:spPr>
            <a:xfrm>
              <a:off x="857726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95" name="pt6794"/>
            <p:cNvSpPr/>
            <p:nvPr/>
          </p:nvSpPr>
          <p:spPr>
            <a:xfrm>
              <a:off x="857726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96" name="pt6795"/>
            <p:cNvSpPr/>
            <p:nvPr/>
          </p:nvSpPr>
          <p:spPr>
            <a:xfrm>
              <a:off x="857726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97" name="pt6796"/>
            <p:cNvSpPr/>
            <p:nvPr/>
          </p:nvSpPr>
          <p:spPr>
            <a:xfrm>
              <a:off x="857726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98" name="pt6797"/>
            <p:cNvSpPr/>
            <p:nvPr/>
          </p:nvSpPr>
          <p:spPr>
            <a:xfrm>
              <a:off x="1024406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99" name="pt6798"/>
            <p:cNvSpPr/>
            <p:nvPr/>
          </p:nvSpPr>
          <p:spPr>
            <a:xfrm>
              <a:off x="1024406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00" name="pt6799"/>
            <p:cNvSpPr/>
            <p:nvPr/>
          </p:nvSpPr>
          <p:spPr>
            <a:xfrm>
              <a:off x="1024406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01" name="pt6800"/>
            <p:cNvSpPr/>
            <p:nvPr/>
          </p:nvSpPr>
          <p:spPr>
            <a:xfrm>
              <a:off x="1024406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02" name="pt6801"/>
            <p:cNvSpPr/>
            <p:nvPr/>
          </p:nvSpPr>
          <p:spPr>
            <a:xfrm>
              <a:off x="1024406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03" name="pt6802"/>
            <p:cNvSpPr/>
            <p:nvPr/>
          </p:nvSpPr>
          <p:spPr>
            <a:xfrm>
              <a:off x="1024406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04" name="pt6803"/>
            <p:cNvSpPr/>
            <p:nvPr/>
          </p:nvSpPr>
          <p:spPr>
            <a:xfrm>
              <a:off x="1024406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05" name="pt6804"/>
            <p:cNvSpPr/>
            <p:nvPr/>
          </p:nvSpPr>
          <p:spPr>
            <a:xfrm>
              <a:off x="1024406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06" name="pt6805"/>
            <p:cNvSpPr/>
            <p:nvPr/>
          </p:nvSpPr>
          <p:spPr>
            <a:xfrm>
              <a:off x="1024406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07" name="pt6806"/>
            <p:cNvSpPr/>
            <p:nvPr/>
          </p:nvSpPr>
          <p:spPr>
            <a:xfrm>
              <a:off x="1024406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08" name="pt6807"/>
            <p:cNvSpPr/>
            <p:nvPr/>
          </p:nvSpPr>
          <p:spPr>
            <a:xfrm>
              <a:off x="11501465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09" name="pt6808"/>
            <p:cNvSpPr/>
            <p:nvPr/>
          </p:nvSpPr>
          <p:spPr>
            <a:xfrm>
              <a:off x="11501465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10" name="pt6809"/>
            <p:cNvSpPr/>
            <p:nvPr/>
          </p:nvSpPr>
          <p:spPr>
            <a:xfrm>
              <a:off x="11501465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11" name="pt6810"/>
            <p:cNvSpPr/>
            <p:nvPr/>
          </p:nvSpPr>
          <p:spPr>
            <a:xfrm>
              <a:off x="11501465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12" name="pt6811"/>
            <p:cNvSpPr/>
            <p:nvPr/>
          </p:nvSpPr>
          <p:spPr>
            <a:xfrm>
              <a:off x="11501465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13" name="pt6812"/>
            <p:cNvSpPr/>
            <p:nvPr/>
          </p:nvSpPr>
          <p:spPr>
            <a:xfrm>
              <a:off x="11501465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14" name="pt6813"/>
            <p:cNvSpPr/>
            <p:nvPr/>
          </p:nvSpPr>
          <p:spPr>
            <a:xfrm>
              <a:off x="11501465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15" name="pt6814"/>
            <p:cNvSpPr/>
            <p:nvPr/>
          </p:nvSpPr>
          <p:spPr>
            <a:xfrm>
              <a:off x="11501465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16" name="pt6815"/>
            <p:cNvSpPr/>
            <p:nvPr/>
          </p:nvSpPr>
          <p:spPr>
            <a:xfrm>
              <a:off x="11501465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17" name="pt6816"/>
            <p:cNvSpPr/>
            <p:nvPr/>
          </p:nvSpPr>
          <p:spPr>
            <a:xfrm>
              <a:off x="11501465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18" name="pt6817"/>
            <p:cNvSpPr/>
            <p:nvPr/>
          </p:nvSpPr>
          <p:spPr>
            <a:xfrm>
              <a:off x="1176464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19" name="pt6818"/>
            <p:cNvSpPr/>
            <p:nvPr/>
          </p:nvSpPr>
          <p:spPr>
            <a:xfrm>
              <a:off x="1176464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20" name="pt6819"/>
            <p:cNvSpPr/>
            <p:nvPr/>
          </p:nvSpPr>
          <p:spPr>
            <a:xfrm>
              <a:off x="1176464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21" name="pt6820"/>
            <p:cNvSpPr/>
            <p:nvPr/>
          </p:nvSpPr>
          <p:spPr>
            <a:xfrm>
              <a:off x="1176464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22" name="pt6821"/>
            <p:cNvSpPr/>
            <p:nvPr/>
          </p:nvSpPr>
          <p:spPr>
            <a:xfrm>
              <a:off x="1176464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23" name="pt6822"/>
            <p:cNvSpPr/>
            <p:nvPr/>
          </p:nvSpPr>
          <p:spPr>
            <a:xfrm>
              <a:off x="1176464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24" name="pt6823"/>
            <p:cNvSpPr/>
            <p:nvPr/>
          </p:nvSpPr>
          <p:spPr>
            <a:xfrm>
              <a:off x="1176464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25" name="pt6824"/>
            <p:cNvSpPr/>
            <p:nvPr/>
          </p:nvSpPr>
          <p:spPr>
            <a:xfrm>
              <a:off x="1176464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26" name="pt6825"/>
            <p:cNvSpPr/>
            <p:nvPr/>
          </p:nvSpPr>
          <p:spPr>
            <a:xfrm>
              <a:off x="1176464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27" name="pt6826"/>
            <p:cNvSpPr/>
            <p:nvPr/>
          </p:nvSpPr>
          <p:spPr>
            <a:xfrm>
              <a:off x="1176464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28" name="pt6827"/>
            <p:cNvSpPr/>
            <p:nvPr/>
          </p:nvSpPr>
          <p:spPr>
            <a:xfrm>
              <a:off x="1290507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29" name="pt6828"/>
            <p:cNvSpPr/>
            <p:nvPr/>
          </p:nvSpPr>
          <p:spPr>
            <a:xfrm>
              <a:off x="1290507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30" name="pt6829"/>
            <p:cNvSpPr/>
            <p:nvPr/>
          </p:nvSpPr>
          <p:spPr>
            <a:xfrm>
              <a:off x="1290507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31" name="pt6830"/>
            <p:cNvSpPr/>
            <p:nvPr/>
          </p:nvSpPr>
          <p:spPr>
            <a:xfrm>
              <a:off x="1290507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32" name="pt6831"/>
            <p:cNvSpPr/>
            <p:nvPr/>
          </p:nvSpPr>
          <p:spPr>
            <a:xfrm>
              <a:off x="1290507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33" name="pt6832"/>
            <p:cNvSpPr/>
            <p:nvPr/>
          </p:nvSpPr>
          <p:spPr>
            <a:xfrm>
              <a:off x="1290507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34" name="pt6833"/>
            <p:cNvSpPr/>
            <p:nvPr/>
          </p:nvSpPr>
          <p:spPr>
            <a:xfrm>
              <a:off x="1290507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35" name="pt6834"/>
            <p:cNvSpPr/>
            <p:nvPr/>
          </p:nvSpPr>
          <p:spPr>
            <a:xfrm>
              <a:off x="1290507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36" name="pt6835"/>
            <p:cNvSpPr/>
            <p:nvPr/>
          </p:nvSpPr>
          <p:spPr>
            <a:xfrm>
              <a:off x="1290507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37" name="pt6836"/>
            <p:cNvSpPr/>
            <p:nvPr/>
          </p:nvSpPr>
          <p:spPr>
            <a:xfrm>
              <a:off x="1290507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38" name="pt6837"/>
            <p:cNvSpPr/>
            <p:nvPr/>
          </p:nvSpPr>
          <p:spPr>
            <a:xfrm>
              <a:off x="1457186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39" name="pt6838"/>
            <p:cNvSpPr/>
            <p:nvPr/>
          </p:nvSpPr>
          <p:spPr>
            <a:xfrm>
              <a:off x="1457186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40" name="pt6839"/>
            <p:cNvSpPr/>
            <p:nvPr/>
          </p:nvSpPr>
          <p:spPr>
            <a:xfrm>
              <a:off x="1457186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41" name="pt6840"/>
            <p:cNvSpPr/>
            <p:nvPr/>
          </p:nvSpPr>
          <p:spPr>
            <a:xfrm>
              <a:off x="1457186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42" name="pt6841"/>
            <p:cNvSpPr/>
            <p:nvPr/>
          </p:nvSpPr>
          <p:spPr>
            <a:xfrm>
              <a:off x="1457186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43" name="pt6842"/>
            <p:cNvSpPr/>
            <p:nvPr/>
          </p:nvSpPr>
          <p:spPr>
            <a:xfrm>
              <a:off x="1457186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44" name="pt6843"/>
            <p:cNvSpPr/>
            <p:nvPr/>
          </p:nvSpPr>
          <p:spPr>
            <a:xfrm>
              <a:off x="1457186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45" name="pt6844"/>
            <p:cNvSpPr/>
            <p:nvPr/>
          </p:nvSpPr>
          <p:spPr>
            <a:xfrm>
              <a:off x="1457186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46" name="pt6845"/>
            <p:cNvSpPr/>
            <p:nvPr/>
          </p:nvSpPr>
          <p:spPr>
            <a:xfrm>
              <a:off x="1457186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47" name="pt6846"/>
            <p:cNvSpPr/>
            <p:nvPr/>
          </p:nvSpPr>
          <p:spPr>
            <a:xfrm>
              <a:off x="1457186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48" name="pt6847"/>
            <p:cNvSpPr/>
            <p:nvPr/>
          </p:nvSpPr>
          <p:spPr>
            <a:xfrm>
              <a:off x="1609245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49" name="pt6848"/>
            <p:cNvSpPr/>
            <p:nvPr/>
          </p:nvSpPr>
          <p:spPr>
            <a:xfrm>
              <a:off x="1609245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50" name="pt6849"/>
            <p:cNvSpPr/>
            <p:nvPr/>
          </p:nvSpPr>
          <p:spPr>
            <a:xfrm>
              <a:off x="1609245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51" name="pt6850"/>
            <p:cNvSpPr/>
            <p:nvPr/>
          </p:nvSpPr>
          <p:spPr>
            <a:xfrm>
              <a:off x="1609245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52" name="pt6851"/>
            <p:cNvSpPr/>
            <p:nvPr/>
          </p:nvSpPr>
          <p:spPr>
            <a:xfrm>
              <a:off x="1609245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53" name="pt6852"/>
            <p:cNvSpPr/>
            <p:nvPr/>
          </p:nvSpPr>
          <p:spPr>
            <a:xfrm>
              <a:off x="1609245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54" name="pt6853"/>
            <p:cNvSpPr/>
            <p:nvPr/>
          </p:nvSpPr>
          <p:spPr>
            <a:xfrm>
              <a:off x="1609245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55" name="pt6854"/>
            <p:cNvSpPr/>
            <p:nvPr/>
          </p:nvSpPr>
          <p:spPr>
            <a:xfrm>
              <a:off x="1609245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56" name="pt6855"/>
            <p:cNvSpPr/>
            <p:nvPr/>
          </p:nvSpPr>
          <p:spPr>
            <a:xfrm>
              <a:off x="1609245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57" name="pt6856"/>
            <p:cNvSpPr/>
            <p:nvPr/>
          </p:nvSpPr>
          <p:spPr>
            <a:xfrm>
              <a:off x="1609245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58" name="pt6857"/>
            <p:cNvSpPr/>
            <p:nvPr/>
          </p:nvSpPr>
          <p:spPr>
            <a:xfrm>
              <a:off x="1781772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59" name="pt6858"/>
            <p:cNvSpPr/>
            <p:nvPr/>
          </p:nvSpPr>
          <p:spPr>
            <a:xfrm>
              <a:off x="1781772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60" name="pt6859"/>
            <p:cNvSpPr/>
            <p:nvPr/>
          </p:nvSpPr>
          <p:spPr>
            <a:xfrm>
              <a:off x="1781772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61" name="pt6860"/>
            <p:cNvSpPr/>
            <p:nvPr/>
          </p:nvSpPr>
          <p:spPr>
            <a:xfrm>
              <a:off x="1781772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62" name="pt6861"/>
            <p:cNvSpPr/>
            <p:nvPr/>
          </p:nvSpPr>
          <p:spPr>
            <a:xfrm>
              <a:off x="1781772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63" name="pt6862"/>
            <p:cNvSpPr/>
            <p:nvPr/>
          </p:nvSpPr>
          <p:spPr>
            <a:xfrm>
              <a:off x="1781772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64" name="pt6863"/>
            <p:cNvSpPr/>
            <p:nvPr/>
          </p:nvSpPr>
          <p:spPr>
            <a:xfrm>
              <a:off x="1781772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65" name="pt6864"/>
            <p:cNvSpPr/>
            <p:nvPr/>
          </p:nvSpPr>
          <p:spPr>
            <a:xfrm>
              <a:off x="1781772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66" name="pt6865"/>
            <p:cNvSpPr/>
            <p:nvPr/>
          </p:nvSpPr>
          <p:spPr>
            <a:xfrm>
              <a:off x="1781772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67" name="pt6866"/>
            <p:cNvSpPr/>
            <p:nvPr/>
          </p:nvSpPr>
          <p:spPr>
            <a:xfrm>
              <a:off x="1781772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68" name="pt6867"/>
            <p:cNvSpPr/>
            <p:nvPr/>
          </p:nvSpPr>
          <p:spPr>
            <a:xfrm>
              <a:off x="18607259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69" name="pt6868"/>
            <p:cNvSpPr/>
            <p:nvPr/>
          </p:nvSpPr>
          <p:spPr>
            <a:xfrm>
              <a:off x="18607259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70" name="pt6869"/>
            <p:cNvSpPr/>
            <p:nvPr/>
          </p:nvSpPr>
          <p:spPr>
            <a:xfrm>
              <a:off x="18607259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71" name="pt6870"/>
            <p:cNvSpPr/>
            <p:nvPr/>
          </p:nvSpPr>
          <p:spPr>
            <a:xfrm>
              <a:off x="18607259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72" name="pt6871"/>
            <p:cNvSpPr/>
            <p:nvPr/>
          </p:nvSpPr>
          <p:spPr>
            <a:xfrm>
              <a:off x="18607259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73" name="pt6872"/>
            <p:cNvSpPr/>
            <p:nvPr/>
          </p:nvSpPr>
          <p:spPr>
            <a:xfrm>
              <a:off x="18607259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74" name="pt6873"/>
            <p:cNvSpPr/>
            <p:nvPr/>
          </p:nvSpPr>
          <p:spPr>
            <a:xfrm>
              <a:off x="18607259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75" name="pt6874"/>
            <p:cNvSpPr/>
            <p:nvPr/>
          </p:nvSpPr>
          <p:spPr>
            <a:xfrm>
              <a:off x="18607259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76" name="pt6875"/>
            <p:cNvSpPr/>
            <p:nvPr/>
          </p:nvSpPr>
          <p:spPr>
            <a:xfrm>
              <a:off x="18607259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77" name="pt6876"/>
            <p:cNvSpPr/>
            <p:nvPr/>
          </p:nvSpPr>
          <p:spPr>
            <a:xfrm>
              <a:off x="18607259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78" name="pt6877"/>
            <p:cNvSpPr/>
            <p:nvPr/>
          </p:nvSpPr>
          <p:spPr>
            <a:xfrm>
              <a:off x="1995238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79" name="pt6878"/>
            <p:cNvSpPr/>
            <p:nvPr/>
          </p:nvSpPr>
          <p:spPr>
            <a:xfrm>
              <a:off x="1995238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80" name="pt6879"/>
            <p:cNvSpPr/>
            <p:nvPr/>
          </p:nvSpPr>
          <p:spPr>
            <a:xfrm>
              <a:off x="1995238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81" name="pt6880"/>
            <p:cNvSpPr/>
            <p:nvPr/>
          </p:nvSpPr>
          <p:spPr>
            <a:xfrm>
              <a:off x="1995238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82" name="pt6881"/>
            <p:cNvSpPr/>
            <p:nvPr/>
          </p:nvSpPr>
          <p:spPr>
            <a:xfrm>
              <a:off x="1995238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83" name="pt6882"/>
            <p:cNvSpPr/>
            <p:nvPr/>
          </p:nvSpPr>
          <p:spPr>
            <a:xfrm>
              <a:off x="1995238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84" name="pt6883"/>
            <p:cNvSpPr/>
            <p:nvPr/>
          </p:nvSpPr>
          <p:spPr>
            <a:xfrm>
              <a:off x="1995238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85" name="pt6884"/>
            <p:cNvSpPr/>
            <p:nvPr/>
          </p:nvSpPr>
          <p:spPr>
            <a:xfrm>
              <a:off x="1995238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86" name="pt6885"/>
            <p:cNvSpPr/>
            <p:nvPr/>
          </p:nvSpPr>
          <p:spPr>
            <a:xfrm>
              <a:off x="1995238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87" name="pt6886"/>
            <p:cNvSpPr/>
            <p:nvPr/>
          </p:nvSpPr>
          <p:spPr>
            <a:xfrm>
              <a:off x="1995238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88" name="pt6887"/>
            <p:cNvSpPr/>
            <p:nvPr/>
          </p:nvSpPr>
          <p:spPr>
            <a:xfrm>
              <a:off x="2132676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89" name="pt6888"/>
            <p:cNvSpPr/>
            <p:nvPr/>
          </p:nvSpPr>
          <p:spPr>
            <a:xfrm>
              <a:off x="2132676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90" name="pt6889"/>
            <p:cNvSpPr/>
            <p:nvPr/>
          </p:nvSpPr>
          <p:spPr>
            <a:xfrm>
              <a:off x="2132676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91" name="pt6890"/>
            <p:cNvSpPr/>
            <p:nvPr/>
          </p:nvSpPr>
          <p:spPr>
            <a:xfrm>
              <a:off x="2132676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92" name="pt6891"/>
            <p:cNvSpPr/>
            <p:nvPr/>
          </p:nvSpPr>
          <p:spPr>
            <a:xfrm>
              <a:off x="2132676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93" name="pt6892"/>
            <p:cNvSpPr/>
            <p:nvPr/>
          </p:nvSpPr>
          <p:spPr>
            <a:xfrm>
              <a:off x="2132676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94" name="pt6893"/>
            <p:cNvSpPr/>
            <p:nvPr/>
          </p:nvSpPr>
          <p:spPr>
            <a:xfrm>
              <a:off x="2132676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95" name="pt6894"/>
            <p:cNvSpPr/>
            <p:nvPr/>
          </p:nvSpPr>
          <p:spPr>
            <a:xfrm>
              <a:off x="2132676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96" name="pt6895"/>
            <p:cNvSpPr/>
            <p:nvPr/>
          </p:nvSpPr>
          <p:spPr>
            <a:xfrm>
              <a:off x="2132676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97" name="pt6896"/>
            <p:cNvSpPr/>
            <p:nvPr/>
          </p:nvSpPr>
          <p:spPr>
            <a:xfrm>
              <a:off x="2132676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98" name="pt6897"/>
            <p:cNvSpPr/>
            <p:nvPr/>
          </p:nvSpPr>
          <p:spPr>
            <a:xfrm>
              <a:off x="2237947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899" name="pt6898"/>
            <p:cNvSpPr/>
            <p:nvPr/>
          </p:nvSpPr>
          <p:spPr>
            <a:xfrm>
              <a:off x="2237947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00" name="pt6899"/>
            <p:cNvSpPr/>
            <p:nvPr/>
          </p:nvSpPr>
          <p:spPr>
            <a:xfrm>
              <a:off x="2237947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01" name="pt6900"/>
            <p:cNvSpPr/>
            <p:nvPr/>
          </p:nvSpPr>
          <p:spPr>
            <a:xfrm>
              <a:off x="2237947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02" name="pt6901"/>
            <p:cNvSpPr/>
            <p:nvPr/>
          </p:nvSpPr>
          <p:spPr>
            <a:xfrm>
              <a:off x="2237947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03" name="pt6902"/>
            <p:cNvSpPr/>
            <p:nvPr/>
          </p:nvSpPr>
          <p:spPr>
            <a:xfrm>
              <a:off x="2237947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04" name="pt6903"/>
            <p:cNvSpPr/>
            <p:nvPr/>
          </p:nvSpPr>
          <p:spPr>
            <a:xfrm>
              <a:off x="2237947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05" name="pt6904"/>
            <p:cNvSpPr/>
            <p:nvPr/>
          </p:nvSpPr>
          <p:spPr>
            <a:xfrm>
              <a:off x="2237947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06" name="pt6905"/>
            <p:cNvSpPr/>
            <p:nvPr/>
          </p:nvSpPr>
          <p:spPr>
            <a:xfrm>
              <a:off x="2237947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07" name="pt6906"/>
            <p:cNvSpPr/>
            <p:nvPr/>
          </p:nvSpPr>
          <p:spPr>
            <a:xfrm>
              <a:off x="2237947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08" name="pt6907"/>
            <p:cNvSpPr/>
            <p:nvPr/>
          </p:nvSpPr>
          <p:spPr>
            <a:xfrm>
              <a:off x="243646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09" name="pt6908"/>
            <p:cNvSpPr/>
            <p:nvPr/>
          </p:nvSpPr>
          <p:spPr>
            <a:xfrm>
              <a:off x="243646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10" name="pt6909"/>
            <p:cNvSpPr/>
            <p:nvPr/>
          </p:nvSpPr>
          <p:spPr>
            <a:xfrm>
              <a:off x="243646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11" name="pt6910"/>
            <p:cNvSpPr/>
            <p:nvPr/>
          </p:nvSpPr>
          <p:spPr>
            <a:xfrm>
              <a:off x="243646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12" name="pt6911"/>
            <p:cNvSpPr/>
            <p:nvPr/>
          </p:nvSpPr>
          <p:spPr>
            <a:xfrm>
              <a:off x="243646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13" name="pt6912"/>
            <p:cNvSpPr/>
            <p:nvPr/>
          </p:nvSpPr>
          <p:spPr>
            <a:xfrm>
              <a:off x="243646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14" name="pt6913"/>
            <p:cNvSpPr/>
            <p:nvPr/>
          </p:nvSpPr>
          <p:spPr>
            <a:xfrm>
              <a:off x="243646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15" name="pt6914"/>
            <p:cNvSpPr/>
            <p:nvPr/>
          </p:nvSpPr>
          <p:spPr>
            <a:xfrm>
              <a:off x="243646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16" name="pt6915"/>
            <p:cNvSpPr/>
            <p:nvPr/>
          </p:nvSpPr>
          <p:spPr>
            <a:xfrm>
              <a:off x="243646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17" name="pt6916"/>
            <p:cNvSpPr/>
            <p:nvPr/>
          </p:nvSpPr>
          <p:spPr>
            <a:xfrm>
              <a:off x="243646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18" name="pt6917"/>
            <p:cNvSpPr/>
            <p:nvPr/>
          </p:nvSpPr>
          <p:spPr>
            <a:xfrm>
              <a:off x="381083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19" name="pt6918"/>
            <p:cNvSpPr/>
            <p:nvPr/>
          </p:nvSpPr>
          <p:spPr>
            <a:xfrm>
              <a:off x="381083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20" name="pt6919"/>
            <p:cNvSpPr/>
            <p:nvPr/>
          </p:nvSpPr>
          <p:spPr>
            <a:xfrm>
              <a:off x="381083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21" name="pt6920"/>
            <p:cNvSpPr/>
            <p:nvPr/>
          </p:nvSpPr>
          <p:spPr>
            <a:xfrm>
              <a:off x="381083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22" name="pt6921"/>
            <p:cNvSpPr/>
            <p:nvPr/>
          </p:nvSpPr>
          <p:spPr>
            <a:xfrm>
              <a:off x="381083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23" name="pt6922"/>
            <p:cNvSpPr/>
            <p:nvPr/>
          </p:nvSpPr>
          <p:spPr>
            <a:xfrm>
              <a:off x="381083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24" name="pt6923"/>
            <p:cNvSpPr/>
            <p:nvPr/>
          </p:nvSpPr>
          <p:spPr>
            <a:xfrm>
              <a:off x="381083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25" name="pt6924"/>
            <p:cNvSpPr/>
            <p:nvPr/>
          </p:nvSpPr>
          <p:spPr>
            <a:xfrm>
              <a:off x="381083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26" name="pt6925"/>
            <p:cNvSpPr/>
            <p:nvPr/>
          </p:nvSpPr>
          <p:spPr>
            <a:xfrm>
              <a:off x="381083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27" name="pt6926"/>
            <p:cNvSpPr/>
            <p:nvPr/>
          </p:nvSpPr>
          <p:spPr>
            <a:xfrm>
              <a:off x="381083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28" name="pt6927"/>
            <p:cNvSpPr/>
            <p:nvPr/>
          </p:nvSpPr>
          <p:spPr>
            <a:xfrm>
              <a:off x="5389897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29" name="pt6928"/>
            <p:cNvSpPr/>
            <p:nvPr/>
          </p:nvSpPr>
          <p:spPr>
            <a:xfrm>
              <a:off x="5389897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30" name="pt6929"/>
            <p:cNvSpPr/>
            <p:nvPr/>
          </p:nvSpPr>
          <p:spPr>
            <a:xfrm>
              <a:off x="5389897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31" name="pt6930"/>
            <p:cNvSpPr/>
            <p:nvPr/>
          </p:nvSpPr>
          <p:spPr>
            <a:xfrm>
              <a:off x="5389897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32" name="pt6931"/>
            <p:cNvSpPr/>
            <p:nvPr/>
          </p:nvSpPr>
          <p:spPr>
            <a:xfrm>
              <a:off x="5389897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33" name="pt6932"/>
            <p:cNvSpPr/>
            <p:nvPr/>
          </p:nvSpPr>
          <p:spPr>
            <a:xfrm>
              <a:off x="5389897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34" name="pt6933"/>
            <p:cNvSpPr/>
            <p:nvPr/>
          </p:nvSpPr>
          <p:spPr>
            <a:xfrm>
              <a:off x="5389897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35" name="pt6934"/>
            <p:cNvSpPr/>
            <p:nvPr/>
          </p:nvSpPr>
          <p:spPr>
            <a:xfrm>
              <a:off x="5389897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36" name="pt6935"/>
            <p:cNvSpPr/>
            <p:nvPr/>
          </p:nvSpPr>
          <p:spPr>
            <a:xfrm>
              <a:off x="5389897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37" name="pt6936"/>
            <p:cNvSpPr/>
            <p:nvPr/>
          </p:nvSpPr>
          <p:spPr>
            <a:xfrm>
              <a:off x="5389897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38" name="pt6937"/>
            <p:cNvSpPr/>
            <p:nvPr/>
          </p:nvSpPr>
          <p:spPr>
            <a:xfrm>
              <a:off x="702744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39" name="pt6938"/>
            <p:cNvSpPr/>
            <p:nvPr/>
          </p:nvSpPr>
          <p:spPr>
            <a:xfrm>
              <a:off x="702744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40" name="pt6939"/>
            <p:cNvSpPr/>
            <p:nvPr/>
          </p:nvSpPr>
          <p:spPr>
            <a:xfrm>
              <a:off x="702744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41" name="pt6940"/>
            <p:cNvSpPr/>
            <p:nvPr/>
          </p:nvSpPr>
          <p:spPr>
            <a:xfrm>
              <a:off x="702744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42" name="pt6941"/>
            <p:cNvSpPr/>
            <p:nvPr/>
          </p:nvSpPr>
          <p:spPr>
            <a:xfrm>
              <a:off x="702744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43" name="pt6942"/>
            <p:cNvSpPr/>
            <p:nvPr/>
          </p:nvSpPr>
          <p:spPr>
            <a:xfrm>
              <a:off x="702744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44" name="pt6943"/>
            <p:cNvSpPr/>
            <p:nvPr/>
          </p:nvSpPr>
          <p:spPr>
            <a:xfrm>
              <a:off x="702744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45" name="pt6944"/>
            <p:cNvSpPr/>
            <p:nvPr/>
          </p:nvSpPr>
          <p:spPr>
            <a:xfrm>
              <a:off x="702744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46" name="pt6945"/>
            <p:cNvSpPr/>
            <p:nvPr/>
          </p:nvSpPr>
          <p:spPr>
            <a:xfrm>
              <a:off x="702744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47" name="pt6946"/>
            <p:cNvSpPr/>
            <p:nvPr/>
          </p:nvSpPr>
          <p:spPr>
            <a:xfrm>
              <a:off x="702744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48" name="pt6947"/>
            <p:cNvSpPr/>
            <p:nvPr/>
          </p:nvSpPr>
          <p:spPr>
            <a:xfrm>
              <a:off x="860651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49" name="pt6948"/>
            <p:cNvSpPr/>
            <p:nvPr/>
          </p:nvSpPr>
          <p:spPr>
            <a:xfrm>
              <a:off x="860651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50" name="pt6949"/>
            <p:cNvSpPr/>
            <p:nvPr/>
          </p:nvSpPr>
          <p:spPr>
            <a:xfrm>
              <a:off x="860651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51" name="pt6950"/>
            <p:cNvSpPr/>
            <p:nvPr/>
          </p:nvSpPr>
          <p:spPr>
            <a:xfrm>
              <a:off x="860651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52" name="pt6951"/>
            <p:cNvSpPr/>
            <p:nvPr/>
          </p:nvSpPr>
          <p:spPr>
            <a:xfrm>
              <a:off x="860651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53" name="pt6952"/>
            <p:cNvSpPr/>
            <p:nvPr/>
          </p:nvSpPr>
          <p:spPr>
            <a:xfrm>
              <a:off x="860651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54" name="pt6953"/>
            <p:cNvSpPr/>
            <p:nvPr/>
          </p:nvSpPr>
          <p:spPr>
            <a:xfrm>
              <a:off x="860651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55" name="pt6954"/>
            <p:cNvSpPr/>
            <p:nvPr/>
          </p:nvSpPr>
          <p:spPr>
            <a:xfrm>
              <a:off x="860651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56" name="pt6955"/>
            <p:cNvSpPr/>
            <p:nvPr/>
          </p:nvSpPr>
          <p:spPr>
            <a:xfrm>
              <a:off x="860651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57" name="pt6956"/>
            <p:cNvSpPr/>
            <p:nvPr/>
          </p:nvSpPr>
          <p:spPr>
            <a:xfrm>
              <a:off x="860651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58" name="pt6957"/>
            <p:cNvSpPr/>
            <p:nvPr/>
          </p:nvSpPr>
          <p:spPr>
            <a:xfrm>
              <a:off x="1027330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59" name="pt6958"/>
            <p:cNvSpPr/>
            <p:nvPr/>
          </p:nvSpPr>
          <p:spPr>
            <a:xfrm>
              <a:off x="1027330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60" name="pt6959"/>
            <p:cNvSpPr/>
            <p:nvPr/>
          </p:nvSpPr>
          <p:spPr>
            <a:xfrm>
              <a:off x="1027330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61" name="pt6960"/>
            <p:cNvSpPr/>
            <p:nvPr/>
          </p:nvSpPr>
          <p:spPr>
            <a:xfrm>
              <a:off x="1027330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62" name="pt6961"/>
            <p:cNvSpPr/>
            <p:nvPr/>
          </p:nvSpPr>
          <p:spPr>
            <a:xfrm>
              <a:off x="1027330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63" name="pt6962"/>
            <p:cNvSpPr/>
            <p:nvPr/>
          </p:nvSpPr>
          <p:spPr>
            <a:xfrm>
              <a:off x="1027330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64" name="pt6963"/>
            <p:cNvSpPr/>
            <p:nvPr/>
          </p:nvSpPr>
          <p:spPr>
            <a:xfrm>
              <a:off x="1027330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65" name="pt6964"/>
            <p:cNvSpPr/>
            <p:nvPr/>
          </p:nvSpPr>
          <p:spPr>
            <a:xfrm>
              <a:off x="1027330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66" name="pt6965"/>
            <p:cNvSpPr/>
            <p:nvPr/>
          </p:nvSpPr>
          <p:spPr>
            <a:xfrm>
              <a:off x="1027330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67" name="pt6966"/>
            <p:cNvSpPr/>
            <p:nvPr/>
          </p:nvSpPr>
          <p:spPr>
            <a:xfrm>
              <a:off x="1027330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68" name="pt6967"/>
            <p:cNvSpPr/>
            <p:nvPr/>
          </p:nvSpPr>
          <p:spPr>
            <a:xfrm>
              <a:off x="11530706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69" name="pt6968"/>
            <p:cNvSpPr/>
            <p:nvPr/>
          </p:nvSpPr>
          <p:spPr>
            <a:xfrm>
              <a:off x="11530706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70" name="pt6969"/>
            <p:cNvSpPr/>
            <p:nvPr/>
          </p:nvSpPr>
          <p:spPr>
            <a:xfrm>
              <a:off x="11530706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71" name="pt6970"/>
            <p:cNvSpPr/>
            <p:nvPr/>
          </p:nvSpPr>
          <p:spPr>
            <a:xfrm>
              <a:off x="11530706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72" name="pt6971"/>
            <p:cNvSpPr/>
            <p:nvPr/>
          </p:nvSpPr>
          <p:spPr>
            <a:xfrm>
              <a:off x="11530706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73" name="pt6972"/>
            <p:cNvSpPr/>
            <p:nvPr/>
          </p:nvSpPr>
          <p:spPr>
            <a:xfrm>
              <a:off x="11530706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74" name="pt6973"/>
            <p:cNvSpPr/>
            <p:nvPr/>
          </p:nvSpPr>
          <p:spPr>
            <a:xfrm>
              <a:off x="11530706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75" name="pt6974"/>
            <p:cNvSpPr/>
            <p:nvPr/>
          </p:nvSpPr>
          <p:spPr>
            <a:xfrm>
              <a:off x="11530706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76" name="pt6975"/>
            <p:cNvSpPr/>
            <p:nvPr/>
          </p:nvSpPr>
          <p:spPr>
            <a:xfrm>
              <a:off x="11530706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77" name="pt6976"/>
            <p:cNvSpPr/>
            <p:nvPr/>
          </p:nvSpPr>
          <p:spPr>
            <a:xfrm>
              <a:off x="11530706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78" name="pt6977"/>
            <p:cNvSpPr/>
            <p:nvPr/>
          </p:nvSpPr>
          <p:spPr>
            <a:xfrm>
              <a:off x="11793884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79" name="pt6978"/>
            <p:cNvSpPr/>
            <p:nvPr/>
          </p:nvSpPr>
          <p:spPr>
            <a:xfrm>
              <a:off x="11793884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80" name="pt6979"/>
            <p:cNvSpPr/>
            <p:nvPr/>
          </p:nvSpPr>
          <p:spPr>
            <a:xfrm>
              <a:off x="11793884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81" name="pt6980"/>
            <p:cNvSpPr/>
            <p:nvPr/>
          </p:nvSpPr>
          <p:spPr>
            <a:xfrm>
              <a:off x="11793884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82" name="pt6981"/>
            <p:cNvSpPr/>
            <p:nvPr/>
          </p:nvSpPr>
          <p:spPr>
            <a:xfrm>
              <a:off x="11793884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83" name="pt6982"/>
            <p:cNvSpPr/>
            <p:nvPr/>
          </p:nvSpPr>
          <p:spPr>
            <a:xfrm>
              <a:off x="11793884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84" name="pt6983"/>
            <p:cNvSpPr/>
            <p:nvPr/>
          </p:nvSpPr>
          <p:spPr>
            <a:xfrm>
              <a:off x="11793884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85" name="pt6984"/>
            <p:cNvSpPr/>
            <p:nvPr/>
          </p:nvSpPr>
          <p:spPr>
            <a:xfrm>
              <a:off x="11793884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86" name="pt6985"/>
            <p:cNvSpPr/>
            <p:nvPr/>
          </p:nvSpPr>
          <p:spPr>
            <a:xfrm>
              <a:off x="11793884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87" name="pt6986"/>
            <p:cNvSpPr/>
            <p:nvPr/>
          </p:nvSpPr>
          <p:spPr>
            <a:xfrm>
              <a:off x="11793884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88" name="pt6987"/>
            <p:cNvSpPr/>
            <p:nvPr/>
          </p:nvSpPr>
          <p:spPr>
            <a:xfrm>
              <a:off x="1293432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89" name="pt6988"/>
            <p:cNvSpPr/>
            <p:nvPr/>
          </p:nvSpPr>
          <p:spPr>
            <a:xfrm>
              <a:off x="1293432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90" name="pt6989"/>
            <p:cNvSpPr/>
            <p:nvPr/>
          </p:nvSpPr>
          <p:spPr>
            <a:xfrm>
              <a:off x="1293432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91" name="pt6990"/>
            <p:cNvSpPr/>
            <p:nvPr/>
          </p:nvSpPr>
          <p:spPr>
            <a:xfrm>
              <a:off x="1293432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92" name="pt6991"/>
            <p:cNvSpPr/>
            <p:nvPr/>
          </p:nvSpPr>
          <p:spPr>
            <a:xfrm>
              <a:off x="1293432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93" name="pt6992"/>
            <p:cNvSpPr/>
            <p:nvPr/>
          </p:nvSpPr>
          <p:spPr>
            <a:xfrm>
              <a:off x="1293432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94" name="pt6993"/>
            <p:cNvSpPr/>
            <p:nvPr/>
          </p:nvSpPr>
          <p:spPr>
            <a:xfrm>
              <a:off x="1293432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95" name="pt6994"/>
            <p:cNvSpPr/>
            <p:nvPr/>
          </p:nvSpPr>
          <p:spPr>
            <a:xfrm>
              <a:off x="1293432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96" name="pt6995"/>
            <p:cNvSpPr/>
            <p:nvPr/>
          </p:nvSpPr>
          <p:spPr>
            <a:xfrm>
              <a:off x="1293432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97" name="pt6996"/>
            <p:cNvSpPr/>
            <p:nvPr/>
          </p:nvSpPr>
          <p:spPr>
            <a:xfrm>
              <a:off x="1293432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98" name="pt6997"/>
            <p:cNvSpPr/>
            <p:nvPr/>
          </p:nvSpPr>
          <p:spPr>
            <a:xfrm>
              <a:off x="1460111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999" name="pt6998"/>
            <p:cNvSpPr/>
            <p:nvPr/>
          </p:nvSpPr>
          <p:spPr>
            <a:xfrm>
              <a:off x="1460111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00" name="pt6999"/>
            <p:cNvSpPr/>
            <p:nvPr/>
          </p:nvSpPr>
          <p:spPr>
            <a:xfrm>
              <a:off x="1460111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01" name="pt7000"/>
            <p:cNvSpPr/>
            <p:nvPr/>
          </p:nvSpPr>
          <p:spPr>
            <a:xfrm>
              <a:off x="1460111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02" name="pt7001"/>
            <p:cNvSpPr/>
            <p:nvPr/>
          </p:nvSpPr>
          <p:spPr>
            <a:xfrm>
              <a:off x="1460111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03" name="pt7002"/>
            <p:cNvSpPr/>
            <p:nvPr/>
          </p:nvSpPr>
          <p:spPr>
            <a:xfrm>
              <a:off x="1460111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04" name="pt7003"/>
            <p:cNvSpPr/>
            <p:nvPr/>
          </p:nvSpPr>
          <p:spPr>
            <a:xfrm>
              <a:off x="1460111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05" name="pt7004"/>
            <p:cNvSpPr/>
            <p:nvPr/>
          </p:nvSpPr>
          <p:spPr>
            <a:xfrm>
              <a:off x="1460111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06" name="pt7005"/>
            <p:cNvSpPr/>
            <p:nvPr/>
          </p:nvSpPr>
          <p:spPr>
            <a:xfrm>
              <a:off x="1460111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07" name="pt7006"/>
            <p:cNvSpPr/>
            <p:nvPr/>
          </p:nvSpPr>
          <p:spPr>
            <a:xfrm>
              <a:off x="1460111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08" name="pt7007"/>
            <p:cNvSpPr/>
            <p:nvPr/>
          </p:nvSpPr>
          <p:spPr>
            <a:xfrm>
              <a:off x="16121693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09" name="pt7008"/>
            <p:cNvSpPr/>
            <p:nvPr/>
          </p:nvSpPr>
          <p:spPr>
            <a:xfrm>
              <a:off x="16121693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10" name="pt7009"/>
            <p:cNvSpPr/>
            <p:nvPr/>
          </p:nvSpPr>
          <p:spPr>
            <a:xfrm>
              <a:off x="16121693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11" name="pt7010"/>
            <p:cNvSpPr/>
            <p:nvPr/>
          </p:nvSpPr>
          <p:spPr>
            <a:xfrm>
              <a:off x="16121693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12" name="pt7011"/>
            <p:cNvSpPr/>
            <p:nvPr/>
          </p:nvSpPr>
          <p:spPr>
            <a:xfrm>
              <a:off x="16121693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13" name="pt7012"/>
            <p:cNvSpPr/>
            <p:nvPr/>
          </p:nvSpPr>
          <p:spPr>
            <a:xfrm>
              <a:off x="16121693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14" name="pt7013"/>
            <p:cNvSpPr/>
            <p:nvPr/>
          </p:nvSpPr>
          <p:spPr>
            <a:xfrm>
              <a:off x="16121693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15" name="pt7014"/>
            <p:cNvSpPr/>
            <p:nvPr/>
          </p:nvSpPr>
          <p:spPr>
            <a:xfrm>
              <a:off x="16121693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16" name="pt7015"/>
            <p:cNvSpPr/>
            <p:nvPr/>
          </p:nvSpPr>
          <p:spPr>
            <a:xfrm>
              <a:off x="16121693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17" name="pt7016"/>
            <p:cNvSpPr/>
            <p:nvPr/>
          </p:nvSpPr>
          <p:spPr>
            <a:xfrm>
              <a:off x="16121693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18" name="pt7017"/>
            <p:cNvSpPr/>
            <p:nvPr/>
          </p:nvSpPr>
          <p:spPr>
            <a:xfrm>
              <a:off x="17846968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19" name="pt7018"/>
            <p:cNvSpPr/>
            <p:nvPr/>
          </p:nvSpPr>
          <p:spPr>
            <a:xfrm>
              <a:off x="17846968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20" name="pt7019"/>
            <p:cNvSpPr/>
            <p:nvPr/>
          </p:nvSpPr>
          <p:spPr>
            <a:xfrm>
              <a:off x="17846968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21" name="pt7020"/>
            <p:cNvSpPr/>
            <p:nvPr/>
          </p:nvSpPr>
          <p:spPr>
            <a:xfrm>
              <a:off x="17846968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22" name="pt7021"/>
            <p:cNvSpPr/>
            <p:nvPr/>
          </p:nvSpPr>
          <p:spPr>
            <a:xfrm>
              <a:off x="17846968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23" name="pt7022"/>
            <p:cNvSpPr/>
            <p:nvPr/>
          </p:nvSpPr>
          <p:spPr>
            <a:xfrm>
              <a:off x="17846968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24" name="pt7023"/>
            <p:cNvSpPr/>
            <p:nvPr/>
          </p:nvSpPr>
          <p:spPr>
            <a:xfrm>
              <a:off x="17846968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25" name="pt7024"/>
            <p:cNvSpPr/>
            <p:nvPr/>
          </p:nvSpPr>
          <p:spPr>
            <a:xfrm>
              <a:off x="17846968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26" name="pt7025"/>
            <p:cNvSpPr/>
            <p:nvPr/>
          </p:nvSpPr>
          <p:spPr>
            <a:xfrm>
              <a:off x="17846968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27" name="pt7026"/>
            <p:cNvSpPr/>
            <p:nvPr/>
          </p:nvSpPr>
          <p:spPr>
            <a:xfrm>
              <a:off x="17846968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28" name="pt7027"/>
            <p:cNvSpPr/>
            <p:nvPr/>
          </p:nvSpPr>
          <p:spPr>
            <a:xfrm>
              <a:off x="18636501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29" name="pt7028"/>
            <p:cNvSpPr/>
            <p:nvPr/>
          </p:nvSpPr>
          <p:spPr>
            <a:xfrm>
              <a:off x="18636501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30" name="pt7029"/>
            <p:cNvSpPr/>
            <p:nvPr/>
          </p:nvSpPr>
          <p:spPr>
            <a:xfrm>
              <a:off x="18636501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31" name="pt7030"/>
            <p:cNvSpPr/>
            <p:nvPr/>
          </p:nvSpPr>
          <p:spPr>
            <a:xfrm>
              <a:off x="18636501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32" name="pt7031"/>
            <p:cNvSpPr/>
            <p:nvPr/>
          </p:nvSpPr>
          <p:spPr>
            <a:xfrm>
              <a:off x="18636501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33" name="pt7032"/>
            <p:cNvSpPr/>
            <p:nvPr/>
          </p:nvSpPr>
          <p:spPr>
            <a:xfrm>
              <a:off x="18636501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34" name="pt7033"/>
            <p:cNvSpPr/>
            <p:nvPr/>
          </p:nvSpPr>
          <p:spPr>
            <a:xfrm>
              <a:off x="18636501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35" name="pt7034"/>
            <p:cNvSpPr/>
            <p:nvPr/>
          </p:nvSpPr>
          <p:spPr>
            <a:xfrm>
              <a:off x="18636501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36" name="pt7035"/>
            <p:cNvSpPr/>
            <p:nvPr/>
          </p:nvSpPr>
          <p:spPr>
            <a:xfrm>
              <a:off x="18636501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37" name="pt7036"/>
            <p:cNvSpPr/>
            <p:nvPr/>
          </p:nvSpPr>
          <p:spPr>
            <a:xfrm>
              <a:off x="18636501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38" name="pt7037"/>
            <p:cNvSpPr/>
            <p:nvPr/>
          </p:nvSpPr>
          <p:spPr>
            <a:xfrm>
              <a:off x="19981630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39" name="pt7038"/>
            <p:cNvSpPr/>
            <p:nvPr/>
          </p:nvSpPr>
          <p:spPr>
            <a:xfrm>
              <a:off x="19981630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40" name="pt7039"/>
            <p:cNvSpPr/>
            <p:nvPr/>
          </p:nvSpPr>
          <p:spPr>
            <a:xfrm>
              <a:off x="19981630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41" name="pt7040"/>
            <p:cNvSpPr/>
            <p:nvPr/>
          </p:nvSpPr>
          <p:spPr>
            <a:xfrm>
              <a:off x="19981630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42" name="pt7041"/>
            <p:cNvSpPr/>
            <p:nvPr/>
          </p:nvSpPr>
          <p:spPr>
            <a:xfrm>
              <a:off x="19981630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43" name="pt7042"/>
            <p:cNvSpPr/>
            <p:nvPr/>
          </p:nvSpPr>
          <p:spPr>
            <a:xfrm>
              <a:off x="19981630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44" name="pt7043"/>
            <p:cNvSpPr/>
            <p:nvPr/>
          </p:nvSpPr>
          <p:spPr>
            <a:xfrm>
              <a:off x="19981630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45" name="pt7044"/>
            <p:cNvSpPr/>
            <p:nvPr/>
          </p:nvSpPr>
          <p:spPr>
            <a:xfrm>
              <a:off x="19981630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46" name="pt7045"/>
            <p:cNvSpPr/>
            <p:nvPr/>
          </p:nvSpPr>
          <p:spPr>
            <a:xfrm>
              <a:off x="19981630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47" name="pt7046"/>
            <p:cNvSpPr/>
            <p:nvPr/>
          </p:nvSpPr>
          <p:spPr>
            <a:xfrm>
              <a:off x="19981630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48" name="pt7047"/>
            <p:cNvSpPr/>
            <p:nvPr/>
          </p:nvSpPr>
          <p:spPr>
            <a:xfrm>
              <a:off x="2135600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49" name="pt7048"/>
            <p:cNvSpPr/>
            <p:nvPr/>
          </p:nvSpPr>
          <p:spPr>
            <a:xfrm>
              <a:off x="2135600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50" name="pt7049"/>
            <p:cNvSpPr/>
            <p:nvPr/>
          </p:nvSpPr>
          <p:spPr>
            <a:xfrm>
              <a:off x="2135600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51" name="pt7050"/>
            <p:cNvSpPr/>
            <p:nvPr/>
          </p:nvSpPr>
          <p:spPr>
            <a:xfrm>
              <a:off x="2135600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52" name="pt7051"/>
            <p:cNvSpPr/>
            <p:nvPr/>
          </p:nvSpPr>
          <p:spPr>
            <a:xfrm>
              <a:off x="2135600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53" name="pt7052"/>
            <p:cNvSpPr/>
            <p:nvPr/>
          </p:nvSpPr>
          <p:spPr>
            <a:xfrm>
              <a:off x="2135600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54" name="pt7053"/>
            <p:cNvSpPr/>
            <p:nvPr/>
          </p:nvSpPr>
          <p:spPr>
            <a:xfrm>
              <a:off x="2135600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55" name="pt7054"/>
            <p:cNvSpPr/>
            <p:nvPr/>
          </p:nvSpPr>
          <p:spPr>
            <a:xfrm>
              <a:off x="2135600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56" name="pt7055"/>
            <p:cNvSpPr/>
            <p:nvPr/>
          </p:nvSpPr>
          <p:spPr>
            <a:xfrm>
              <a:off x="2135600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57" name="pt7056"/>
            <p:cNvSpPr/>
            <p:nvPr/>
          </p:nvSpPr>
          <p:spPr>
            <a:xfrm>
              <a:off x="2135600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58" name="pt7057"/>
            <p:cNvSpPr/>
            <p:nvPr/>
          </p:nvSpPr>
          <p:spPr>
            <a:xfrm>
              <a:off x="22408712" y="103274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59" name="pt7058"/>
            <p:cNvSpPr/>
            <p:nvPr/>
          </p:nvSpPr>
          <p:spPr>
            <a:xfrm>
              <a:off x="22408712" y="95064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60" name="pt7059"/>
            <p:cNvSpPr/>
            <p:nvPr/>
          </p:nvSpPr>
          <p:spPr>
            <a:xfrm>
              <a:off x="22408712" y="86854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61" name="pt7060"/>
            <p:cNvSpPr/>
            <p:nvPr/>
          </p:nvSpPr>
          <p:spPr>
            <a:xfrm>
              <a:off x="22408712" y="78644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62" name="pt7061"/>
            <p:cNvSpPr/>
            <p:nvPr/>
          </p:nvSpPr>
          <p:spPr>
            <a:xfrm>
              <a:off x="22408712" y="704351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63" name="pt7062"/>
            <p:cNvSpPr/>
            <p:nvPr/>
          </p:nvSpPr>
          <p:spPr>
            <a:xfrm>
              <a:off x="22408712" y="62225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64" name="pt7063"/>
            <p:cNvSpPr/>
            <p:nvPr/>
          </p:nvSpPr>
          <p:spPr>
            <a:xfrm>
              <a:off x="22408712" y="54015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65" name="pt7064"/>
            <p:cNvSpPr/>
            <p:nvPr/>
          </p:nvSpPr>
          <p:spPr>
            <a:xfrm>
              <a:off x="22408712" y="458060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66" name="pt7065"/>
            <p:cNvSpPr/>
            <p:nvPr/>
          </p:nvSpPr>
          <p:spPr>
            <a:xfrm>
              <a:off x="22408712" y="375962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7067" name="pt7066"/>
            <p:cNvSpPr/>
            <p:nvPr/>
          </p:nvSpPr>
          <p:spPr>
            <a:xfrm>
              <a:off x="22408712" y="293865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pic>
          <p:nvPicPr>
            <p:cNvPr id="7068" name="pic706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3342" y="2177813"/>
              <a:ext cx="20644817" cy="167478"/>
            </a:xfrm>
            <a:prstGeom prst="rect">
              <a:avLst/>
            </a:prstGeom>
          </p:spPr>
        </p:pic>
        <p:sp>
          <p:nvSpPr>
            <p:cNvPr id="7069" name="tx7068"/>
            <p:cNvSpPr/>
            <p:nvPr/>
          </p:nvSpPr>
          <p:spPr>
            <a:xfrm rot="-2700000">
              <a:off x="2035212" y="1753666"/>
              <a:ext cx="600012" cy="150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65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T0-G1</a:t>
              </a:r>
              <a:endParaRPr sz="1565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70" name="tx7069"/>
            <p:cNvSpPr/>
            <p:nvPr/>
          </p:nvSpPr>
          <p:spPr>
            <a:xfrm rot="-2700000">
              <a:off x="3058681" y="1753666"/>
              <a:ext cx="600012" cy="150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65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T0-G2</a:t>
              </a:r>
              <a:endParaRPr sz="1565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71" name="tx7070"/>
            <p:cNvSpPr/>
            <p:nvPr/>
          </p:nvSpPr>
          <p:spPr>
            <a:xfrm rot="-2700000">
              <a:off x="4535399" y="1753666"/>
              <a:ext cx="600012" cy="150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65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T0-G3</a:t>
              </a:r>
              <a:endParaRPr sz="1565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72" name="tx7071"/>
            <p:cNvSpPr/>
            <p:nvPr/>
          </p:nvSpPr>
          <p:spPr>
            <a:xfrm rot="-2700000">
              <a:off x="6143706" y="1753666"/>
              <a:ext cx="600012" cy="150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65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T0-G4</a:t>
              </a:r>
              <a:endParaRPr sz="1565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73" name="tx7072"/>
            <p:cNvSpPr/>
            <p:nvPr/>
          </p:nvSpPr>
          <p:spPr>
            <a:xfrm rot="-2700000">
              <a:off x="7752014" y="1753666"/>
              <a:ext cx="600012" cy="150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65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T4-G1</a:t>
              </a:r>
              <a:endParaRPr sz="1565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74" name="tx7073"/>
            <p:cNvSpPr/>
            <p:nvPr/>
          </p:nvSpPr>
          <p:spPr>
            <a:xfrm rot="-2700000">
              <a:off x="9374942" y="1753666"/>
              <a:ext cx="600012" cy="150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65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T4-G2</a:t>
              </a:r>
              <a:endParaRPr sz="1565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75" name="tx7074"/>
            <p:cNvSpPr/>
            <p:nvPr/>
          </p:nvSpPr>
          <p:spPr>
            <a:xfrm rot="-2700000">
              <a:off x="10837039" y="1753666"/>
              <a:ext cx="600012" cy="150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65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T4-G3</a:t>
              </a:r>
              <a:endParaRPr sz="1565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76" name="tx7075"/>
            <p:cNvSpPr/>
            <p:nvPr/>
          </p:nvSpPr>
          <p:spPr>
            <a:xfrm rot="-2700000">
              <a:off x="11597330" y="1753666"/>
              <a:ext cx="600012" cy="150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65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T4-G4</a:t>
              </a:r>
              <a:endParaRPr sz="1565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77" name="tx7076"/>
            <p:cNvSpPr/>
            <p:nvPr/>
          </p:nvSpPr>
          <p:spPr>
            <a:xfrm rot="-2700000">
              <a:off x="12280619" y="1708960"/>
              <a:ext cx="726458" cy="150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65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T28-G1</a:t>
              </a:r>
              <a:endParaRPr sz="1565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78" name="tx7077"/>
            <p:cNvSpPr/>
            <p:nvPr/>
          </p:nvSpPr>
          <p:spPr>
            <a:xfrm rot="-2700000">
              <a:off x="13684233" y="1708960"/>
              <a:ext cx="726458" cy="150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65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T28-G2</a:t>
              </a:r>
              <a:endParaRPr sz="1565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79" name="tx7078"/>
            <p:cNvSpPr/>
            <p:nvPr/>
          </p:nvSpPr>
          <p:spPr>
            <a:xfrm rot="-2700000">
              <a:off x="15277919" y="1708960"/>
              <a:ext cx="726458" cy="150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65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T28-G3</a:t>
              </a:r>
              <a:endParaRPr sz="1565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80" name="tx7079"/>
            <p:cNvSpPr/>
            <p:nvPr/>
          </p:nvSpPr>
          <p:spPr>
            <a:xfrm rot="-2700000">
              <a:off x="16900848" y="1708960"/>
              <a:ext cx="726458" cy="150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65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T28-G4</a:t>
              </a:r>
              <a:endParaRPr sz="1565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81" name="tx7080"/>
            <p:cNvSpPr/>
            <p:nvPr/>
          </p:nvSpPr>
          <p:spPr>
            <a:xfrm rot="-2700000">
              <a:off x="18158251" y="1708960"/>
              <a:ext cx="726458" cy="150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65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T56-G1</a:t>
              </a:r>
              <a:endParaRPr sz="1565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82" name="tx7081"/>
            <p:cNvSpPr/>
            <p:nvPr/>
          </p:nvSpPr>
          <p:spPr>
            <a:xfrm rot="-2700000">
              <a:off x="19225583" y="1708960"/>
              <a:ext cx="726458" cy="150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65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T56-G2</a:t>
              </a:r>
              <a:endParaRPr sz="1565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83" name="tx7082"/>
            <p:cNvSpPr/>
            <p:nvPr/>
          </p:nvSpPr>
          <p:spPr>
            <a:xfrm rot="-2700000">
              <a:off x="20585333" y="1708960"/>
              <a:ext cx="726458" cy="150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65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T56-G3</a:t>
              </a:r>
              <a:endParaRPr sz="1565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84" name="tx7083"/>
            <p:cNvSpPr/>
            <p:nvPr/>
          </p:nvSpPr>
          <p:spPr>
            <a:xfrm rot="-2700000">
              <a:off x="21798874" y="1708960"/>
              <a:ext cx="726458" cy="1503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65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T56-G4</a:t>
              </a:r>
              <a:endParaRPr sz="1565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85" name="tx7084"/>
            <p:cNvSpPr/>
            <p:nvPr/>
          </p:nvSpPr>
          <p:spPr>
            <a:xfrm>
              <a:off x="1152480" y="10292508"/>
              <a:ext cx="565695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HMGB2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86" name="tx7085"/>
            <p:cNvSpPr/>
            <p:nvPr/>
          </p:nvSpPr>
          <p:spPr>
            <a:xfrm>
              <a:off x="1286574" y="9471537"/>
              <a:ext cx="431601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SMC2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87" name="tx7086"/>
            <p:cNvSpPr/>
            <p:nvPr/>
          </p:nvSpPr>
          <p:spPr>
            <a:xfrm>
              <a:off x="1198022" y="8650566"/>
              <a:ext cx="520154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CENPU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88" name="tx7087"/>
            <p:cNvSpPr/>
            <p:nvPr/>
          </p:nvSpPr>
          <p:spPr>
            <a:xfrm>
              <a:off x="1202263" y="7831752"/>
              <a:ext cx="515912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ATAD2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89" name="tx7088"/>
            <p:cNvSpPr/>
            <p:nvPr/>
          </p:nvSpPr>
          <p:spPr>
            <a:xfrm>
              <a:off x="1251823" y="7008623"/>
              <a:ext cx="466352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MCM2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90" name="tx7089"/>
            <p:cNvSpPr/>
            <p:nvPr/>
          </p:nvSpPr>
          <p:spPr>
            <a:xfrm>
              <a:off x="1207770" y="6187651"/>
              <a:ext cx="510406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KNTC1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91" name="tx7090"/>
            <p:cNvSpPr/>
            <p:nvPr/>
          </p:nvSpPr>
          <p:spPr>
            <a:xfrm>
              <a:off x="1215732" y="5366680"/>
              <a:ext cx="502443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UBE2T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92" name="tx7091"/>
            <p:cNvSpPr/>
            <p:nvPr/>
          </p:nvSpPr>
          <p:spPr>
            <a:xfrm>
              <a:off x="1091535" y="4545709"/>
              <a:ext cx="626640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FANCD2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93" name="tx7092"/>
            <p:cNvSpPr/>
            <p:nvPr/>
          </p:nvSpPr>
          <p:spPr>
            <a:xfrm>
              <a:off x="1209630" y="3724737"/>
              <a:ext cx="508545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CENPK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94" name="tx7093"/>
            <p:cNvSpPr/>
            <p:nvPr/>
          </p:nvSpPr>
          <p:spPr>
            <a:xfrm>
              <a:off x="1206803" y="2903766"/>
              <a:ext cx="511373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NUP35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pic>
          <p:nvPicPr>
            <p:cNvPr id="7095" name="pic70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28219" y="4244172"/>
              <a:ext cx="194849" cy="974246"/>
            </a:xfrm>
            <a:prstGeom prst="rect">
              <a:avLst/>
            </a:prstGeom>
          </p:spPr>
        </p:pic>
        <p:sp>
          <p:nvSpPr>
            <p:cNvPr id="7096" name="tx7095"/>
            <p:cNvSpPr/>
            <p:nvPr/>
          </p:nvSpPr>
          <p:spPr>
            <a:xfrm>
              <a:off x="22911636" y="5062135"/>
              <a:ext cx="151953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-2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97" name="tx7096"/>
            <p:cNvSpPr/>
            <p:nvPr/>
          </p:nvSpPr>
          <p:spPr>
            <a:xfrm>
              <a:off x="22911636" y="4869945"/>
              <a:ext cx="151953" cy="1111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-1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98" name="tx7097"/>
            <p:cNvSpPr/>
            <p:nvPr/>
          </p:nvSpPr>
          <p:spPr>
            <a:xfrm>
              <a:off x="22911636" y="4671578"/>
              <a:ext cx="96961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0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099" name="tx7098"/>
            <p:cNvSpPr/>
            <p:nvPr/>
          </p:nvSpPr>
          <p:spPr>
            <a:xfrm>
              <a:off x="22911636" y="4481545"/>
              <a:ext cx="96961" cy="1111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1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00" name="tx7099"/>
            <p:cNvSpPr/>
            <p:nvPr/>
          </p:nvSpPr>
          <p:spPr>
            <a:xfrm>
              <a:off x="22911636" y="4285336"/>
              <a:ext cx="96961" cy="1131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2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01" name="tx7100"/>
            <p:cNvSpPr/>
            <p:nvPr/>
          </p:nvSpPr>
          <p:spPr>
            <a:xfrm>
              <a:off x="22628219" y="3965042"/>
              <a:ext cx="969044" cy="1720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Expression</a:t>
              </a:r>
              <a:endParaRPr sz="14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02" name="pl7101"/>
            <p:cNvSpPr/>
            <p:nvPr/>
          </p:nvSpPr>
          <p:spPr>
            <a:xfrm>
              <a:off x="22628219" y="5119695"/>
              <a:ext cx="38969" cy="0"/>
            </a:xfrm>
            <a:custGeom>
              <a:avLst/>
              <a:gdLst/>
              <a:ahLst/>
              <a:cxnLst/>
              <a:pathLst>
                <a:path w="38969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3" name="pl7102"/>
            <p:cNvSpPr/>
            <p:nvPr/>
          </p:nvSpPr>
          <p:spPr>
            <a:xfrm>
              <a:off x="22628219" y="4925495"/>
              <a:ext cx="38969" cy="0"/>
            </a:xfrm>
            <a:custGeom>
              <a:avLst/>
              <a:gdLst/>
              <a:ahLst/>
              <a:cxnLst/>
              <a:pathLst>
                <a:path w="38969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4" name="pl7103"/>
            <p:cNvSpPr/>
            <p:nvPr/>
          </p:nvSpPr>
          <p:spPr>
            <a:xfrm>
              <a:off x="22628219" y="4731295"/>
              <a:ext cx="38969" cy="0"/>
            </a:xfrm>
            <a:custGeom>
              <a:avLst/>
              <a:gdLst/>
              <a:ahLst/>
              <a:cxnLst/>
              <a:pathLst>
                <a:path w="38969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5" name="pl7104"/>
            <p:cNvSpPr/>
            <p:nvPr/>
          </p:nvSpPr>
          <p:spPr>
            <a:xfrm>
              <a:off x="22628219" y="4537095"/>
              <a:ext cx="38969" cy="0"/>
            </a:xfrm>
            <a:custGeom>
              <a:avLst/>
              <a:gdLst/>
              <a:ahLst/>
              <a:cxnLst/>
              <a:pathLst>
                <a:path w="38969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6" name="pl7105"/>
            <p:cNvSpPr/>
            <p:nvPr/>
          </p:nvSpPr>
          <p:spPr>
            <a:xfrm>
              <a:off x="22628219" y="4342896"/>
              <a:ext cx="38969" cy="0"/>
            </a:xfrm>
            <a:custGeom>
              <a:avLst/>
              <a:gdLst/>
              <a:ahLst/>
              <a:cxnLst/>
              <a:pathLst>
                <a:path w="38969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7" name="pl7106"/>
            <p:cNvSpPr/>
            <p:nvPr/>
          </p:nvSpPr>
          <p:spPr>
            <a:xfrm>
              <a:off x="22784098" y="5119695"/>
              <a:ext cx="38969" cy="0"/>
            </a:xfrm>
            <a:custGeom>
              <a:avLst/>
              <a:gdLst/>
              <a:ahLst/>
              <a:cxnLst/>
              <a:pathLst>
                <a:path w="38969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8" name="pl7107"/>
            <p:cNvSpPr/>
            <p:nvPr/>
          </p:nvSpPr>
          <p:spPr>
            <a:xfrm>
              <a:off x="22784098" y="4925495"/>
              <a:ext cx="38969" cy="0"/>
            </a:xfrm>
            <a:custGeom>
              <a:avLst/>
              <a:gdLst/>
              <a:ahLst/>
              <a:cxnLst/>
              <a:pathLst>
                <a:path w="38969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9" name="pl7108"/>
            <p:cNvSpPr/>
            <p:nvPr/>
          </p:nvSpPr>
          <p:spPr>
            <a:xfrm>
              <a:off x="22784098" y="4731295"/>
              <a:ext cx="38969" cy="0"/>
            </a:xfrm>
            <a:custGeom>
              <a:avLst/>
              <a:gdLst/>
              <a:ahLst/>
              <a:cxnLst/>
              <a:pathLst>
                <a:path w="38969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0" name="pl7109"/>
            <p:cNvSpPr/>
            <p:nvPr/>
          </p:nvSpPr>
          <p:spPr>
            <a:xfrm>
              <a:off x="22784098" y="4537095"/>
              <a:ext cx="38969" cy="0"/>
            </a:xfrm>
            <a:custGeom>
              <a:avLst/>
              <a:gdLst/>
              <a:ahLst/>
              <a:cxnLst/>
              <a:pathLst>
                <a:path w="38969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1" name="pl7110"/>
            <p:cNvSpPr/>
            <p:nvPr/>
          </p:nvSpPr>
          <p:spPr>
            <a:xfrm>
              <a:off x="22784098" y="4342896"/>
              <a:ext cx="38969" cy="0"/>
            </a:xfrm>
            <a:custGeom>
              <a:avLst/>
              <a:gdLst/>
              <a:ahLst/>
              <a:cxnLst/>
              <a:pathLst>
                <a:path w="38969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2" name="tx7111"/>
            <p:cNvSpPr/>
            <p:nvPr/>
          </p:nvSpPr>
          <p:spPr>
            <a:xfrm>
              <a:off x="22628219" y="5371593"/>
              <a:ext cx="681421" cy="1720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Identity</a:t>
              </a:r>
              <a:endParaRPr sz="14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13" name="rc7112"/>
            <p:cNvSpPr/>
            <p:nvPr/>
          </p:nvSpPr>
          <p:spPr>
            <a:xfrm>
              <a:off x="22628219" y="5650723"/>
              <a:ext cx="194849" cy="1948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3"/>
            <p:cNvSpPr/>
            <p:nvPr/>
          </p:nvSpPr>
          <p:spPr>
            <a:xfrm>
              <a:off x="22700818" y="5723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5" name="rc7114"/>
            <p:cNvSpPr/>
            <p:nvPr/>
          </p:nvSpPr>
          <p:spPr>
            <a:xfrm>
              <a:off x="22628219" y="5845572"/>
              <a:ext cx="194849" cy="1948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5"/>
            <p:cNvSpPr/>
            <p:nvPr/>
          </p:nvSpPr>
          <p:spPr>
            <a:xfrm>
              <a:off x="22700818" y="5918171"/>
              <a:ext cx="49651" cy="49651"/>
            </a:xfrm>
            <a:prstGeom prst="ellipse">
              <a:avLst/>
            </a:prstGeom>
            <a:solidFill>
              <a:srgbClr val="E68613">
                <a:alpha val="100000"/>
              </a:srgbClr>
            </a:solidFill>
            <a:ln w="9000" cap="rnd">
              <a:solidFill>
                <a:srgbClr val="E6861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7" name="rc7116"/>
            <p:cNvSpPr/>
            <p:nvPr/>
          </p:nvSpPr>
          <p:spPr>
            <a:xfrm>
              <a:off x="22628219" y="6040421"/>
              <a:ext cx="194849" cy="1948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7"/>
            <p:cNvSpPr/>
            <p:nvPr/>
          </p:nvSpPr>
          <p:spPr>
            <a:xfrm>
              <a:off x="22700818" y="6113020"/>
              <a:ext cx="49651" cy="49651"/>
            </a:xfrm>
            <a:prstGeom prst="ellipse">
              <a:avLst/>
            </a:prstGeom>
            <a:solidFill>
              <a:srgbClr val="CD9600">
                <a:alpha val="100000"/>
              </a:srgbClr>
            </a:solidFill>
            <a:ln w="9000" cap="rnd">
              <a:solidFill>
                <a:srgbClr val="CD96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9" name="rc7118"/>
            <p:cNvSpPr/>
            <p:nvPr/>
          </p:nvSpPr>
          <p:spPr>
            <a:xfrm>
              <a:off x="22628219" y="6235271"/>
              <a:ext cx="194849" cy="1948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19"/>
            <p:cNvSpPr/>
            <p:nvPr/>
          </p:nvSpPr>
          <p:spPr>
            <a:xfrm>
              <a:off x="22700818" y="6307869"/>
              <a:ext cx="49651" cy="49651"/>
            </a:xfrm>
            <a:prstGeom prst="ellipse">
              <a:avLst/>
            </a:prstGeom>
            <a:solidFill>
              <a:srgbClr val="ABA300">
                <a:alpha val="100000"/>
              </a:srgbClr>
            </a:solidFill>
            <a:ln w="9000" cap="rnd">
              <a:solidFill>
                <a:srgbClr val="ABA3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1" name="rc7120"/>
            <p:cNvSpPr/>
            <p:nvPr/>
          </p:nvSpPr>
          <p:spPr>
            <a:xfrm>
              <a:off x="22628219" y="6430120"/>
              <a:ext cx="194849" cy="1948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1"/>
            <p:cNvSpPr/>
            <p:nvPr/>
          </p:nvSpPr>
          <p:spPr>
            <a:xfrm>
              <a:off x="22700818" y="65027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3" name="rc7122"/>
            <p:cNvSpPr/>
            <p:nvPr/>
          </p:nvSpPr>
          <p:spPr>
            <a:xfrm>
              <a:off x="22628219" y="6624969"/>
              <a:ext cx="194849" cy="1948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3"/>
            <p:cNvSpPr/>
            <p:nvPr/>
          </p:nvSpPr>
          <p:spPr>
            <a:xfrm>
              <a:off x="22700818" y="6697568"/>
              <a:ext cx="49651" cy="49651"/>
            </a:xfrm>
            <a:prstGeom prst="ellipse">
              <a:avLst/>
            </a:prstGeom>
            <a:solidFill>
              <a:srgbClr val="0CB702">
                <a:alpha val="100000"/>
              </a:srgbClr>
            </a:solidFill>
            <a:ln w="9000" cap="rnd">
              <a:solidFill>
                <a:srgbClr val="0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5" name="rc7124"/>
            <p:cNvSpPr/>
            <p:nvPr/>
          </p:nvSpPr>
          <p:spPr>
            <a:xfrm>
              <a:off x="22628219" y="6819819"/>
              <a:ext cx="194849" cy="1948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5"/>
            <p:cNvSpPr/>
            <p:nvPr/>
          </p:nvSpPr>
          <p:spPr>
            <a:xfrm>
              <a:off x="22700818" y="6892417"/>
              <a:ext cx="49651" cy="49651"/>
            </a:xfrm>
            <a:prstGeom prst="ellipse">
              <a:avLst/>
            </a:prstGeom>
            <a:solidFill>
              <a:srgbClr val="00BE67">
                <a:alpha val="100000"/>
              </a:srgbClr>
            </a:solidFill>
            <a:ln w="9000" cap="rnd">
              <a:solidFill>
                <a:srgbClr val="00BE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7" name="rc7126"/>
            <p:cNvSpPr/>
            <p:nvPr/>
          </p:nvSpPr>
          <p:spPr>
            <a:xfrm>
              <a:off x="22628219" y="7014668"/>
              <a:ext cx="194849" cy="1948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7"/>
            <p:cNvSpPr/>
            <p:nvPr/>
          </p:nvSpPr>
          <p:spPr>
            <a:xfrm>
              <a:off x="22700818" y="7087267"/>
              <a:ext cx="49651" cy="49651"/>
            </a:xfrm>
            <a:prstGeom prst="ellipse">
              <a:avLst/>
            </a:prstGeom>
            <a:solidFill>
              <a:srgbClr val="00C19A">
                <a:alpha val="100000"/>
              </a:srgbClr>
            </a:solidFill>
            <a:ln w="9000" cap="rnd">
              <a:solidFill>
                <a:srgbClr val="00C1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9" name="rc7128"/>
            <p:cNvSpPr/>
            <p:nvPr/>
          </p:nvSpPr>
          <p:spPr>
            <a:xfrm>
              <a:off x="22628219" y="7209517"/>
              <a:ext cx="194849" cy="1948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29"/>
            <p:cNvSpPr/>
            <p:nvPr/>
          </p:nvSpPr>
          <p:spPr>
            <a:xfrm>
              <a:off x="22700818" y="72821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1" name="rc7130"/>
            <p:cNvSpPr/>
            <p:nvPr/>
          </p:nvSpPr>
          <p:spPr>
            <a:xfrm>
              <a:off x="22628219" y="7404367"/>
              <a:ext cx="194849" cy="1948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1"/>
            <p:cNvSpPr/>
            <p:nvPr/>
          </p:nvSpPr>
          <p:spPr>
            <a:xfrm>
              <a:off x="22700818" y="7476965"/>
              <a:ext cx="49651" cy="49651"/>
            </a:xfrm>
            <a:prstGeom prst="ellipse">
              <a:avLst/>
            </a:prstGeom>
            <a:solidFill>
              <a:srgbClr val="00B8E7">
                <a:alpha val="100000"/>
              </a:srgbClr>
            </a:solidFill>
            <a:ln w="9000" cap="rnd">
              <a:solidFill>
                <a:srgbClr val="00B8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3" name="rc7132"/>
            <p:cNvSpPr/>
            <p:nvPr/>
          </p:nvSpPr>
          <p:spPr>
            <a:xfrm>
              <a:off x="22628219" y="7599216"/>
              <a:ext cx="194849" cy="1948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3"/>
            <p:cNvSpPr/>
            <p:nvPr/>
          </p:nvSpPr>
          <p:spPr>
            <a:xfrm>
              <a:off x="22700818" y="7671815"/>
              <a:ext cx="49651" cy="49651"/>
            </a:xfrm>
            <a:prstGeom prst="ellipse">
              <a:avLst/>
            </a:prstGeom>
            <a:solidFill>
              <a:srgbClr val="00A9FF">
                <a:alpha val="100000"/>
              </a:srgbClr>
            </a:solidFill>
            <a:ln w="9000" cap="rnd">
              <a:solidFill>
                <a:srgbClr val="00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5" name="rc7134"/>
            <p:cNvSpPr/>
            <p:nvPr/>
          </p:nvSpPr>
          <p:spPr>
            <a:xfrm>
              <a:off x="22628219" y="7794065"/>
              <a:ext cx="194849" cy="1948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5"/>
            <p:cNvSpPr/>
            <p:nvPr/>
          </p:nvSpPr>
          <p:spPr>
            <a:xfrm>
              <a:off x="22700818" y="7866664"/>
              <a:ext cx="49651" cy="49651"/>
            </a:xfrm>
            <a:prstGeom prst="ellipse">
              <a:avLst/>
            </a:prstGeom>
            <a:solidFill>
              <a:srgbClr val="8494FF">
                <a:alpha val="100000"/>
              </a:srgbClr>
            </a:solidFill>
            <a:ln w="9000" cap="rnd">
              <a:solidFill>
                <a:srgbClr val="84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7" name="rc7136"/>
            <p:cNvSpPr/>
            <p:nvPr/>
          </p:nvSpPr>
          <p:spPr>
            <a:xfrm>
              <a:off x="22628219" y="7988915"/>
              <a:ext cx="194849" cy="1948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7"/>
            <p:cNvSpPr/>
            <p:nvPr/>
          </p:nvSpPr>
          <p:spPr>
            <a:xfrm>
              <a:off x="22700818" y="80615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9" name="rc7138"/>
            <p:cNvSpPr/>
            <p:nvPr/>
          </p:nvSpPr>
          <p:spPr>
            <a:xfrm>
              <a:off x="22628219" y="8183764"/>
              <a:ext cx="194849" cy="1948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39"/>
            <p:cNvSpPr/>
            <p:nvPr/>
          </p:nvSpPr>
          <p:spPr>
            <a:xfrm>
              <a:off x="22700818" y="8256363"/>
              <a:ext cx="49651" cy="49651"/>
            </a:xfrm>
            <a:prstGeom prst="ellipse">
              <a:avLst/>
            </a:prstGeom>
            <a:solidFill>
              <a:srgbClr val="ED68ED">
                <a:alpha val="100000"/>
              </a:srgbClr>
            </a:solidFill>
            <a:ln w="9000" cap="rnd">
              <a:solidFill>
                <a:srgbClr val="ED68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1" name="rc7140"/>
            <p:cNvSpPr/>
            <p:nvPr/>
          </p:nvSpPr>
          <p:spPr>
            <a:xfrm>
              <a:off x="22628219" y="8378613"/>
              <a:ext cx="194849" cy="1948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1"/>
            <p:cNvSpPr/>
            <p:nvPr/>
          </p:nvSpPr>
          <p:spPr>
            <a:xfrm>
              <a:off x="22700818" y="8451212"/>
              <a:ext cx="49651" cy="49651"/>
            </a:xfrm>
            <a:prstGeom prst="ellipse">
              <a:avLst/>
            </a:prstGeom>
            <a:solidFill>
              <a:srgbClr val="FF61CC">
                <a:alpha val="100000"/>
              </a:srgbClr>
            </a:solidFill>
            <a:ln w="9000" cap="rnd">
              <a:solidFill>
                <a:srgbClr val="FF61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3" name="rc7142"/>
            <p:cNvSpPr/>
            <p:nvPr/>
          </p:nvSpPr>
          <p:spPr>
            <a:xfrm>
              <a:off x="22628219" y="8573462"/>
              <a:ext cx="194849" cy="1948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3"/>
            <p:cNvSpPr/>
            <p:nvPr/>
          </p:nvSpPr>
          <p:spPr>
            <a:xfrm>
              <a:off x="22700818" y="8646061"/>
              <a:ext cx="49651" cy="49651"/>
            </a:xfrm>
            <a:prstGeom prst="ellipse">
              <a:avLst/>
            </a:prstGeom>
            <a:solidFill>
              <a:srgbClr val="FF68A1">
                <a:alpha val="100000"/>
              </a:srgbClr>
            </a:solidFill>
            <a:ln w="9000" cap="rnd">
              <a:solidFill>
                <a:srgbClr val="FF6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5" name="tx7144"/>
            <p:cNvSpPr/>
            <p:nvPr/>
          </p:nvSpPr>
          <p:spPr>
            <a:xfrm>
              <a:off x="22911636" y="5688430"/>
              <a:ext cx="460102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T0-G1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46" name="tx7145"/>
            <p:cNvSpPr/>
            <p:nvPr/>
          </p:nvSpPr>
          <p:spPr>
            <a:xfrm>
              <a:off x="22911636" y="5883279"/>
              <a:ext cx="460102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T0-G2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47" name="tx7146"/>
            <p:cNvSpPr/>
            <p:nvPr/>
          </p:nvSpPr>
          <p:spPr>
            <a:xfrm>
              <a:off x="22911636" y="6078129"/>
              <a:ext cx="460102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T0-G3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48" name="tx7147"/>
            <p:cNvSpPr/>
            <p:nvPr/>
          </p:nvSpPr>
          <p:spPr>
            <a:xfrm>
              <a:off x="22911636" y="6272978"/>
              <a:ext cx="460102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T0-G4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49" name="tx7148"/>
            <p:cNvSpPr/>
            <p:nvPr/>
          </p:nvSpPr>
          <p:spPr>
            <a:xfrm>
              <a:off x="22911636" y="6467827"/>
              <a:ext cx="460102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T4-G1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50" name="tx7149"/>
            <p:cNvSpPr/>
            <p:nvPr/>
          </p:nvSpPr>
          <p:spPr>
            <a:xfrm>
              <a:off x="22911636" y="6662677"/>
              <a:ext cx="460102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T4-G2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51" name="tx7150"/>
            <p:cNvSpPr/>
            <p:nvPr/>
          </p:nvSpPr>
          <p:spPr>
            <a:xfrm>
              <a:off x="22911636" y="6857526"/>
              <a:ext cx="460102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T4-G3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52" name="tx7151"/>
            <p:cNvSpPr/>
            <p:nvPr/>
          </p:nvSpPr>
          <p:spPr>
            <a:xfrm>
              <a:off x="22911636" y="7052375"/>
              <a:ext cx="460102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T4-G4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53" name="tx7152"/>
            <p:cNvSpPr/>
            <p:nvPr/>
          </p:nvSpPr>
          <p:spPr>
            <a:xfrm>
              <a:off x="22911636" y="7247225"/>
              <a:ext cx="557063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T28-G1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54" name="tx7153"/>
            <p:cNvSpPr/>
            <p:nvPr/>
          </p:nvSpPr>
          <p:spPr>
            <a:xfrm>
              <a:off x="22911636" y="7442074"/>
              <a:ext cx="557063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T28-G2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55" name="tx7154"/>
            <p:cNvSpPr/>
            <p:nvPr/>
          </p:nvSpPr>
          <p:spPr>
            <a:xfrm>
              <a:off x="22911636" y="7636923"/>
              <a:ext cx="557063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T28-G3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56" name="tx7155"/>
            <p:cNvSpPr/>
            <p:nvPr/>
          </p:nvSpPr>
          <p:spPr>
            <a:xfrm>
              <a:off x="22911636" y="7831773"/>
              <a:ext cx="557063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T28-G4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57" name="tx7156"/>
            <p:cNvSpPr/>
            <p:nvPr/>
          </p:nvSpPr>
          <p:spPr>
            <a:xfrm>
              <a:off x="22911636" y="8026622"/>
              <a:ext cx="557063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T56-G1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58" name="tx7157"/>
            <p:cNvSpPr/>
            <p:nvPr/>
          </p:nvSpPr>
          <p:spPr>
            <a:xfrm>
              <a:off x="22911636" y="8221471"/>
              <a:ext cx="557063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T56-G2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59" name="tx7158"/>
            <p:cNvSpPr/>
            <p:nvPr/>
          </p:nvSpPr>
          <p:spPr>
            <a:xfrm>
              <a:off x="22911636" y="8416321"/>
              <a:ext cx="557063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T56-G3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  <p:sp>
          <p:nvSpPr>
            <p:cNvPr id="7160" name="tx7159"/>
            <p:cNvSpPr/>
            <p:nvPr/>
          </p:nvSpPr>
          <p:spPr>
            <a:xfrm>
              <a:off x="22911636" y="8611170"/>
              <a:ext cx="557063" cy="115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 panose="020B0603030804020204"/>
                  <a:cs typeface="DejaVu Sans" panose="020B0603030804020204"/>
                </a:rPr>
                <a:t>T56-G4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DejaVu Sans" panose="020B0603030804020204"/>
                <a:cs typeface="DejaVu Sans" panose="020B0603030804020204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WPS 演示</Application>
  <PresentationFormat>Présentation à l'écran (4:3)</PresentationFormat>
  <Paragraphs>98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DejaVu Sans</vt:lpstr>
      <vt:lpstr>Calibri</vt:lpstr>
      <vt:lpstr>Trebuchet MS</vt:lpstr>
      <vt:lpstr>Droid Sans Fallback</vt:lpstr>
      <vt:lpstr>宋体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yuansh</cp:lastModifiedBy>
  <cp:revision>4</cp:revision>
  <dcterms:created xsi:type="dcterms:W3CDTF">2022-04-18T12:50:53Z</dcterms:created>
  <dcterms:modified xsi:type="dcterms:W3CDTF">2022-04-18T12:50:53Z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