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f6d051442414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3657600" cy="3657600"/>
            <a:chOff x="914400" y="914400"/>
            <a:chExt cx="36576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3657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10414" y="3562710"/>
              <a:ext cx="60102" cy="60102"/>
            </a:xfrm>
            <a:prstGeom prst="ellipse">
              <a:avLst/>
            </a:prstGeom>
            <a:solidFill>
              <a:srgbClr val="A07BEB">
                <a:alpha val="100000"/>
              </a:srgbClr>
            </a:solidFill>
            <a:ln w="9000" cap="rnd">
              <a:solidFill>
                <a:srgbClr val="A07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537178" y="3561599"/>
              <a:ext cx="62324" cy="62324"/>
            </a:xfrm>
            <a:prstGeom prst="ellipse">
              <a:avLst/>
            </a:prstGeom>
            <a:solidFill>
              <a:srgbClr val="875DF1">
                <a:alpha val="100000"/>
              </a:srgbClr>
            </a:solidFill>
            <a:ln w="9000" cap="rnd">
              <a:solidFill>
                <a:srgbClr val="875D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1670608" y="3567154"/>
              <a:ext cx="51215" cy="51215"/>
            </a:xfrm>
            <a:prstGeom prst="ellipse">
              <a:avLst/>
            </a:prstGeom>
            <a:solidFill>
              <a:srgbClr val="9067EF">
                <a:alpha val="100000"/>
              </a:srgbClr>
            </a:solidFill>
            <a:ln w="9000" cap="rnd">
              <a:solidFill>
                <a:srgbClr val="9067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1791817" y="3560489"/>
              <a:ext cx="64546" cy="64546"/>
            </a:xfrm>
            <a:prstGeom prst="ellipse">
              <a:avLst/>
            </a:prstGeom>
            <a:solidFill>
              <a:srgbClr val="9C76EC">
                <a:alpha val="100000"/>
              </a:srgbClr>
            </a:solidFill>
            <a:ln w="9000" cap="rnd">
              <a:solidFill>
                <a:srgbClr val="9C76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933023" y="3573820"/>
              <a:ext cx="37884" cy="37884"/>
            </a:xfrm>
            <a:prstGeom prst="ellipse">
              <a:avLst/>
            </a:prstGeom>
            <a:solidFill>
              <a:srgbClr val="8B61F1">
                <a:alpha val="100000"/>
              </a:srgbClr>
            </a:solidFill>
            <a:ln w="9000" cap="rnd">
              <a:solidFill>
                <a:srgbClr val="8B61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052011" y="3564932"/>
              <a:ext cx="55659" cy="55659"/>
            </a:xfrm>
            <a:prstGeom prst="ellipse">
              <a:avLst/>
            </a:prstGeom>
            <a:solidFill>
              <a:srgbClr val="9A73ED">
                <a:alpha val="100000"/>
              </a:srgbClr>
            </a:solidFill>
            <a:ln w="9000" cap="rnd">
              <a:solidFill>
                <a:srgbClr val="9A73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176553" y="3561599"/>
              <a:ext cx="62324" cy="62324"/>
            </a:xfrm>
            <a:prstGeom prst="ellipse">
              <a:avLst/>
            </a:prstGeom>
            <a:solidFill>
              <a:srgbClr val="AB8AE7">
                <a:alpha val="100000"/>
              </a:srgbClr>
            </a:solidFill>
            <a:ln w="9000" cap="rnd">
              <a:solidFill>
                <a:srgbClr val="AB8A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306649" y="3563821"/>
              <a:ext cx="57880" cy="57880"/>
            </a:xfrm>
            <a:prstGeom prst="ellipse">
              <a:avLst/>
            </a:prstGeom>
            <a:solidFill>
              <a:srgbClr val="A07CEB">
                <a:alpha val="100000"/>
              </a:srgbClr>
            </a:solidFill>
            <a:ln w="9000" cap="rnd">
              <a:solidFill>
                <a:srgbClr val="A07C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428970" y="3558267"/>
              <a:ext cx="68990" cy="68990"/>
            </a:xfrm>
            <a:prstGeom prst="ellipse">
              <a:avLst/>
            </a:prstGeom>
            <a:solidFill>
              <a:srgbClr val="774CF5">
                <a:alpha val="100000"/>
              </a:srgbClr>
            </a:solidFill>
            <a:ln w="9000" cap="rnd">
              <a:solidFill>
                <a:srgbClr val="774C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1424962" y="3958110"/>
              <a:ext cx="31007" cy="31007"/>
            </a:xfrm>
            <a:prstGeom prst="ellipse">
              <a:avLst/>
            </a:prstGeom>
            <a:solidFill>
              <a:srgbClr val="BAA2E1">
                <a:alpha val="100000"/>
              </a:srgbClr>
            </a:solidFill>
            <a:ln w="9000" cap="rnd">
              <a:solidFill>
                <a:srgbClr val="BAA2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555588" y="3960861"/>
              <a:ext cx="25505" cy="25505"/>
            </a:xfrm>
            <a:prstGeom prst="ellipse">
              <a:avLst/>
            </a:prstGeom>
            <a:solidFill>
              <a:srgbClr val="B59AE3">
                <a:alpha val="100000"/>
              </a:srgbClr>
            </a:solidFill>
            <a:ln w="9000" cap="rnd">
              <a:solidFill>
                <a:srgbClr val="B59A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1675210" y="3952609"/>
              <a:ext cx="42010" cy="42010"/>
            </a:xfrm>
            <a:prstGeom prst="ellipse">
              <a:avLst/>
            </a:prstGeom>
            <a:solidFill>
              <a:srgbClr val="B69CE3">
                <a:alpha val="100000"/>
              </a:srgbClr>
            </a:solidFill>
            <a:ln w="9000" cap="rnd">
              <a:solidFill>
                <a:srgbClr val="B69C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1794832" y="3944356"/>
              <a:ext cx="58515" cy="58515"/>
            </a:xfrm>
            <a:prstGeom prst="ellipse">
              <a:avLst/>
            </a:prstGeom>
            <a:solidFill>
              <a:srgbClr val="B295E5">
                <a:alpha val="100000"/>
              </a:srgbClr>
            </a:solidFill>
            <a:ln w="9000" cap="rnd">
              <a:solidFill>
                <a:srgbClr val="B29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936462" y="3958110"/>
              <a:ext cx="31007" cy="31007"/>
            </a:xfrm>
            <a:prstGeom prst="ellipse">
              <a:avLst/>
            </a:prstGeom>
            <a:solidFill>
              <a:srgbClr val="BFABDF">
                <a:alpha val="100000"/>
              </a:srgbClr>
            </a:solidFill>
            <a:ln w="9000" cap="rnd">
              <a:solidFill>
                <a:srgbClr val="BFA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058835" y="3952609"/>
              <a:ext cx="42010" cy="42010"/>
            </a:xfrm>
            <a:prstGeom prst="ellipse">
              <a:avLst/>
            </a:prstGeom>
            <a:solidFill>
              <a:srgbClr val="CEC9D6">
                <a:alpha val="100000"/>
              </a:srgbClr>
            </a:solidFill>
            <a:ln w="9000" cap="rnd">
              <a:solidFill>
                <a:srgbClr val="CEC9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197713" y="3963612"/>
              <a:ext cx="20003" cy="20003"/>
            </a:xfrm>
            <a:prstGeom prst="ellipse">
              <a:avLst/>
            </a:prstGeom>
            <a:solidFill>
              <a:srgbClr val="C9BED9">
                <a:alpha val="100000"/>
              </a:srgbClr>
            </a:solidFill>
            <a:ln w="9000" cap="rnd">
              <a:solidFill>
                <a:srgbClr val="C9BE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320086" y="3958110"/>
              <a:ext cx="31007" cy="31007"/>
            </a:xfrm>
            <a:prstGeom prst="ellipse">
              <a:avLst/>
            </a:prstGeom>
            <a:solidFill>
              <a:srgbClr val="D3D3D3">
                <a:alpha val="100000"/>
              </a:srgbClr>
            </a:solidFill>
            <a:ln w="9000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442460" y="3952609"/>
              <a:ext cx="42010" cy="42010"/>
            </a:xfrm>
            <a:prstGeom prst="ellipse">
              <a:avLst/>
            </a:prstGeom>
            <a:solidFill>
              <a:srgbClr val="C1AFDE">
                <a:alpha val="100000"/>
              </a:srgbClr>
            </a:solidFill>
            <a:ln w="9000" cap="rnd">
              <a:solidFill>
                <a:srgbClr val="C1AF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417993" y="3760716"/>
              <a:ext cx="44944" cy="44944"/>
            </a:xfrm>
            <a:prstGeom prst="ellipse">
              <a:avLst/>
            </a:prstGeom>
            <a:solidFill>
              <a:srgbClr val="BEAADF">
                <a:alpha val="100000"/>
              </a:srgbClr>
            </a:solidFill>
            <a:ln w="9000" cap="rnd">
              <a:solidFill>
                <a:srgbClr val="BEAA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548436" y="3763283"/>
              <a:ext cx="39809" cy="39809"/>
            </a:xfrm>
            <a:prstGeom prst="ellipse">
              <a:avLst/>
            </a:prstGeom>
            <a:solidFill>
              <a:srgbClr val="B397E4">
                <a:alpha val="100000"/>
              </a:srgbClr>
            </a:solidFill>
            <a:ln w="9000" cap="rnd">
              <a:solidFill>
                <a:srgbClr val="B397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676311" y="3763283"/>
              <a:ext cx="39809" cy="39809"/>
            </a:xfrm>
            <a:prstGeom prst="ellipse">
              <a:avLst/>
            </a:prstGeom>
            <a:solidFill>
              <a:srgbClr val="BDA7E0">
                <a:alpha val="100000"/>
              </a:srgbClr>
            </a:solidFill>
            <a:ln w="9000" cap="rnd">
              <a:solidFill>
                <a:srgbClr val="BDA7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96483" y="3755581"/>
              <a:ext cx="55214" cy="55214"/>
            </a:xfrm>
            <a:prstGeom prst="ellipse">
              <a:avLst/>
            </a:prstGeom>
            <a:solidFill>
              <a:srgbClr val="B59AE3">
                <a:alpha val="100000"/>
              </a:srgbClr>
            </a:solidFill>
            <a:ln w="9000" cap="rnd">
              <a:solidFill>
                <a:srgbClr val="B59A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924358" y="3755581"/>
              <a:ext cx="55214" cy="55214"/>
            </a:xfrm>
            <a:prstGeom prst="ellipse">
              <a:avLst/>
            </a:prstGeom>
            <a:solidFill>
              <a:srgbClr val="9169EF">
                <a:alpha val="100000"/>
              </a:srgbClr>
            </a:solidFill>
            <a:ln w="9000" cap="rnd">
              <a:solidFill>
                <a:srgbClr val="9169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056084" y="3759432"/>
              <a:ext cx="47512" cy="47512"/>
            </a:xfrm>
            <a:prstGeom prst="ellipse">
              <a:avLst/>
            </a:prstGeom>
            <a:solidFill>
              <a:srgbClr val="B79DE2">
                <a:alpha val="100000"/>
              </a:srgbClr>
            </a:solidFill>
            <a:ln w="9000" cap="rnd">
              <a:solidFill>
                <a:srgbClr val="B79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187810" y="3763283"/>
              <a:ext cx="39809" cy="39809"/>
            </a:xfrm>
            <a:prstGeom prst="ellipse">
              <a:avLst/>
            </a:prstGeom>
            <a:solidFill>
              <a:srgbClr val="BDA7E0">
                <a:alpha val="100000"/>
              </a:srgbClr>
            </a:solidFill>
            <a:ln w="9000" cap="rnd">
              <a:solidFill>
                <a:srgbClr val="BDA7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318252" y="3765850"/>
              <a:ext cx="34674" cy="34674"/>
            </a:xfrm>
            <a:prstGeom prst="ellipse">
              <a:avLst/>
            </a:prstGeom>
            <a:solidFill>
              <a:srgbClr val="CCC3D8">
                <a:alpha val="100000"/>
              </a:srgbClr>
            </a:solidFill>
            <a:ln w="9000" cap="rnd">
              <a:solidFill>
                <a:srgbClr val="CCC3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42276" y="3761999"/>
              <a:ext cx="42377" cy="42377"/>
            </a:xfrm>
            <a:prstGeom prst="ellipse">
              <a:avLst/>
            </a:prstGeom>
            <a:solidFill>
              <a:srgbClr val="C1AFDE">
                <a:alpha val="100000"/>
              </a:srgbClr>
            </a:solidFill>
            <a:ln w="9000" cap="rnd">
              <a:solidFill>
                <a:srgbClr val="C1AF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396384" y="3358254"/>
              <a:ext cx="88164" cy="88164"/>
            </a:xfrm>
            <a:prstGeom prst="ellipse">
              <a:avLst/>
            </a:prstGeom>
            <a:solidFill>
              <a:srgbClr val="4725FC">
                <a:alpha val="100000"/>
              </a:srgbClr>
            </a:solidFill>
            <a:ln w="9000" cap="rnd">
              <a:solidFill>
                <a:srgbClr val="4725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23189" y="3357184"/>
              <a:ext cx="90303" cy="90303"/>
            </a:xfrm>
            <a:prstGeom prst="ellipse">
              <a:avLst/>
            </a:prstGeom>
            <a:solidFill>
              <a:srgbClr val="1506FF">
                <a:alpha val="100000"/>
              </a:srgbClr>
            </a:solidFill>
            <a:ln w="9000" cap="rnd">
              <a:solidFill>
                <a:srgbClr val="150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54273" y="3360393"/>
              <a:ext cx="83885" cy="83885"/>
            </a:xfrm>
            <a:prstGeom prst="ellipse">
              <a:avLst/>
            </a:prstGeom>
            <a:solidFill>
              <a:srgbClr val="391CFD">
                <a:alpha val="100000"/>
              </a:srgbClr>
            </a:solidFill>
            <a:ln w="9000" cap="rnd">
              <a:solidFill>
                <a:srgbClr val="391C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82148" y="3360393"/>
              <a:ext cx="83885" cy="8388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908953" y="3359323"/>
              <a:ext cx="86024" cy="86024"/>
            </a:xfrm>
            <a:prstGeom prst="ellipse">
              <a:avLst/>
            </a:prstGeom>
            <a:solidFill>
              <a:srgbClr val="3519FD">
                <a:alpha val="100000"/>
              </a:srgbClr>
            </a:solidFill>
            <a:ln w="9000" cap="rnd">
              <a:solidFill>
                <a:srgbClr val="3519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37898" y="3360393"/>
              <a:ext cx="83885" cy="8388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65773" y="3360393"/>
              <a:ext cx="83885" cy="83885"/>
            </a:xfrm>
            <a:prstGeom prst="ellipse">
              <a:avLst/>
            </a:prstGeom>
            <a:solidFill>
              <a:srgbClr val="4926FB">
                <a:alpha val="100000"/>
              </a:srgbClr>
            </a:solidFill>
            <a:ln w="9000" cap="rnd">
              <a:solidFill>
                <a:srgbClr val="4926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93647" y="3360393"/>
              <a:ext cx="83885" cy="83885"/>
            </a:xfrm>
            <a:prstGeom prst="ellipse">
              <a:avLst/>
            </a:prstGeom>
            <a:solidFill>
              <a:srgbClr val="542EFA">
                <a:alpha val="100000"/>
              </a:srgbClr>
            </a:solidFill>
            <a:ln w="9000" cap="rnd">
              <a:solidFill>
                <a:srgbClr val="542E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21522" y="3360393"/>
              <a:ext cx="83885" cy="83885"/>
            </a:xfrm>
            <a:prstGeom prst="ellipse">
              <a:avLst/>
            </a:prstGeom>
            <a:solidFill>
              <a:srgbClr val="5B34F9">
                <a:alpha val="100000"/>
              </a:srgbClr>
            </a:solidFill>
            <a:ln w="9000" cap="rnd">
              <a:solidFill>
                <a:srgbClr val="5B34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426103" y="2816695"/>
              <a:ext cx="28725" cy="28725"/>
            </a:xfrm>
            <a:prstGeom prst="ellipse">
              <a:avLst/>
            </a:prstGeom>
            <a:solidFill>
              <a:srgbClr val="CABFD9">
                <a:alpha val="100000"/>
              </a:srgbClr>
            </a:solidFill>
            <a:ln w="9000" cap="rnd">
              <a:solidFill>
                <a:srgbClr val="CABF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58205" y="2820922"/>
              <a:ext cx="20271" cy="20271"/>
            </a:xfrm>
            <a:prstGeom prst="ellipse">
              <a:avLst/>
            </a:prstGeom>
            <a:solidFill>
              <a:srgbClr val="C5B7DB">
                <a:alpha val="100000"/>
              </a:srgbClr>
            </a:solidFill>
            <a:ln w="9000" cap="rnd">
              <a:solidFill>
                <a:srgbClr val="C5B7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81853" y="2816695"/>
              <a:ext cx="28725" cy="28725"/>
            </a:xfrm>
            <a:prstGeom prst="ellipse">
              <a:avLst/>
            </a:prstGeom>
            <a:solidFill>
              <a:srgbClr val="BDA7E0">
                <a:alpha val="100000"/>
              </a:srgbClr>
            </a:solidFill>
            <a:ln w="9000" cap="rnd">
              <a:solidFill>
                <a:srgbClr val="BDA7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16772" y="2823740"/>
              <a:ext cx="14635" cy="14635"/>
            </a:xfrm>
            <a:prstGeom prst="ellipse">
              <a:avLst/>
            </a:prstGeom>
            <a:solidFill>
              <a:srgbClr val="CFCAD6">
                <a:alpha val="100000"/>
              </a:srgbClr>
            </a:solidFill>
            <a:ln w="9000" cap="rnd">
              <a:solidFill>
                <a:srgbClr val="CFCA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39011" y="2818104"/>
              <a:ext cx="25907" cy="25907"/>
            </a:xfrm>
            <a:prstGeom prst="ellipse">
              <a:avLst/>
            </a:prstGeom>
            <a:solidFill>
              <a:srgbClr val="B194E5">
                <a:alpha val="100000"/>
              </a:srgbClr>
            </a:solidFill>
            <a:ln w="9000" cap="rnd">
              <a:solidFill>
                <a:srgbClr val="B194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1113" y="2822331"/>
              <a:ext cx="17453" cy="17453"/>
            </a:xfrm>
            <a:prstGeom prst="ellipse">
              <a:avLst/>
            </a:prstGeom>
            <a:solidFill>
              <a:srgbClr val="9770ED">
                <a:alpha val="100000"/>
              </a:srgbClr>
            </a:solidFill>
            <a:ln w="9000" cap="rnd">
              <a:solidFill>
                <a:srgbClr val="977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94761" y="2818104"/>
              <a:ext cx="25907" cy="25907"/>
            </a:xfrm>
            <a:prstGeom prst="ellipse">
              <a:avLst/>
            </a:prstGeom>
            <a:solidFill>
              <a:srgbClr val="BDA8DF">
                <a:alpha val="100000"/>
              </a:srgbClr>
            </a:solidFill>
            <a:ln w="9000" cap="rnd">
              <a:solidFill>
                <a:srgbClr val="BDA8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315591" y="2811059"/>
              <a:ext cx="39997" cy="39997"/>
            </a:xfrm>
            <a:prstGeom prst="ellipse">
              <a:avLst/>
            </a:prstGeom>
            <a:solidFill>
              <a:srgbClr val="A988E8">
                <a:alpha val="100000"/>
              </a:srgbClr>
            </a:solidFill>
            <a:ln w="9000" cap="rnd">
              <a:solidFill>
                <a:srgbClr val="A98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44875" y="2812468"/>
              <a:ext cx="37179" cy="37179"/>
            </a:xfrm>
            <a:prstGeom prst="ellipse">
              <a:avLst/>
            </a:prstGeom>
            <a:solidFill>
              <a:srgbClr val="C6B8DB">
                <a:alpha val="100000"/>
              </a:srgbClr>
            </a:solidFill>
            <a:ln w="9000" cap="rnd">
              <a:solidFill>
                <a:srgbClr val="C6B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419460" y="2619626"/>
              <a:ext cx="42010" cy="42010"/>
            </a:xfrm>
            <a:prstGeom prst="ellipse">
              <a:avLst/>
            </a:prstGeom>
            <a:solidFill>
              <a:srgbClr val="A683E9">
                <a:alpha val="100000"/>
              </a:srgbClr>
            </a:solidFill>
            <a:ln w="9000" cap="rnd">
              <a:solidFill>
                <a:srgbClr val="A683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63841" y="2636132"/>
              <a:ext cx="9000" cy="9000"/>
            </a:xfrm>
            <a:prstGeom prst="ellipse">
              <a:avLst/>
            </a:prstGeom>
            <a:solidFill>
              <a:srgbClr val="CABFD9">
                <a:alpha val="100000"/>
              </a:srgbClr>
            </a:solidFill>
            <a:ln w="9000" cap="rnd">
              <a:solidFill>
                <a:srgbClr val="CABF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91715" y="2636132"/>
              <a:ext cx="9000" cy="9000"/>
            </a:xfrm>
            <a:prstGeom prst="ellipse">
              <a:avLst/>
            </a:prstGeom>
            <a:solidFill>
              <a:srgbClr val="D1CED5">
                <a:alpha val="100000"/>
              </a:srgbClr>
            </a:solidFill>
            <a:ln w="9000" cap="rnd">
              <a:solidFill>
                <a:srgbClr val="D1CE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794832" y="2611374"/>
              <a:ext cx="58515" cy="58515"/>
            </a:xfrm>
            <a:prstGeom prst="ellipse">
              <a:avLst/>
            </a:prstGeom>
            <a:solidFill>
              <a:srgbClr val="855BF2">
                <a:alpha val="100000"/>
              </a:srgbClr>
            </a:solidFill>
            <a:ln w="9000" cap="rnd">
              <a:solidFill>
                <a:srgbClr val="855B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9213" y="2627879"/>
              <a:ext cx="25505" cy="25505"/>
            </a:xfrm>
            <a:prstGeom prst="ellipse">
              <a:avLst/>
            </a:prstGeom>
            <a:solidFill>
              <a:srgbClr val="CDC6D7">
                <a:alpha val="100000"/>
              </a:srgbClr>
            </a:solidFill>
            <a:ln w="9000" cap="rnd">
              <a:solidFill>
                <a:srgbClr val="CDC6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67088" y="2627879"/>
              <a:ext cx="25505" cy="25505"/>
            </a:xfrm>
            <a:prstGeom prst="ellipse">
              <a:avLst/>
            </a:prstGeom>
            <a:solidFill>
              <a:srgbClr val="C3B2DD">
                <a:alpha val="100000"/>
              </a:srgbClr>
            </a:solidFill>
            <a:ln w="9000" cap="rnd">
              <a:solidFill>
                <a:srgbClr val="C3B2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94962" y="2627879"/>
              <a:ext cx="25505" cy="25505"/>
            </a:xfrm>
            <a:prstGeom prst="ellipse">
              <a:avLst/>
            </a:prstGeom>
            <a:solidFill>
              <a:srgbClr val="C4B4DC">
                <a:alpha val="100000"/>
              </a:srgbClr>
            </a:solidFill>
            <a:ln w="9000" cap="rnd">
              <a:solidFill>
                <a:srgbClr val="C4B4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306332" y="2611374"/>
              <a:ext cx="58515" cy="58515"/>
            </a:xfrm>
            <a:prstGeom prst="ellipse">
              <a:avLst/>
            </a:prstGeom>
            <a:solidFill>
              <a:srgbClr val="B69BE3">
                <a:alpha val="100000"/>
              </a:srgbClr>
            </a:solidFill>
            <a:ln w="9000" cap="rnd">
              <a:solidFill>
                <a:srgbClr val="B69B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50712" y="2627879"/>
              <a:ext cx="25505" cy="25505"/>
            </a:xfrm>
            <a:prstGeom prst="ellipse">
              <a:avLst/>
            </a:prstGeom>
            <a:solidFill>
              <a:srgbClr val="C8BDDA">
                <a:alpha val="100000"/>
              </a:srgbClr>
            </a:solidFill>
            <a:ln w="9000" cap="rnd">
              <a:solidFill>
                <a:srgbClr val="C8BD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429664" y="3010682"/>
              <a:ext cx="21604" cy="21604"/>
            </a:xfrm>
            <a:prstGeom prst="ellipse">
              <a:avLst/>
            </a:prstGeom>
            <a:solidFill>
              <a:srgbClr val="C1AEDE">
                <a:alpha val="100000"/>
              </a:srgbClr>
            </a:solidFill>
            <a:ln w="9000" cap="rnd">
              <a:solidFill>
                <a:srgbClr val="C1A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560690" y="3013833"/>
              <a:ext cx="15302" cy="15302"/>
            </a:xfrm>
            <a:prstGeom prst="ellipse">
              <a:avLst/>
            </a:prstGeom>
            <a:solidFill>
              <a:srgbClr val="C7BBDA">
                <a:alpha val="100000"/>
              </a:srgbClr>
            </a:solidFill>
            <a:ln w="9000" cap="rnd">
              <a:solidFill>
                <a:srgbClr val="C7BB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82262" y="3007531"/>
              <a:ext cx="27906" cy="27906"/>
            </a:xfrm>
            <a:prstGeom prst="ellipse">
              <a:avLst/>
            </a:prstGeom>
            <a:solidFill>
              <a:srgbClr val="C4B4DC">
                <a:alpha val="100000"/>
              </a:srgbClr>
            </a:solidFill>
            <a:ln w="9000" cap="rnd">
              <a:solidFill>
                <a:srgbClr val="C4B4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13288" y="3010682"/>
              <a:ext cx="21604" cy="21604"/>
            </a:xfrm>
            <a:prstGeom prst="ellipse">
              <a:avLst/>
            </a:prstGeom>
            <a:solidFill>
              <a:srgbClr val="C5B6DC">
                <a:alpha val="100000"/>
              </a:srgbClr>
            </a:solidFill>
            <a:ln w="9000" cap="rnd">
              <a:solidFill>
                <a:srgbClr val="C5B6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40113" y="3009631"/>
              <a:ext cx="23704" cy="23704"/>
            </a:xfrm>
            <a:prstGeom prst="ellipse">
              <a:avLst/>
            </a:prstGeom>
            <a:solidFill>
              <a:srgbClr val="C2B1DD">
                <a:alpha val="100000"/>
              </a:srgbClr>
            </a:solidFill>
            <a:ln w="9000" cap="rnd">
              <a:solidFill>
                <a:srgbClr val="C2B1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70088" y="3011732"/>
              <a:ext cx="19503" cy="19503"/>
            </a:xfrm>
            <a:prstGeom prst="ellipse">
              <a:avLst/>
            </a:prstGeom>
            <a:solidFill>
              <a:srgbClr val="CCC5D7">
                <a:alpha val="100000"/>
              </a:srgbClr>
            </a:solidFill>
            <a:ln w="9000" cap="rnd">
              <a:solidFill>
                <a:srgbClr val="CCC5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193762" y="3007531"/>
              <a:ext cx="27906" cy="27906"/>
            </a:xfrm>
            <a:prstGeom prst="ellipse">
              <a:avLst/>
            </a:prstGeom>
            <a:solidFill>
              <a:srgbClr val="BFACDE">
                <a:alpha val="100000"/>
              </a:srgbClr>
            </a:solidFill>
            <a:ln w="9000" cap="rnd">
              <a:solidFill>
                <a:srgbClr val="BFAC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22687" y="3008581"/>
              <a:ext cx="25805" cy="25805"/>
            </a:xfrm>
            <a:prstGeom prst="ellipse">
              <a:avLst/>
            </a:prstGeom>
            <a:solidFill>
              <a:srgbClr val="C9BED9">
                <a:alpha val="100000"/>
              </a:srgbClr>
            </a:solidFill>
            <a:ln w="9000" cap="rnd">
              <a:solidFill>
                <a:srgbClr val="C9BE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447411" y="3005430"/>
              <a:ext cx="32107" cy="32107"/>
            </a:xfrm>
            <a:prstGeom prst="ellipse">
              <a:avLst/>
            </a:prstGeom>
            <a:solidFill>
              <a:srgbClr val="9972ED">
                <a:alpha val="100000"/>
              </a:srgbClr>
            </a:solidFill>
            <a:ln w="9000" cap="rnd">
              <a:solidFill>
                <a:srgbClr val="997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430714" y="2250028"/>
              <a:ext cx="19503" cy="19503"/>
            </a:xfrm>
            <a:prstGeom prst="ellipse">
              <a:avLst/>
            </a:prstGeom>
            <a:solidFill>
              <a:srgbClr val="BEA9DF">
                <a:alpha val="100000"/>
              </a:srgbClr>
            </a:solidFill>
            <a:ln w="9000" cap="rnd">
              <a:solidFill>
                <a:srgbClr val="BEA9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58589" y="2250028"/>
              <a:ext cx="19503" cy="19503"/>
            </a:xfrm>
            <a:prstGeom prst="ellipse">
              <a:avLst/>
            </a:prstGeom>
            <a:solidFill>
              <a:srgbClr val="C6B8DB">
                <a:alpha val="100000"/>
              </a:srgbClr>
            </a:solidFill>
            <a:ln w="9000" cap="rnd">
              <a:solidFill>
                <a:srgbClr val="C6B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64" y="2252128"/>
              <a:ext cx="15302" cy="15302"/>
            </a:xfrm>
            <a:prstGeom prst="ellipse">
              <a:avLst/>
            </a:prstGeom>
            <a:solidFill>
              <a:srgbClr val="C8BDDA">
                <a:alpha val="100000"/>
              </a:srgbClr>
            </a:solidFill>
            <a:ln w="9000" cap="rnd">
              <a:solidFill>
                <a:srgbClr val="C8BD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13288" y="2248977"/>
              <a:ext cx="21604" cy="21604"/>
            </a:xfrm>
            <a:prstGeom prst="ellipse">
              <a:avLst/>
            </a:prstGeom>
            <a:solidFill>
              <a:srgbClr val="CFCBD5">
                <a:alpha val="100000"/>
              </a:srgbClr>
            </a:solidFill>
            <a:ln w="9000" cap="rnd">
              <a:solidFill>
                <a:srgbClr val="CFC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43264" y="2251078"/>
              <a:ext cx="17402" cy="17402"/>
            </a:xfrm>
            <a:prstGeom prst="ellipse">
              <a:avLst/>
            </a:prstGeom>
            <a:solidFill>
              <a:srgbClr val="C9BED9">
                <a:alpha val="100000"/>
              </a:srgbClr>
            </a:solidFill>
            <a:ln w="9000" cap="rnd">
              <a:solidFill>
                <a:srgbClr val="C9BE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70088" y="2250028"/>
              <a:ext cx="19503" cy="19503"/>
            </a:xfrm>
            <a:prstGeom prst="ellipse">
              <a:avLst/>
            </a:prstGeom>
            <a:solidFill>
              <a:srgbClr val="CFC9D6">
                <a:alpha val="100000"/>
              </a:srgbClr>
            </a:solidFill>
            <a:ln w="9000" cap="rnd">
              <a:solidFill>
                <a:srgbClr val="CFC9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197963" y="2250028"/>
              <a:ext cx="19503" cy="19503"/>
            </a:xfrm>
            <a:prstGeom prst="ellipse">
              <a:avLst/>
            </a:prstGeom>
            <a:solidFill>
              <a:srgbClr val="C6B8DB">
                <a:alpha val="100000"/>
              </a:srgbClr>
            </a:solidFill>
            <a:ln w="9000" cap="rnd">
              <a:solidFill>
                <a:srgbClr val="C6B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324788" y="2248977"/>
              <a:ext cx="21604" cy="21604"/>
            </a:xfrm>
            <a:prstGeom prst="ellipse">
              <a:avLst/>
            </a:prstGeom>
            <a:solidFill>
              <a:srgbClr val="D1CED5">
                <a:alpha val="100000"/>
              </a:srgbClr>
            </a:solidFill>
            <a:ln w="9000" cap="rnd">
              <a:solidFill>
                <a:srgbClr val="D1CE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447411" y="2243726"/>
              <a:ext cx="32107" cy="32107"/>
            </a:xfrm>
            <a:prstGeom prst="ellipse">
              <a:avLst/>
            </a:prstGeom>
            <a:solidFill>
              <a:srgbClr val="C6B8DB">
                <a:alpha val="100000"/>
              </a:srgbClr>
            </a:solidFill>
            <a:ln w="9000" cap="rnd">
              <a:solidFill>
                <a:srgbClr val="C6B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429720" y="2439460"/>
              <a:ext cx="21490" cy="21490"/>
            </a:xfrm>
            <a:prstGeom prst="ellipse">
              <a:avLst/>
            </a:prstGeom>
            <a:solidFill>
              <a:srgbClr val="C8BDDA">
                <a:alpha val="100000"/>
              </a:srgbClr>
            </a:solidFill>
            <a:ln w="9000" cap="rnd">
              <a:solidFill>
                <a:srgbClr val="C8BD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560718" y="2442583"/>
              <a:ext cx="15245" cy="15245"/>
            </a:xfrm>
            <a:prstGeom prst="ellipse">
              <a:avLst/>
            </a:prstGeom>
            <a:solidFill>
              <a:srgbClr val="C6B8DB">
                <a:alpha val="100000"/>
              </a:srgbClr>
            </a:solidFill>
            <a:ln w="9000" cap="rnd">
              <a:solidFill>
                <a:srgbClr val="C6B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682348" y="2436338"/>
              <a:ext cx="27735" cy="27735"/>
            </a:xfrm>
            <a:prstGeom prst="ellipse">
              <a:avLst/>
            </a:prstGeom>
            <a:solidFill>
              <a:srgbClr val="C4B4DC">
                <a:alpha val="100000"/>
              </a:srgbClr>
            </a:solidFill>
            <a:ln w="9000" cap="rnd">
              <a:solidFill>
                <a:srgbClr val="C4B4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811784" y="2437899"/>
              <a:ext cx="24613" cy="24613"/>
            </a:xfrm>
            <a:prstGeom prst="ellipse">
              <a:avLst/>
            </a:prstGeom>
            <a:solidFill>
              <a:srgbClr val="C7BADB">
                <a:alpha val="100000"/>
              </a:srgbClr>
            </a:solidFill>
            <a:ln w="9000" cap="rnd">
              <a:solidFill>
                <a:srgbClr val="C7BA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1220" y="2439460"/>
              <a:ext cx="21490" cy="21490"/>
            </a:xfrm>
            <a:prstGeom prst="ellipse">
              <a:avLst/>
            </a:prstGeom>
            <a:solidFill>
              <a:srgbClr val="C7BADA">
                <a:alpha val="100000"/>
              </a:srgbClr>
            </a:solidFill>
            <a:ln w="9000" cap="rnd">
              <a:solidFill>
                <a:srgbClr val="C7B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065972" y="2436338"/>
              <a:ext cx="27735" cy="27735"/>
            </a:xfrm>
            <a:prstGeom prst="ellipse">
              <a:avLst/>
            </a:prstGeom>
            <a:solidFill>
              <a:srgbClr val="B79DE2">
                <a:alpha val="100000"/>
              </a:srgbClr>
            </a:solidFill>
            <a:ln w="9000" cap="rnd">
              <a:solidFill>
                <a:srgbClr val="B79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196970" y="2439460"/>
              <a:ext cx="21490" cy="21490"/>
            </a:xfrm>
            <a:prstGeom prst="ellipse">
              <a:avLst/>
            </a:prstGeom>
            <a:solidFill>
              <a:srgbClr val="BDA7E0">
                <a:alpha val="100000"/>
              </a:srgbClr>
            </a:solidFill>
            <a:ln w="9000" cap="rnd">
              <a:solidFill>
                <a:srgbClr val="BDA7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23283" y="2437899"/>
              <a:ext cx="24613" cy="24613"/>
            </a:xfrm>
            <a:prstGeom prst="ellipse">
              <a:avLst/>
            </a:prstGeom>
            <a:solidFill>
              <a:srgbClr val="B295E4">
                <a:alpha val="100000"/>
              </a:srgbClr>
            </a:solidFill>
            <a:ln w="9000" cap="rnd">
              <a:solidFill>
                <a:srgbClr val="B295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448036" y="2434776"/>
              <a:ext cx="30858" cy="30858"/>
            </a:xfrm>
            <a:prstGeom prst="ellipse">
              <a:avLst/>
            </a:prstGeom>
            <a:solidFill>
              <a:srgbClr val="C9BED9">
                <a:alpha val="100000"/>
              </a:srgbClr>
            </a:solidFill>
            <a:ln w="9000" cap="rnd">
              <a:solidFill>
                <a:srgbClr val="C9BE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421777" y="1860239"/>
              <a:ext cx="37377" cy="37377"/>
            </a:xfrm>
            <a:prstGeom prst="ellipse">
              <a:avLst/>
            </a:prstGeom>
            <a:solidFill>
              <a:srgbClr val="AC8CE7">
                <a:alpha val="100000"/>
              </a:srgbClr>
            </a:solidFill>
            <a:ln w="9000" cap="rnd">
              <a:solidFill>
                <a:srgbClr val="AC8C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557760" y="1868346"/>
              <a:ext cx="21161" cy="21161"/>
            </a:xfrm>
            <a:prstGeom prst="ellipse">
              <a:avLst/>
            </a:prstGeom>
            <a:solidFill>
              <a:srgbClr val="BFABDF">
                <a:alpha val="100000"/>
              </a:srgbClr>
            </a:solidFill>
            <a:ln w="9000" cap="rnd">
              <a:solidFill>
                <a:srgbClr val="BFA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681581" y="1864292"/>
              <a:ext cx="29269" cy="29269"/>
            </a:xfrm>
            <a:prstGeom prst="ellipse">
              <a:avLst/>
            </a:prstGeom>
            <a:solidFill>
              <a:srgbClr val="AF90E6">
                <a:alpha val="100000"/>
              </a:srgbClr>
            </a:solidFill>
            <a:ln w="9000" cap="rnd">
              <a:solidFill>
                <a:srgbClr val="AF90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807429" y="1862265"/>
              <a:ext cx="33323" cy="33323"/>
            </a:xfrm>
            <a:prstGeom prst="ellipse">
              <a:avLst/>
            </a:prstGeom>
            <a:solidFill>
              <a:srgbClr val="C0ADDE">
                <a:alpha val="100000"/>
              </a:srgbClr>
            </a:solidFill>
            <a:ln w="9000" cap="rnd">
              <a:solidFill>
                <a:srgbClr val="C0AD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936317" y="1863279"/>
              <a:ext cx="31296" cy="31296"/>
            </a:xfrm>
            <a:prstGeom prst="ellipse">
              <a:avLst/>
            </a:prstGeom>
            <a:solidFill>
              <a:srgbClr val="B092E5">
                <a:alpha val="100000"/>
              </a:srgbClr>
            </a:solidFill>
            <a:ln w="9000" cap="rnd">
              <a:solidFill>
                <a:srgbClr val="B09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66219" y="1865306"/>
              <a:ext cx="27242" cy="27242"/>
            </a:xfrm>
            <a:prstGeom prst="ellipse">
              <a:avLst/>
            </a:prstGeom>
            <a:solidFill>
              <a:srgbClr val="AB8AE7">
                <a:alpha val="100000"/>
              </a:srgbClr>
            </a:solidFill>
            <a:ln w="9000" cap="rnd">
              <a:solidFill>
                <a:srgbClr val="AB8A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199161" y="1870373"/>
              <a:ext cx="17107" cy="17107"/>
            </a:xfrm>
            <a:prstGeom prst="ellipse">
              <a:avLst/>
            </a:prstGeom>
            <a:solidFill>
              <a:srgbClr val="C3B2DD">
                <a:alpha val="100000"/>
              </a:srgbClr>
            </a:solidFill>
            <a:ln w="9000" cap="rnd">
              <a:solidFill>
                <a:srgbClr val="C3B2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319942" y="1863279"/>
              <a:ext cx="31296" cy="31296"/>
            </a:xfrm>
            <a:prstGeom prst="ellipse">
              <a:avLst/>
            </a:prstGeom>
            <a:solidFill>
              <a:srgbClr val="C1AEDE">
                <a:alpha val="100000"/>
              </a:srgbClr>
            </a:solidFill>
            <a:ln w="9000" cap="rnd">
              <a:solidFill>
                <a:srgbClr val="C1A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37682" y="1853144"/>
              <a:ext cx="51566" cy="51566"/>
            </a:xfrm>
            <a:prstGeom prst="ellipse">
              <a:avLst/>
            </a:prstGeom>
            <a:solidFill>
              <a:srgbClr val="A684E9">
                <a:alpha val="100000"/>
              </a:srgbClr>
            </a:solidFill>
            <a:ln w="9000" cap="rnd">
              <a:solidFill>
                <a:srgbClr val="A684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429034" y="1677069"/>
              <a:ext cx="22864" cy="22864"/>
            </a:xfrm>
            <a:prstGeom prst="ellipse">
              <a:avLst/>
            </a:prstGeom>
            <a:solidFill>
              <a:srgbClr val="CDC6D7">
                <a:alpha val="100000"/>
              </a:srgbClr>
            </a:solidFill>
            <a:ln w="9000" cap="rnd">
              <a:solidFill>
                <a:srgbClr val="CDC6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554598" y="1674758"/>
              <a:ext cx="27485" cy="27485"/>
            </a:xfrm>
            <a:prstGeom prst="ellipse">
              <a:avLst/>
            </a:prstGeom>
            <a:solidFill>
              <a:srgbClr val="B69CE3">
                <a:alpha val="100000"/>
              </a:srgbClr>
            </a:solidFill>
            <a:ln w="9000" cap="rnd">
              <a:solidFill>
                <a:srgbClr val="B69C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673230" y="1665515"/>
              <a:ext cx="45971" cy="45971"/>
            </a:xfrm>
            <a:prstGeom prst="ellipse">
              <a:avLst/>
            </a:prstGeom>
            <a:solidFill>
              <a:srgbClr val="A481E9">
                <a:alpha val="100000"/>
              </a:srgbClr>
            </a:solidFill>
            <a:ln w="9000" cap="rnd">
              <a:solidFill>
                <a:srgbClr val="A48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810347" y="1674758"/>
              <a:ext cx="27485" cy="27485"/>
            </a:xfrm>
            <a:prstGeom prst="ellipse">
              <a:avLst/>
            </a:prstGeom>
            <a:solidFill>
              <a:srgbClr val="CBC3D8">
                <a:alpha val="100000"/>
              </a:srgbClr>
            </a:solidFill>
            <a:ln w="9000" cap="rnd">
              <a:solidFill>
                <a:srgbClr val="CBC3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33601" y="1670137"/>
              <a:ext cx="36728" cy="36728"/>
            </a:xfrm>
            <a:prstGeom prst="ellipse">
              <a:avLst/>
            </a:prstGeom>
            <a:solidFill>
              <a:srgbClr val="C6B8DB">
                <a:alpha val="100000"/>
              </a:srgbClr>
            </a:solidFill>
            <a:ln w="9000" cap="rnd">
              <a:solidFill>
                <a:srgbClr val="C6B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066097" y="1674758"/>
              <a:ext cx="27485" cy="27485"/>
            </a:xfrm>
            <a:prstGeom prst="ellipse">
              <a:avLst/>
            </a:prstGeom>
            <a:solidFill>
              <a:srgbClr val="C3B2DD">
                <a:alpha val="100000"/>
              </a:srgbClr>
            </a:solidFill>
            <a:ln w="9000" cap="rnd">
              <a:solidFill>
                <a:srgbClr val="C3B2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182418" y="1663205"/>
              <a:ext cx="50593" cy="50593"/>
            </a:xfrm>
            <a:prstGeom prst="ellipse">
              <a:avLst/>
            </a:prstGeom>
            <a:solidFill>
              <a:srgbClr val="B295E4">
                <a:alpha val="100000"/>
              </a:srgbClr>
            </a:solidFill>
            <a:ln w="9000" cap="rnd">
              <a:solidFill>
                <a:srgbClr val="B295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10293" y="1663205"/>
              <a:ext cx="50593" cy="50593"/>
            </a:xfrm>
            <a:prstGeom prst="ellipse">
              <a:avLst/>
            </a:prstGeom>
            <a:solidFill>
              <a:srgbClr val="A07BEB">
                <a:alpha val="100000"/>
              </a:srgbClr>
            </a:solidFill>
            <a:ln w="9000" cap="rnd">
              <a:solidFill>
                <a:srgbClr val="A07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35857" y="1660894"/>
              <a:ext cx="55214" cy="55214"/>
            </a:xfrm>
            <a:prstGeom prst="ellipse">
              <a:avLst/>
            </a:prstGeom>
            <a:solidFill>
              <a:srgbClr val="AF90E6">
                <a:alpha val="100000"/>
              </a:srgbClr>
            </a:solidFill>
            <a:ln w="9000" cap="rnd">
              <a:solidFill>
                <a:srgbClr val="AF90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406440" y="1273623"/>
              <a:ext cx="68052" cy="68052"/>
            </a:xfrm>
            <a:prstGeom prst="ellipse">
              <a:avLst/>
            </a:prstGeom>
            <a:solidFill>
              <a:srgbClr val="8156F3">
                <a:alpha val="100000"/>
              </a:srgbClr>
            </a:solidFill>
            <a:ln w="9000" cap="rnd">
              <a:solidFill>
                <a:srgbClr val="815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538166" y="1277474"/>
              <a:ext cx="60349" cy="60349"/>
            </a:xfrm>
            <a:prstGeom prst="ellipse">
              <a:avLst/>
            </a:prstGeom>
            <a:solidFill>
              <a:srgbClr val="956DEE">
                <a:alpha val="100000"/>
              </a:srgbClr>
            </a:solidFill>
            <a:ln w="9000" cap="rnd">
              <a:solidFill>
                <a:srgbClr val="956D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671176" y="1282609"/>
              <a:ext cx="50079" cy="50079"/>
            </a:xfrm>
            <a:prstGeom prst="ellipse">
              <a:avLst/>
            </a:prstGeom>
            <a:solidFill>
              <a:srgbClr val="966EEE">
                <a:alpha val="100000"/>
              </a:srgbClr>
            </a:solidFill>
            <a:ln w="9000" cap="rnd">
              <a:solidFill>
                <a:srgbClr val="966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799050" y="1282609"/>
              <a:ext cx="50079" cy="50079"/>
            </a:xfrm>
            <a:prstGeom prst="ellipse">
              <a:avLst/>
            </a:prstGeom>
            <a:solidFill>
              <a:srgbClr val="A582E9">
                <a:alpha val="100000"/>
              </a:srgbClr>
            </a:solidFill>
            <a:ln w="9000" cap="rnd">
              <a:solidFill>
                <a:srgbClr val="A582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21790" y="1277474"/>
              <a:ext cx="60349" cy="60349"/>
            </a:xfrm>
            <a:prstGeom prst="ellipse">
              <a:avLst/>
            </a:prstGeom>
            <a:solidFill>
              <a:srgbClr val="683FF7">
                <a:alpha val="100000"/>
              </a:srgbClr>
            </a:solidFill>
            <a:ln w="9000" cap="rnd">
              <a:solidFill>
                <a:srgbClr val="683F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056084" y="1283893"/>
              <a:ext cx="47512" cy="47512"/>
            </a:xfrm>
            <a:prstGeom prst="ellipse">
              <a:avLst/>
            </a:prstGeom>
            <a:solidFill>
              <a:srgbClr val="9A74ED">
                <a:alpha val="100000"/>
              </a:srgbClr>
            </a:solidFill>
            <a:ln w="9000" cap="rnd">
              <a:solidFill>
                <a:srgbClr val="9A74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177540" y="1277474"/>
              <a:ext cx="60349" cy="60349"/>
            </a:xfrm>
            <a:prstGeom prst="ellipse">
              <a:avLst/>
            </a:prstGeom>
            <a:solidFill>
              <a:srgbClr val="7449F6">
                <a:alpha val="100000"/>
              </a:srgbClr>
            </a:solidFill>
            <a:ln w="9000" cap="rnd">
              <a:solidFill>
                <a:srgbClr val="7449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02848" y="1274907"/>
              <a:ext cx="65484" cy="65484"/>
            </a:xfrm>
            <a:prstGeom prst="ellipse">
              <a:avLst/>
            </a:prstGeom>
            <a:solidFill>
              <a:srgbClr val="7D52F4">
                <a:alpha val="100000"/>
              </a:srgbClr>
            </a:solidFill>
            <a:ln w="9000" cap="rnd">
              <a:solidFill>
                <a:srgbClr val="7D52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433290" y="1277474"/>
              <a:ext cx="60349" cy="60349"/>
            </a:xfrm>
            <a:prstGeom prst="ellipse">
              <a:avLst/>
            </a:prstGeom>
            <a:solidFill>
              <a:srgbClr val="A07BEB">
                <a:alpha val="100000"/>
              </a:srgbClr>
            </a:solidFill>
            <a:ln w="9000" cap="rnd">
              <a:solidFill>
                <a:srgbClr val="A07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398586" y="1075343"/>
              <a:ext cx="83759" cy="83759"/>
            </a:xfrm>
            <a:prstGeom prst="ellipse">
              <a:avLst/>
            </a:prstGeom>
            <a:solidFill>
              <a:srgbClr val="5B34F9">
                <a:alpha val="100000"/>
              </a:srgbClr>
            </a:solidFill>
            <a:ln w="9000" cap="rnd">
              <a:solidFill>
                <a:srgbClr val="5B34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533257" y="1082140"/>
              <a:ext cx="70166" cy="70166"/>
            </a:xfrm>
            <a:prstGeom prst="ellipse">
              <a:avLst/>
            </a:prstGeom>
            <a:solidFill>
              <a:srgbClr val="683FF7">
                <a:alpha val="100000"/>
              </a:srgbClr>
            </a:solidFill>
            <a:ln w="9000" cap="rnd">
              <a:solidFill>
                <a:srgbClr val="683F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659433" y="1080441"/>
              <a:ext cx="73564" cy="73564"/>
            </a:xfrm>
            <a:prstGeom prst="ellipse">
              <a:avLst/>
            </a:prstGeom>
            <a:solidFill>
              <a:srgbClr val="663DF8">
                <a:alpha val="100000"/>
              </a:srgbClr>
            </a:solidFill>
            <a:ln w="9000" cap="rnd">
              <a:solidFill>
                <a:srgbClr val="663D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787308" y="1080441"/>
              <a:ext cx="73564" cy="73564"/>
            </a:xfrm>
            <a:prstGeom prst="ellipse">
              <a:avLst/>
            </a:prstGeom>
            <a:solidFill>
              <a:srgbClr val="8E64F0">
                <a:alpha val="100000"/>
              </a:srgbClr>
            </a:solidFill>
            <a:ln w="9000" cap="rnd">
              <a:solidFill>
                <a:srgbClr val="8E6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27076" y="1092334"/>
              <a:ext cx="49777" cy="49777"/>
            </a:xfrm>
            <a:prstGeom prst="ellipse">
              <a:avLst/>
            </a:prstGeom>
            <a:solidFill>
              <a:srgbClr val="B193E5">
                <a:alpha val="100000"/>
              </a:srgbClr>
            </a:solidFill>
            <a:ln w="9000" cap="rnd">
              <a:solidFill>
                <a:srgbClr val="B193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044757" y="1082140"/>
              <a:ext cx="70166" cy="70166"/>
            </a:xfrm>
            <a:prstGeom prst="ellipse">
              <a:avLst/>
            </a:prstGeom>
            <a:solidFill>
              <a:srgbClr val="966EEE">
                <a:alpha val="100000"/>
              </a:srgbClr>
            </a:solidFill>
            <a:ln w="9000" cap="rnd">
              <a:solidFill>
                <a:srgbClr val="966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177729" y="1087237"/>
              <a:ext cx="59972" cy="59972"/>
            </a:xfrm>
            <a:prstGeom prst="ellipse">
              <a:avLst/>
            </a:prstGeom>
            <a:solidFill>
              <a:srgbClr val="4926FB">
                <a:alpha val="100000"/>
              </a:srgbClr>
            </a:solidFill>
            <a:ln w="9000" cap="rnd">
              <a:solidFill>
                <a:srgbClr val="4926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295409" y="1077042"/>
              <a:ext cx="80361" cy="80361"/>
            </a:xfrm>
            <a:prstGeom prst="ellipse">
              <a:avLst/>
            </a:prstGeom>
            <a:solidFill>
              <a:srgbClr val="7D52F4">
                <a:alpha val="100000"/>
              </a:srgbClr>
            </a:solidFill>
            <a:ln w="9000" cap="rnd">
              <a:solidFill>
                <a:srgbClr val="7D52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430081" y="1083839"/>
              <a:ext cx="66768" cy="66768"/>
            </a:xfrm>
            <a:prstGeom prst="ellipse">
              <a:avLst/>
            </a:prstGeom>
            <a:solidFill>
              <a:srgbClr val="6B41F7">
                <a:alpha val="100000"/>
              </a:srgbClr>
            </a:solidFill>
            <a:ln w="9000" cap="rnd">
              <a:solidFill>
                <a:srgbClr val="6B4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421524" y="1479133"/>
              <a:ext cx="37884" cy="37884"/>
            </a:xfrm>
            <a:prstGeom prst="ellipse">
              <a:avLst/>
            </a:prstGeom>
            <a:solidFill>
              <a:srgbClr val="C0ADDE">
                <a:alpha val="100000"/>
              </a:srgbClr>
            </a:solidFill>
            <a:ln w="9000" cap="rnd">
              <a:solidFill>
                <a:srgbClr val="C0AD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552024" y="1481759"/>
              <a:ext cx="32632" cy="32632"/>
            </a:xfrm>
            <a:prstGeom prst="ellipse">
              <a:avLst/>
            </a:prstGeom>
            <a:solidFill>
              <a:srgbClr val="BBA5E0">
                <a:alpha val="100000"/>
              </a:srgbClr>
            </a:solidFill>
            <a:ln w="9000" cap="rnd">
              <a:solidFill>
                <a:srgbClr val="BBA5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683838" y="1485698"/>
              <a:ext cx="24755" cy="24755"/>
            </a:xfrm>
            <a:prstGeom prst="ellipse">
              <a:avLst/>
            </a:prstGeom>
            <a:solidFill>
              <a:srgbClr val="B59AE3">
                <a:alpha val="100000"/>
              </a:srgbClr>
            </a:solidFill>
            <a:ln w="9000" cap="rnd">
              <a:solidFill>
                <a:srgbClr val="B59A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798584" y="1472568"/>
              <a:ext cx="51013" cy="51013"/>
            </a:xfrm>
            <a:prstGeom prst="ellipse">
              <a:avLst/>
            </a:prstGeom>
            <a:solidFill>
              <a:srgbClr val="AB8BE7">
                <a:alpha val="100000"/>
              </a:srgbClr>
            </a:solidFill>
            <a:ln w="9000" cap="rnd">
              <a:solidFill>
                <a:srgbClr val="AB8B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931710" y="1477820"/>
              <a:ext cx="40510" cy="40510"/>
            </a:xfrm>
            <a:prstGeom prst="ellipse">
              <a:avLst/>
            </a:prstGeom>
            <a:solidFill>
              <a:srgbClr val="B295E4">
                <a:alpha val="100000"/>
              </a:srgbClr>
            </a:solidFill>
            <a:ln w="9000" cap="rnd">
              <a:solidFill>
                <a:srgbClr val="B295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060898" y="1479133"/>
              <a:ext cx="37884" cy="37884"/>
            </a:xfrm>
            <a:prstGeom prst="ellipse">
              <a:avLst/>
            </a:prstGeom>
            <a:solidFill>
              <a:srgbClr val="C0ACDE">
                <a:alpha val="100000"/>
              </a:srgbClr>
            </a:solidFill>
            <a:ln w="9000" cap="rnd">
              <a:solidFill>
                <a:srgbClr val="C0AC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195338" y="1485698"/>
              <a:ext cx="24755" cy="24755"/>
            </a:xfrm>
            <a:prstGeom prst="ellipse">
              <a:avLst/>
            </a:prstGeom>
            <a:solidFill>
              <a:srgbClr val="B9A0E2">
                <a:alpha val="100000"/>
              </a:srgbClr>
            </a:solidFill>
            <a:ln w="9000" cap="rnd">
              <a:solidFill>
                <a:srgbClr val="B9A0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314022" y="1476507"/>
              <a:ext cx="43135" cy="43135"/>
            </a:xfrm>
            <a:prstGeom prst="ellipse">
              <a:avLst/>
            </a:prstGeom>
            <a:solidFill>
              <a:srgbClr val="A785E8">
                <a:alpha val="100000"/>
              </a:srgbClr>
            </a:solidFill>
            <a:ln w="9000" cap="rnd">
              <a:solidFill>
                <a:srgbClr val="A785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444523" y="1479133"/>
              <a:ext cx="37884" cy="37884"/>
            </a:xfrm>
            <a:prstGeom prst="ellipse">
              <a:avLst/>
            </a:prstGeom>
            <a:solidFill>
              <a:srgbClr val="D1CFD4">
                <a:alpha val="100000"/>
              </a:srgbClr>
            </a:solidFill>
            <a:ln w="9000" cap="rnd">
              <a:solidFill>
                <a:srgbClr val="D1CF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429300" y="3200744"/>
              <a:ext cx="22331" cy="22331"/>
            </a:xfrm>
            <a:prstGeom prst="ellipse">
              <a:avLst/>
            </a:prstGeom>
            <a:solidFill>
              <a:srgbClr val="CDC6D7">
                <a:alpha val="100000"/>
              </a:srgbClr>
            </a:solidFill>
            <a:ln w="9000" cap="rnd">
              <a:solidFill>
                <a:srgbClr val="CDC6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558286" y="3201855"/>
              <a:ext cx="20109" cy="20109"/>
            </a:xfrm>
            <a:prstGeom prst="ellipse">
              <a:avLst/>
            </a:prstGeom>
            <a:solidFill>
              <a:srgbClr val="C1AFDE">
                <a:alpha val="100000"/>
              </a:srgbClr>
            </a:solidFill>
            <a:ln w="9000" cap="rnd">
              <a:solidFill>
                <a:srgbClr val="C1AF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688383" y="3204077"/>
              <a:ext cx="15665" cy="15665"/>
            </a:xfrm>
            <a:prstGeom prst="ellipse">
              <a:avLst/>
            </a:prstGeom>
            <a:solidFill>
              <a:srgbClr val="CCC4D7">
                <a:alpha val="100000"/>
              </a:srgbClr>
            </a:solidFill>
            <a:ln w="9000" cap="rnd">
              <a:solidFill>
                <a:srgbClr val="CCC4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812925" y="3200744"/>
              <a:ext cx="22331" cy="22331"/>
            </a:xfrm>
            <a:prstGeom prst="ellipse">
              <a:avLst/>
            </a:prstGeom>
            <a:solidFill>
              <a:srgbClr val="C2B0DD">
                <a:alpha val="100000"/>
              </a:srgbClr>
            </a:solidFill>
            <a:ln w="9000" cap="rnd">
              <a:solidFill>
                <a:srgbClr val="C2B0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945243" y="3205188"/>
              <a:ext cx="13443" cy="13443"/>
            </a:xfrm>
            <a:prstGeom prst="ellipse">
              <a:avLst/>
            </a:prstGeom>
            <a:solidFill>
              <a:srgbClr val="CABFD9">
                <a:alpha val="100000"/>
              </a:srgbClr>
            </a:solidFill>
            <a:ln w="9000" cap="rnd">
              <a:solidFill>
                <a:srgbClr val="CABF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070896" y="3202966"/>
              <a:ext cx="17887" cy="17887"/>
            </a:xfrm>
            <a:prstGeom prst="ellipse">
              <a:avLst/>
            </a:prstGeom>
            <a:solidFill>
              <a:srgbClr val="C7BADB">
                <a:alpha val="100000"/>
              </a:srgbClr>
            </a:solidFill>
            <a:ln w="9000" cap="rnd">
              <a:solidFill>
                <a:srgbClr val="C7BA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195439" y="3199633"/>
              <a:ext cx="24553" cy="24553"/>
            </a:xfrm>
            <a:prstGeom prst="ellipse">
              <a:avLst/>
            </a:prstGeom>
            <a:solidFill>
              <a:srgbClr val="C5B5DC">
                <a:alpha val="100000"/>
              </a:srgbClr>
            </a:solidFill>
            <a:ln w="9000" cap="rnd">
              <a:solidFill>
                <a:srgbClr val="C5B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23313" y="3199633"/>
              <a:ext cx="24553" cy="24553"/>
            </a:xfrm>
            <a:prstGeom prst="ellipse">
              <a:avLst/>
            </a:prstGeom>
            <a:solidFill>
              <a:srgbClr val="B79EE2">
                <a:alpha val="100000"/>
              </a:srgbClr>
            </a:solidFill>
            <a:ln w="9000" cap="rnd">
              <a:solidFill>
                <a:srgbClr val="B79E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46745" y="3195189"/>
              <a:ext cx="33440" cy="33440"/>
            </a:xfrm>
            <a:prstGeom prst="ellipse">
              <a:avLst/>
            </a:prstGeom>
            <a:solidFill>
              <a:srgbClr val="C9BED9">
                <a:alpha val="100000"/>
              </a:srgbClr>
            </a:solidFill>
            <a:ln w="9000" cap="rnd">
              <a:solidFill>
                <a:srgbClr val="C9BE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1425567" y="2054455"/>
              <a:ext cx="29796" cy="29796"/>
            </a:xfrm>
            <a:prstGeom prst="ellipse">
              <a:avLst/>
            </a:prstGeom>
            <a:solidFill>
              <a:srgbClr val="C1AEDE">
                <a:alpha val="100000"/>
              </a:srgbClr>
            </a:solidFill>
            <a:ln w="9000" cap="rnd">
              <a:solidFill>
                <a:srgbClr val="C1A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1559219" y="2060232"/>
              <a:ext cx="18242" cy="18242"/>
            </a:xfrm>
            <a:prstGeom prst="ellipse">
              <a:avLst/>
            </a:prstGeom>
            <a:solidFill>
              <a:srgbClr val="C6B8DB">
                <a:alpha val="100000"/>
              </a:srgbClr>
            </a:solidFill>
            <a:ln w="9000" cap="rnd">
              <a:solidFill>
                <a:srgbClr val="C6B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1687094" y="2060232"/>
              <a:ext cx="18242" cy="18242"/>
            </a:xfrm>
            <a:prstGeom prst="ellipse">
              <a:avLst/>
            </a:prstGeom>
            <a:solidFill>
              <a:srgbClr val="CDC6D7">
                <a:alpha val="100000"/>
              </a:srgbClr>
            </a:solidFill>
            <a:ln w="9000" cap="rnd">
              <a:solidFill>
                <a:srgbClr val="CDC6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1810347" y="2055610"/>
              <a:ext cx="27485" cy="27485"/>
            </a:xfrm>
            <a:prstGeom prst="ellipse">
              <a:avLst/>
            </a:prstGeom>
            <a:solidFill>
              <a:srgbClr val="BAA2E1">
                <a:alpha val="100000"/>
              </a:srgbClr>
            </a:solidFill>
            <a:ln w="9000" cap="rnd">
              <a:solidFill>
                <a:srgbClr val="BAA2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1941688" y="2059076"/>
              <a:ext cx="20553" cy="20553"/>
            </a:xfrm>
            <a:prstGeom prst="ellipse">
              <a:avLst/>
            </a:prstGeom>
            <a:solidFill>
              <a:srgbClr val="C8BDDA">
                <a:alpha val="100000"/>
              </a:srgbClr>
            </a:solidFill>
            <a:ln w="9000" cap="rnd">
              <a:solidFill>
                <a:srgbClr val="C8BD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064942" y="2054455"/>
              <a:ext cx="29796" cy="29796"/>
            </a:xfrm>
            <a:prstGeom prst="ellipse">
              <a:avLst/>
            </a:prstGeom>
            <a:solidFill>
              <a:srgbClr val="B295E4">
                <a:alpha val="100000"/>
              </a:srgbClr>
            </a:solidFill>
            <a:ln w="9000" cap="rnd">
              <a:solidFill>
                <a:srgbClr val="B295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195127" y="2056766"/>
              <a:ext cx="25175" cy="25175"/>
            </a:xfrm>
            <a:prstGeom prst="ellipse">
              <a:avLst/>
            </a:prstGeom>
            <a:solidFill>
              <a:srgbClr val="C4B5DC">
                <a:alpha val="100000"/>
              </a:srgbClr>
            </a:solidFill>
            <a:ln w="9000" cap="rnd">
              <a:solidFill>
                <a:srgbClr val="C4B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23002" y="2056766"/>
              <a:ext cx="25175" cy="25175"/>
            </a:xfrm>
            <a:prstGeom prst="ellipse">
              <a:avLst/>
            </a:prstGeom>
            <a:solidFill>
              <a:srgbClr val="D3D3D3">
                <a:alpha val="100000"/>
              </a:srgbClr>
            </a:solidFill>
            <a:ln w="9000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445100" y="2050989"/>
              <a:ext cx="36728" cy="36728"/>
            </a:xfrm>
            <a:prstGeom prst="ellipse">
              <a:avLst/>
            </a:prstGeom>
            <a:solidFill>
              <a:srgbClr val="C1AEDE">
                <a:alpha val="100000"/>
              </a:srgbClr>
            </a:solidFill>
            <a:ln w="9000" cap="rnd">
              <a:solidFill>
                <a:srgbClr val="C1A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363741" y="1002967"/>
              <a:ext cx="0" cy="3084902"/>
            </a:xfrm>
            <a:custGeom>
              <a:avLst/>
              <a:pathLst>
                <a:path w="0" h="3084902">
                  <a:moveTo>
                    <a:pt x="0" y="308490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1051448" y="3943755"/>
              <a:ext cx="23005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T0-G1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051448" y="3753329"/>
              <a:ext cx="23005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T0-G2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051448" y="3562903"/>
              <a:ext cx="23005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T0-G3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051448" y="3372477"/>
              <a:ext cx="23005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T0-G4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051448" y="3182051"/>
              <a:ext cx="23005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T4-G1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051448" y="2991625"/>
              <a:ext cx="23005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T4-G2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051448" y="2801199"/>
              <a:ext cx="23005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T4-G3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051448" y="2610773"/>
              <a:ext cx="23005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T4-G4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002967" y="2420347"/>
              <a:ext cx="27853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T28-G1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002967" y="2229921"/>
              <a:ext cx="27853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T28-G2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002967" y="2039495"/>
              <a:ext cx="27853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T28-G3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002967" y="1849069"/>
              <a:ext cx="27853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T28-G4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002967" y="1658643"/>
              <a:ext cx="27853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T56-G1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002967" y="1468216"/>
              <a:ext cx="27853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T56-G2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1002967" y="1277790"/>
              <a:ext cx="27853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T56-G3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1002967" y="1087364"/>
              <a:ext cx="278531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T56-G4</a:t>
              </a:r>
            </a:p>
          </p:txBody>
        </p:sp>
        <p:sp>
          <p:nvSpPr>
            <p:cNvPr id="166" name="pl165"/>
            <p:cNvSpPr/>
            <p:nvPr/>
          </p:nvSpPr>
          <p:spPr>
            <a:xfrm>
              <a:off x="1319457" y="39736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319457" y="37831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319457" y="35927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319457" y="34023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319457" y="32119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319457" y="30214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319457" y="2831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19457" y="26406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319457" y="24502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19457" y="22597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319457" y="20693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319457" y="18789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19457" y="16885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319457" y="14980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319457" y="13076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319457" y="11172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363741" y="4087870"/>
              <a:ext cx="1176448" cy="0"/>
            </a:xfrm>
            <a:custGeom>
              <a:avLst/>
              <a:pathLst>
                <a:path w="1176448" h="0">
                  <a:moveTo>
                    <a:pt x="0" y="0"/>
                  </a:moveTo>
                  <a:lnTo>
                    <a:pt x="117644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40466" y="408787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568341" y="408787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696215" y="408787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824090" y="408787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951965" y="408787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79840" y="408787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207715" y="408787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35590" y="408787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63465" y="408787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 rot="-5400000">
              <a:off x="1339356" y="4297955"/>
              <a:ext cx="255686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NUP35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1467937" y="4297955"/>
              <a:ext cx="254272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CENPK</a:t>
              </a:r>
            </a:p>
          </p:txBody>
        </p:sp>
        <p:sp>
          <p:nvSpPr>
            <p:cNvPr id="194" name="tx193"/>
            <p:cNvSpPr/>
            <p:nvPr/>
          </p:nvSpPr>
          <p:spPr>
            <a:xfrm rot="-5400000">
              <a:off x="1566289" y="4297955"/>
              <a:ext cx="313320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FANCD2</a:t>
              </a:r>
            </a:p>
          </p:txBody>
        </p:sp>
        <p:sp>
          <p:nvSpPr>
            <p:cNvPr id="195" name="tx194"/>
            <p:cNvSpPr/>
            <p:nvPr/>
          </p:nvSpPr>
          <p:spPr>
            <a:xfrm rot="-5400000">
              <a:off x="1723222" y="4297955"/>
              <a:ext cx="255203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KNTC1</a:t>
              </a:r>
            </a:p>
          </p:txBody>
        </p:sp>
        <p:sp>
          <p:nvSpPr>
            <p:cNvPr id="196" name="tx195"/>
            <p:cNvSpPr/>
            <p:nvPr/>
          </p:nvSpPr>
          <p:spPr>
            <a:xfrm rot="-5400000">
              <a:off x="1862110" y="4297955"/>
              <a:ext cx="233176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MCM2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1978135" y="4298494"/>
              <a:ext cx="257956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ATAD2</a:t>
              </a:r>
            </a:p>
          </p:txBody>
        </p:sp>
        <p:sp>
          <p:nvSpPr>
            <p:cNvPr id="198" name="tx197"/>
            <p:cNvSpPr/>
            <p:nvPr/>
          </p:nvSpPr>
          <p:spPr>
            <a:xfrm rot="-5400000">
              <a:off x="2104410" y="4297955"/>
              <a:ext cx="260077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CENPU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5400000">
              <a:off x="2254423" y="4297955"/>
              <a:ext cx="215800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SMC2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2348774" y="4297955"/>
              <a:ext cx="282847" cy="57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HMGB2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717325" y="1300899"/>
              <a:ext cx="1656196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 Expressed</a:t>
              </a:r>
            </a:p>
          </p:txBody>
        </p:sp>
        <p:sp>
          <p:nvSpPr>
            <p:cNvPr id="202" name="pt201"/>
            <p:cNvSpPr/>
            <p:nvPr/>
          </p:nvSpPr>
          <p:spPr>
            <a:xfrm>
              <a:off x="2810250" y="16729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2798696" y="1856249"/>
              <a:ext cx="32107" cy="321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2787143" y="2039545"/>
              <a:ext cx="55214" cy="552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2775589" y="2222840"/>
              <a:ext cx="78322" cy="783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3000743" y="16177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3000743" y="1812585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3000743" y="2007435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3000743" y="220228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pic>
          <p:nvPicPr>
            <p:cNvPr id="210" name="pic2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7325" y="2791730"/>
              <a:ext cx="194849" cy="974246"/>
            </a:xfrm>
            <a:prstGeom prst="rect">
              <a:avLst/>
            </a:prstGeom>
          </p:spPr>
        </p:pic>
        <p:sp>
          <p:nvSpPr>
            <p:cNvPr id="211" name="tx210"/>
            <p:cNvSpPr/>
            <p:nvPr/>
          </p:nvSpPr>
          <p:spPr>
            <a:xfrm>
              <a:off x="3000743" y="3637823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3000743" y="337650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3000743" y="312352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3000743" y="28643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717325" y="2512600"/>
              <a:ext cx="1766106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Average Expression</a:t>
              </a:r>
            </a:p>
          </p:txBody>
        </p:sp>
        <p:sp>
          <p:nvSpPr>
            <p:cNvPr id="216" name="pl215"/>
            <p:cNvSpPr/>
            <p:nvPr/>
          </p:nvSpPr>
          <p:spPr>
            <a:xfrm>
              <a:off x="2717325" y="3693373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717325" y="3436225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17325" y="3179076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717325" y="292192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873205" y="3693373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873205" y="3436225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873205" y="3179076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873205" y="292192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2022-04-18T21:03:02Z</dcterms:modified>
  <cp:category/>
</cp:coreProperties>
</file>