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3bd783fdfa2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23746" y="1426721"/>
              <a:ext cx="2096369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37577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98945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260313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221682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23746" y="1830506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23746" y="144418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82386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51251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20117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88983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57849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356893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3182614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23746" y="279629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23746" y="2409981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323746" y="2023664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323746" y="163734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397953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766818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3568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0455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73416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282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280845" y="1524125"/>
              <a:ext cx="43981" cy="81354"/>
            </a:xfrm>
            <a:custGeom>
              <a:avLst/>
              <a:pathLst>
                <a:path w="43981" h="81354">
                  <a:moveTo>
                    <a:pt x="43981" y="81354"/>
                  </a:moveTo>
                  <a:lnTo>
                    <a:pt x="40665" y="70424"/>
                  </a:lnTo>
                  <a:lnTo>
                    <a:pt x="30961" y="46949"/>
                  </a:lnTo>
                  <a:lnTo>
                    <a:pt x="21730" y="30865"/>
                  </a:lnTo>
                  <a:lnTo>
                    <a:pt x="17541" y="23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995412" y="1524125"/>
              <a:ext cx="1329414" cy="1552008"/>
            </a:xfrm>
            <a:custGeom>
              <a:avLst/>
              <a:pathLst>
                <a:path w="1329414" h="1552008">
                  <a:moveTo>
                    <a:pt x="1329414" y="412823"/>
                  </a:moveTo>
                  <a:lnTo>
                    <a:pt x="1324783" y="422548"/>
                  </a:lnTo>
                  <a:lnTo>
                    <a:pt x="1310053" y="446023"/>
                  </a:lnTo>
                  <a:lnTo>
                    <a:pt x="1307163" y="449931"/>
                  </a:lnTo>
                  <a:lnTo>
                    <a:pt x="1293424" y="469498"/>
                  </a:lnTo>
                  <a:lnTo>
                    <a:pt x="1284912" y="479880"/>
                  </a:lnTo>
                  <a:lnTo>
                    <a:pt x="1274771" y="492972"/>
                  </a:lnTo>
                  <a:lnTo>
                    <a:pt x="1262662" y="507159"/>
                  </a:lnTo>
                  <a:lnTo>
                    <a:pt x="1255237" y="516447"/>
                  </a:lnTo>
                  <a:lnTo>
                    <a:pt x="1240411" y="533868"/>
                  </a:lnTo>
                  <a:lnTo>
                    <a:pt x="1235611" y="539922"/>
                  </a:lnTo>
                  <a:lnTo>
                    <a:pt x="1218160" y="561023"/>
                  </a:lnTo>
                  <a:lnTo>
                    <a:pt x="1216346" y="563397"/>
                  </a:lnTo>
                  <a:lnTo>
                    <a:pt x="1198417" y="586872"/>
                  </a:lnTo>
                  <a:lnTo>
                    <a:pt x="1195909" y="590159"/>
                  </a:lnTo>
                  <a:lnTo>
                    <a:pt x="1182348" y="610347"/>
                  </a:lnTo>
                  <a:lnTo>
                    <a:pt x="1173659" y="622968"/>
                  </a:lnTo>
                  <a:lnTo>
                    <a:pt x="1167334" y="633822"/>
                  </a:lnTo>
                  <a:lnTo>
                    <a:pt x="1153490" y="657297"/>
                  </a:lnTo>
                  <a:lnTo>
                    <a:pt x="1151408" y="660954"/>
                  </a:lnTo>
                  <a:lnTo>
                    <a:pt x="1142334" y="680772"/>
                  </a:lnTo>
                  <a:lnTo>
                    <a:pt x="1130752" y="704247"/>
                  </a:lnTo>
                  <a:lnTo>
                    <a:pt x="1129157" y="707578"/>
                  </a:lnTo>
                  <a:lnTo>
                    <a:pt x="1121435" y="727721"/>
                  </a:lnTo>
                  <a:lnTo>
                    <a:pt x="1111529" y="751196"/>
                  </a:lnTo>
                  <a:lnTo>
                    <a:pt x="1106906" y="761587"/>
                  </a:lnTo>
                  <a:lnTo>
                    <a:pt x="1102062" y="774671"/>
                  </a:lnTo>
                  <a:lnTo>
                    <a:pt x="1092360" y="798146"/>
                  </a:lnTo>
                  <a:lnTo>
                    <a:pt x="1084656" y="813924"/>
                  </a:lnTo>
                  <a:lnTo>
                    <a:pt x="1081273" y="821621"/>
                  </a:lnTo>
                  <a:lnTo>
                    <a:pt x="1069250" y="845096"/>
                  </a:lnTo>
                  <a:lnTo>
                    <a:pt x="1062405" y="856118"/>
                  </a:lnTo>
                  <a:lnTo>
                    <a:pt x="1054671" y="868571"/>
                  </a:lnTo>
                  <a:lnTo>
                    <a:pt x="1040154" y="887686"/>
                  </a:lnTo>
                  <a:lnTo>
                    <a:pt x="1036553" y="892046"/>
                  </a:lnTo>
                  <a:lnTo>
                    <a:pt x="1017904" y="911945"/>
                  </a:lnTo>
                  <a:lnTo>
                    <a:pt x="1013995" y="915521"/>
                  </a:lnTo>
                  <a:lnTo>
                    <a:pt x="995653" y="931498"/>
                  </a:lnTo>
                  <a:lnTo>
                    <a:pt x="985125" y="938996"/>
                  </a:lnTo>
                  <a:lnTo>
                    <a:pt x="973402" y="947534"/>
                  </a:lnTo>
                  <a:lnTo>
                    <a:pt x="951151" y="960823"/>
                  </a:lnTo>
                  <a:lnTo>
                    <a:pt x="948096" y="962470"/>
                  </a:lnTo>
                  <a:lnTo>
                    <a:pt x="928901" y="973875"/>
                  </a:lnTo>
                  <a:lnTo>
                    <a:pt x="906650" y="984651"/>
                  </a:lnTo>
                  <a:lnTo>
                    <a:pt x="903765" y="985945"/>
                  </a:lnTo>
                  <a:lnTo>
                    <a:pt x="884399" y="996051"/>
                  </a:lnTo>
                  <a:lnTo>
                    <a:pt x="862148" y="1005571"/>
                  </a:lnTo>
                  <a:lnTo>
                    <a:pt x="851694" y="1009420"/>
                  </a:lnTo>
                  <a:lnTo>
                    <a:pt x="839898" y="1014781"/>
                  </a:lnTo>
                  <a:lnTo>
                    <a:pt x="817647" y="1023516"/>
                  </a:lnTo>
                  <a:lnTo>
                    <a:pt x="795396" y="1031049"/>
                  </a:lnTo>
                  <a:lnTo>
                    <a:pt x="789939" y="1032895"/>
                  </a:lnTo>
                  <a:lnTo>
                    <a:pt x="773145" y="1040409"/>
                  </a:lnTo>
                  <a:lnTo>
                    <a:pt x="750895" y="1051312"/>
                  </a:lnTo>
                  <a:lnTo>
                    <a:pt x="742498" y="1056370"/>
                  </a:lnTo>
                  <a:lnTo>
                    <a:pt x="728644" y="1067287"/>
                  </a:lnTo>
                  <a:lnTo>
                    <a:pt x="715511" y="1079845"/>
                  </a:lnTo>
                  <a:lnTo>
                    <a:pt x="706393" y="1090483"/>
                  </a:lnTo>
                  <a:lnTo>
                    <a:pt x="696566" y="1103320"/>
                  </a:lnTo>
                  <a:lnTo>
                    <a:pt x="684143" y="1120755"/>
                  </a:lnTo>
                  <a:lnTo>
                    <a:pt x="679744" y="1126795"/>
                  </a:lnTo>
                  <a:lnTo>
                    <a:pt x="661802" y="1150270"/>
                  </a:lnTo>
                  <a:lnTo>
                    <a:pt x="639641" y="1172252"/>
                  </a:lnTo>
                  <a:lnTo>
                    <a:pt x="637411" y="1173745"/>
                  </a:lnTo>
                  <a:lnTo>
                    <a:pt x="617390" y="1186633"/>
                  </a:lnTo>
                  <a:lnTo>
                    <a:pt x="595140" y="1194950"/>
                  </a:lnTo>
                  <a:lnTo>
                    <a:pt x="586390" y="1197219"/>
                  </a:lnTo>
                  <a:lnTo>
                    <a:pt x="572889" y="1201134"/>
                  </a:lnTo>
                  <a:lnTo>
                    <a:pt x="550638" y="1208095"/>
                  </a:lnTo>
                  <a:lnTo>
                    <a:pt x="528387" y="1218195"/>
                  </a:lnTo>
                  <a:lnTo>
                    <a:pt x="524840" y="1220694"/>
                  </a:lnTo>
                  <a:lnTo>
                    <a:pt x="506137" y="1236484"/>
                  </a:lnTo>
                  <a:lnTo>
                    <a:pt x="499352" y="1244169"/>
                  </a:lnTo>
                  <a:lnTo>
                    <a:pt x="483886" y="1264435"/>
                  </a:lnTo>
                  <a:lnTo>
                    <a:pt x="481802" y="1267644"/>
                  </a:lnTo>
                  <a:lnTo>
                    <a:pt x="469068" y="1291119"/>
                  </a:lnTo>
                  <a:lnTo>
                    <a:pt x="461635" y="1307652"/>
                  </a:lnTo>
                  <a:lnTo>
                    <a:pt x="458660" y="1314594"/>
                  </a:lnTo>
                  <a:lnTo>
                    <a:pt x="451160" y="1338069"/>
                  </a:lnTo>
                  <a:lnTo>
                    <a:pt x="445393" y="1361544"/>
                  </a:lnTo>
                  <a:lnTo>
                    <a:pt x="440456" y="1385019"/>
                  </a:lnTo>
                  <a:lnTo>
                    <a:pt x="439384" y="1389836"/>
                  </a:lnTo>
                  <a:lnTo>
                    <a:pt x="434513" y="1408494"/>
                  </a:lnTo>
                  <a:lnTo>
                    <a:pt x="425448" y="1431968"/>
                  </a:lnTo>
                  <a:lnTo>
                    <a:pt x="417134" y="1446090"/>
                  </a:lnTo>
                  <a:lnTo>
                    <a:pt x="407793" y="1455443"/>
                  </a:lnTo>
                  <a:lnTo>
                    <a:pt x="394883" y="1464904"/>
                  </a:lnTo>
                  <a:lnTo>
                    <a:pt x="372632" y="1470095"/>
                  </a:lnTo>
                  <a:lnTo>
                    <a:pt x="350382" y="1467082"/>
                  </a:lnTo>
                  <a:lnTo>
                    <a:pt x="328131" y="1458386"/>
                  </a:lnTo>
                  <a:lnTo>
                    <a:pt x="322569" y="1455443"/>
                  </a:lnTo>
                  <a:lnTo>
                    <a:pt x="305880" y="1446299"/>
                  </a:lnTo>
                  <a:lnTo>
                    <a:pt x="283629" y="1432654"/>
                  </a:lnTo>
                  <a:lnTo>
                    <a:pt x="282253" y="1431968"/>
                  </a:lnTo>
                  <a:lnTo>
                    <a:pt x="261379" y="1420226"/>
                  </a:lnTo>
                  <a:lnTo>
                    <a:pt x="239128" y="1410394"/>
                  </a:lnTo>
                  <a:lnTo>
                    <a:pt x="216877" y="1408813"/>
                  </a:lnTo>
                  <a:lnTo>
                    <a:pt x="196479" y="1431968"/>
                  </a:lnTo>
                  <a:lnTo>
                    <a:pt x="194626" y="1435874"/>
                  </a:lnTo>
                  <a:lnTo>
                    <a:pt x="187123" y="1455443"/>
                  </a:lnTo>
                  <a:lnTo>
                    <a:pt x="180361" y="1478918"/>
                  </a:lnTo>
                  <a:lnTo>
                    <a:pt x="176076" y="1502393"/>
                  </a:lnTo>
                  <a:lnTo>
                    <a:pt x="174081" y="1525868"/>
                  </a:lnTo>
                  <a:lnTo>
                    <a:pt x="172807" y="1549343"/>
                  </a:lnTo>
                  <a:lnTo>
                    <a:pt x="172376" y="1552008"/>
                  </a:lnTo>
                  <a:lnTo>
                    <a:pt x="150125" y="1550878"/>
                  </a:lnTo>
                  <a:lnTo>
                    <a:pt x="149657" y="1549343"/>
                  </a:lnTo>
                  <a:lnTo>
                    <a:pt x="142360" y="1525868"/>
                  </a:lnTo>
                  <a:lnTo>
                    <a:pt x="127874" y="1505310"/>
                  </a:lnTo>
                  <a:lnTo>
                    <a:pt x="126536" y="1502393"/>
                  </a:lnTo>
                  <a:lnTo>
                    <a:pt x="109415" y="1478918"/>
                  </a:lnTo>
                  <a:lnTo>
                    <a:pt x="105623" y="1475077"/>
                  </a:lnTo>
                  <a:lnTo>
                    <a:pt x="87045" y="1455443"/>
                  </a:lnTo>
                  <a:lnTo>
                    <a:pt x="83373" y="1451515"/>
                  </a:lnTo>
                  <a:lnTo>
                    <a:pt x="61122" y="1433842"/>
                  </a:lnTo>
                  <a:lnTo>
                    <a:pt x="56859" y="1431968"/>
                  </a:lnTo>
                  <a:lnTo>
                    <a:pt x="38871" y="1419992"/>
                  </a:lnTo>
                  <a:lnTo>
                    <a:pt x="16621" y="1412592"/>
                  </a:lnTo>
                  <a:lnTo>
                    <a:pt x="7815" y="1408494"/>
                  </a:lnTo>
                  <a:lnTo>
                    <a:pt x="0" y="1385019"/>
                  </a:lnTo>
                  <a:lnTo>
                    <a:pt x="16621" y="1376895"/>
                  </a:lnTo>
                  <a:lnTo>
                    <a:pt x="38871" y="1374193"/>
                  </a:lnTo>
                  <a:lnTo>
                    <a:pt x="61122" y="1370929"/>
                  </a:lnTo>
                  <a:lnTo>
                    <a:pt x="83373" y="1364693"/>
                  </a:lnTo>
                  <a:lnTo>
                    <a:pt x="92620" y="1361544"/>
                  </a:lnTo>
                  <a:lnTo>
                    <a:pt x="105623" y="1358826"/>
                  </a:lnTo>
                  <a:lnTo>
                    <a:pt x="127874" y="1354438"/>
                  </a:lnTo>
                  <a:lnTo>
                    <a:pt x="150125" y="1350313"/>
                  </a:lnTo>
                  <a:lnTo>
                    <a:pt x="172376" y="1339996"/>
                  </a:lnTo>
                  <a:lnTo>
                    <a:pt x="173678" y="1338069"/>
                  </a:lnTo>
                  <a:lnTo>
                    <a:pt x="182751" y="1314594"/>
                  </a:lnTo>
                  <a:lnTo>
                    <a:pt x="184643" y="1291119"/>
                  </a:lnTo>
                  <a:lnTo>
                    <a:pt x="183484" y="1267644"/>
                  </a:lnTo>
                  <a:lnTo>
                    <a:pt x="180721" y="1244169"/>
                  </a:lnTo>
                  <a:lnTo>
                    <a:pt x="177195" y="1220694"/>
                  </a:lnTo>
                  <a:lnTo>
                    <a:pt x="173465" y="1197219"/>
                  </a:lnTo>
                  <a:lnTo>
                    <a:pt x="172376" y="1190645"/>
                  </a:lnTo>
                  <a:lnTo>
                    <a:pt x="169017" y="1173745"/>
                  </a:lnTo>
                  <a:lnTo>
                    <a:pt x="164688" y="1150270"/>
                  </a:lnTo>
                  <a:lnTo>
                    <a:pt x="160918" y="1126795"/>
                  </a:lnTo>
                  <a:lnTo>
                    <a:pt x="157660" y="1103320"/>
                  </a:lnTo>
                  <a:lnTo>
                    <a:pt x="154847" y="1079845"/>
                  </a:lnTo>
                  <a:lnTo>
                    <a:pt x="152465" y="1056370"/>
                  </a:lnTo>
                  <a:lnTo>
                    <a:pt x="150640" y="1032895"/>
                  </a:lnTo>
                  <a:lnTo>
                    <a:pt x="150125" y="1019478"/>
                  </a:lnTo>
                  <a:lnTo>
                    <a:pt x="149620" y="1009420"/>
                  </a:lnTo>
                  <a:lnTo>
                    <a:pt x="150125" y="990478"/>
                  </a:lnTo>
                  <a:lnTo>
                    <a:pt x="150234" y="985945"/>
                  </a:lnTo>
                  <a:lnTo>
                    <a:pt x="152987" y="962470"/>
                  </a:lnTo>
                  <a:lnTo>
                    <a:pt x="158837" y="938996"/>
                  </a:lnTo>
                  <a:lnTo>
                    <a:pt x="168692" y="915521"/>
                  </a:lnTo>
                  <a:lnTo>
                    <a:pt x="172376" y="909082"/>
                  </a:lnTo>
                  <a:lnTo>
                    <a:pt x="182165" y="892046"/>
                  </a:lnTo>
                  <a:lnTo>
                    <a:pt x="194626" y="874881"/>
                  </a:lnTo>
                  <a:lnTo>
                    <a:pt x="198862" y="868571"/>
                  </a:lnTo>
                  <a:lnTo>
                    <a:pt x="216586" y="845096"/>
                  </a:lnTo>
                  <a:lnTo>
                    <a:pt x="216877" y="844730"/>
                  </a:lnTo>
                  <a:lnTo>
                    <a:pt x="232292" y="821621"/>
                  </a:lnTo>
                  <a:lnTo>
                    <a:pt x="239128" y="811954"/>
                  </a:lnTo>
                  <a:lnTo>
                    <a:pt x="247290" y="798146"/>
                  </a:lnTo>
                  <a:lnTo>
                    <a:pt x="261379" y="776031"/>
                  </a:lnTo>
                  <a:lnTo>
                    <a:pt x="262137" y="774671"/>
                  </a:lnTo>
                  <a:lnTo>
                    <a:pt x="275575" y="751196"/>
                  </a:lnTo>
                  <a:lnTo>
                    <a:pt x="283629" y="738237"/>
                  </a:lnTo>
                  <a:lnTo>
                    <a:pt x="289732" y="727721"/>
                  </a:lnTo>
                  <a:lnTo>
                    <a:pt x="304288" y="704247"/>
                  </a:lnTo>
                  <a:lnTo>
                    <a:pt x="305880" y="701715"/>
                  </a:lnTo>
                  <a:lnTo>
                    <a:pt x="318746" y="680772"/>
                  </a:lnTo>
                  <a:lnTo>
                    <a:pt x="328131" y="666187"/>
                  </a:lnTo>
                  <a:lnTo>
                    <a:pt x="333928" y="657297"/>
                  </a:lnTo>
                  <a:lnTo>
                    <a:pt x="349146" y="633822"/>
                  </a:lnTo>
                  <a:lnTo>
                    <a:pt x="350382" y="631851"/>
                  </a:lnTo>
                  <a:lnTo>
                    <a:pt x="363724" y="610347"/>
                  </a:lnTo>
                  <a:lnTo>
                    <a:pt x="372632" y="595674"/>
                  </a:lnTo>
                  <a:lnTo>
                    <a:pt x="377831" y="586872"/>
                  </a:lnTo>
                  <a:lnTo>
                    <a:pt x="390973" y="563397"/>
                  </a:lnTo>
                  <a:lnTo>
                    <a:pt x="394883" y="556255"/>
                  </a:lnTo>
                  <a:lnTo>
                    <a:pt x="403255" y="539922"/>
                  </a:lnTo>
                  <a:lnTo>
                    <a:pt x="415543" y="516447"/>
                  </a:lnTo>
                  <a:lnTo>
                    <a:pt x="417134" y="513476"/>
                  </a:lnTo>
                  <a:lnTo>
                    <a:pt x="427738" y="492972"/>
                  </a:lnTo>
                  <a:lnTo>
                    <a:pt x="439384" y="473132"/>
                  </a:lnTo>
                  <a:lnTo>
                    <a:pt x="441610" y="469498"/>
                  </a:lnTo>
                  <a:lnTo>
                    <a:pt x="458039" y="446023"/>
                  </a:lnTo>
                  <a:lnTo>
                    <a:pt x="461635" y="441557"/>
                  </a:lnTo>
                  <a:lnTo>
                    <a:pt x="480235" y="422548"/>
                  </a:lnTo>
                  <a:lnTo>
                    <a:pt x="483886" y="419254"/>
                  </a:lnTo>
                  <a:lnTo>
                    <a:pt x="506137" y="403580"/>
                  </a:lnTo>
                  <a:lnTo>
                    <a:pt x="514228" y="399073"/>
                  </a:lnTo>
                  <a:lnTo>
                    <a:pt x="528387" y="391433"/>
                  </a:lnTo>
                  <a:lnTo>
                    <a:pt x="550638" y="380132"/>
                  </a:lnTo>
                  <a:lnTo>
                    <a:pt x="558007" y="375598"/>
                  </a:lnTo>
                  <a:lnTo>
                    <a:pt x="572889" y="366316"/>
                  </a:lnTo>
                  <a:lnTo>
                    <a:pt x="591076" y="352123"/>
                  </a:lnTo>
                  <a:lnTo>
                    <a:pt x="595140" y="348878"/>
                  </a:lnTo>
                  <a:lnTo>
                    <a:pt x="615220" y="328648"/>
                  </a:lnTo>
                  <a:lnTo>
                    <a:pt x="617390" y="326434"/>
                  </a:lnTo>
                  <a:lnTo>
                    <a:pt x="634535" y="305173"/>
                  </a:lnTo>
                  <a:lnTo>
                    <a:pt x="639641" y="298828"/>
                  </a:lnTo>
                  <a:lnTo>
                    <a:pt x="651443" y="281698"/>
                  </a:lnTo>
                  <a:lnTo>
                    <a:pt x="661892" y="266520"/>
                  </a:lnTo>
                  <a:lnTo>
                    <a:pt x="666957" y="258223"/>
                  </a:lnTo>
                  <a:lnTo>
                    <a:pt x="680547" y="234749"/>
                  </a:lnTo>
                  <a:lnTo>
                    <a:pt x="684143" y="227927"/>
                  </a:lnTo>
                  <a:lnTo>
                    <a:pt x="692139" y="211274"/>
                  </a:lnTo>
                  <a:lnTo>
                    <a:pt x="703235" y="187799"/>
                  </a:lnTo>
                  <a:lnTo>
                    <a:pt x="706393" y="180668"/>
                  </a:lnTo>
                  <a:lnTo>
                    <a:pt x="713547" y="164324"/>
                  </a:lnTo>
                  <a:lnTo>
                    <a:pt x="724907" y="140849"/>
                  </a:lnTo>
                  <a:lnTo>
                    <a:pt x="728644" y="133800"/>
                  </a:lnTo>
                  <a:lnTo>
                    <a:pt x="738624" y="117374"/>
                  </a:lnTo>
                  <a:lnTo>
                    <a:pt x="750895" y="100967"/>
                  </a:lnTo>
                  <a:lnTo>
                    <a:pt x="757834" y="93899"/>
                  </a:lnTo>
                  <a:lnTo>
                    <a:pt x="773145" y="80226"/>
                  </a:lnTo>
                  <a:lnTo>
                    <a:pt x="788936" y="70424"/>
                  </a:lnTo>
                  <a:lnTo>
                    <a:pt x="795396" y="66554"/>
                  </a:lnTo>
                  <a:lnTo>
                    <a:pt x="817647" y="55477"/>
                  </a:lnTo>
                  <a:lnTo>
                    <a:pt x="835926" y="46949"/>
                  </a:lnTo>
                  <a:lnTo>
                    <a:pt x="839898" y="44951"/>
                  </a:lnTo>
                  <a:lnTo>
                    <a:pt x="862148" y="31719"/>
                  </a:lnTo>
                  <a:lnTo>
                    <a:pt x="874731" y="23474"/>
                  </a:lnTo>
                  <a:lnTo>
                    <a:pt x="884399" y="16735"/>
                  </a:lnTo>
                  <a:lnTo>
                    <a:pt x="906650" y="1476"/>
                  </a:lnTo>
                  <a:lnTo>
                    <a:pt x="909023" y="0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2194966" y="1524125"/>
              <a:ext cx="1121050" cy="1330510"/>
            </a:xfrm>
            <a:custGeom>
              <a:avLst/>
              <a:pathLst>
                <a:path w="1121050" h="1330510">
                  <a:moveTo>
                    <a:pt x="841853" y="0"/>
                  </a:moveTo>
                  <a:lnTo>
                    <a:pt x="840600" y="335"/>
                  </a:lnTo>
                  <a:lnTo>
                    <a:pt x="818350" y="6174"/>
                  </a:lnTo>
                  <a:lnTo>
                    <a:pt x="796099" y="12996"/>
                  </a:lnTo>
                  <a:lnTo>
                    <a:pt x="773848" y="21996"/>
                  </a:lnTo>
                  <a:lnTo>
                    <a:pt x="770888" y="23474"/>
                  </a:lnTo>
                  <a:lnTo>
                    <a:pt x="751597" y="32641"/>
                  </a:lnTo>
                  <a:lnTo>
                    <a:pt x="729972" y="46949"/>
                  </a:lnTo>
                  <a:lnTo>
                    <a:pt x="729347" y="47352"/>
                  </a:lnTo>
                  <a:lnTo>
                    <a:pt x="707096" y="63421"/>
                  </a:lnTo>
                  <a:lnTo>
                    <a:pt x="698131" y="70424"/>
                  </a:lnTo>
                  <a:lnTo>
                    <a:pt x="684845" y="80316"/>
                  </a:lnTo>
                  <a:lnTo>
                    <a:pt x="666298" y="93899"/>
                  </a:lnTo>
                  <a:lnTo>
                    <a:pt x="662594" y="96451"/>
                  </a:lnTo>
                  <a:lnTo>
                    <a:pt x="640344" y="110462"/>
                  </a:lnTo>
                  <a:lnTo>
                    <a:pt x="629527" y="117374"/>
                  </a:lnTo>
                  <a:lnTo>
                    <a:pt x="618093" y="124505"/>
                  </a:lnTo>
                  <a:lnTo>
                    <a:pt x="596430" y="140849"/>
                  </a:lnTo>
                  <a:lnTo>
                    <a:pt x="595842" y="141300"/>
                  </a:lnTo>
                  <a:lnTo>
                    <a:pt x="573592" y="162832"/>
                  </a:lnTo>
                  <a:lnTo>
                    <a:pt x="572378" y="164324"/>
                  </a:lnTo>
                  <a:lnTo>
                    <a:pt x="554041" y="187799"/>
                  </a:lnTo>
                  <a:lnTo>
                    <a:pt x="551341" y="191353"/>
                  </a:lnTo>
                  <a:lnTo>
                    <a:pt x="538022" y="211274"/>
                  </a:lnTo>
                  <a:lnTo>
                    <a:pt x="529090" y="224907"/>
                  </a:lnTo>
                  <a:lnTo>
                    <a:pt x="522948" y="234749"/>
                  </a:lnTo>
                  <a:lnTo>
                    <a:pt x="508034" y="258223"/>
                  </a:lnTo>
                  <a:lnTo>
                    <a:pt x="506839" y="259955"/>
                  </a:lnTo>
                  <a:lnTo>
                    <a:pt x="491720" y="281698"/>
                  </a:lnTo>
                  <a:lnTo>
                    <a:pt x="484589" y="291999"/>
                  </a:lnTo>
                  <a:lnTo>
                    <a:pt x="474999" y="305173"/>
                  </a:lnTo>
                  <a:lnTo>
                    <a:pt x="462338" y="323039"/>
                  </a:lnTo>
                  <a:lnTo>
                    <a:pt x="457992" y="328648"/>
                  </a:lnTo>
                  <a:lnTo>
                    <a:pt x="440522" y="352123"/>
                  </a:lnTo>
                  <a:lnTo>
                    <a:pt x="440087" y="352722"/>
                  </a:lnTo>
                  <a:lnTo>
                    <a:pt x="421116" y="375598"/>
                  </a:lnTo>
                  <a:lnTo>
                    <a:pt x="417836" y="379897"/>
                  </a:lnTo>
                  <a:lnTo>
                    <a:pt x="400304" y="399073"/>
                  </a:lnTo>
                  <a:lnTo>
                    <a:pt x="395586" y="404703"/>
                  </a:lnTo>
                  <a:lnTo>
                    <a:pt x="377081" y="422548"/>
                  </a:lnTo>
                  <a:lnTo>
                    <a:pt x="373335" y="426533"/>
                  </a:lnTo>
                  <a:lnTo>
                    <a:pt x="351084" y="446038"/>
                  </a:lnTo>
                  <a:lnTo>
                    <a:pt x="328833" y="465196"/>
                  </a:lnTo>
                  <a:lnTo>
                    <a:pt x="323980" y="469498"/>
                  </a:lnTo>
                  <a:lnTo>
                    <a:pt x="306583" y="488048"/>
                  </a:lnTo>
                  <a:lnTo>
                    <a:pt x="302358" y="492972"/>
                  </a:lnTo>
                  <a:lnTo>
                    <a:pt x="285917" y="516447"/>
                  </a:lnTo>
                  <a:lnTo>
                    <a:pt x="284332" y="519264"/>
                  </a:lnTo>
                  <a:lnTo>
                    <a:pt x="272656" y="539922"/>
                  </a:lnTo>
                  <a:lnTo>
                    <a:pt x="262081" y="562534"/>
                  </a:lnTo>
                  <a:lnTo>
                    <a:pt x="261654" y="563397"/>
                  </a:lnTo>
                  <a:lnTo>
                    <a:pt x="250818" y="586872"/>
                  </a:lnTo>
                  <a:lnTo>
                    <a:pt x="239831" y="610397"/>
                  </a:lnTo>
                  <a:lnTo>
                    <a:pt x="226397" y="633822"/>
                  </a:lnTo>
                  <a:lnTo>
                    <a:pt x="217580" y="646196"/>
                  </a:lnTo>
                  <a:lnTo>
                    <a:pt x="209368" y="657297"/>
                  </a:lnTo>
                  <a:lnTo>
                    <a:pt x="195329" y="672890"/>
                  </a:lnTo>
                  <a:lnTo>
                    <a:pt x="188911" y="680772"/>
                  </a:lnTo>
                  <a:lnTo>
                    <a:pt x="173078" y="697932"/>
                  </a:lnTo>
                  <a:lnTo>
                    <a:pt x="168119" y="704247"/>
                  </a:lnTo>
                  <a:lnTo>
                    <a:pt x="150828" y="725232"/>
                  </a:lnTo>
                  <a:lnTo>
                    <a:pt x="149044" y="727721"/>
                  </a:lnTo>
                  <a:lnTo>
                    <a:pt x="132253" y="751196"/>
                  </a:lnTo>
                  <a:lnTo>
                    <a:pt x="128577" y="756475"/>
                  </a:lnTo>
                  <a:lnTo>
                    <a:pt x="117000" y="774671"/>
                  </a:lnTo>
                  <a:lnTo>
                    <a:pt x="106326" y="792841"/>
                  </a:lnTo>
                  <a:lnTo>
                    <a:pt x="103225" y="798146"/>
                  </a:lnTo>
                  <a:lnTo>
                    <a:pt x="90381" y="821621"/>
                  </a:lnTo>
                  <a:lnTo>
                    <a:pt x="84075" y="834253"/>
                  </a:lnTo>
                  <a:lnTo>
                    <a:pt x="78182" y="845096"/>
                  </a:lnTo>
                  <a:lnTo>
                    <a:pt x="66349" y="868571"/>
                  </a:lnTo>
                  <a:lnTo>
                    <a:pt x="61825" y="878136"/>
                  </a:lnTo>
                  <a:lnTo>
                    <a:pt x="54194" y="892046"/>
                  </a:lnTo>
                  <a:lnTo>
                    <a:pt x="42312" y="915521"/>
                  </a:lnTo>
                  <a:lnTo>
                    <a:pt x="39574" y="921349"/>
                  </a:lnTo>
                  <a:lnTo>
                    <a:pt x="30292" y="938996"/>
                  </a:lnTo>
                  <a:lnTo>
                    <a:pt x="20158" y="962470"/>
                  </a:lnTo>
                  <a:lnTo>
                    <a:pt x="17323" y="970639"/>
                  </a:lnTo>
                  <a:lnTo>
                    <a:pt x="11872" y="985945"/>
                  </a:lnTo>
                  <a:lnTo>
                    <a:pt x="5945" y="1009420"/>
                  </a:lnTo>
                  <a:lnTo>
                    <a:pt x="2289" y="1032895"/>
                  </a:lnTo>
                  <a:lnTo>
                    <a:pt x="414" y="1056370"/>
                  </a:lnTo>
                  <a:lnTo>
                    <a:pt x="0" y="1079845"/>
                  </a:lnTo>
                  <a:lnTo>
                    <a:pt x="909" y="1103320"/>
                  </a:lnTo>
                  <a:lnTo>
                    <a:pt x="3157" y="1126795"/>
                  </a:lnTo>
                  <a:lnTo>
                    <a:pt x="6865" y="1150270"/>
                  </a:lnTo>
                  <a:lnTo>
                    <a:pt x="12243" y="1173745"/>
                  </a:lnTo>
                  <a:lnTo>
                    <a:pt x="17323" y="1190547"/>
                  </a:lnTo>
                  <a:lnTo>
                    <a:pt x="19316" y="1197219"/>
                  </a:lnTo>
                  <a:lnTo>
                    <a:pt x="27830" y="1220694"/>
                  </a:lnTo>
                  <a:lnTo>
                    <a:pt x="38776" y="1244169"/>
                  </a:lnTo>
                  <a:lnTo>
                    <a:pt x="39574" y="1245778"/>
                  </a:lnTo>
                  <a:lnTo>
                    <a:pt x="52380" y="1267644"/>
                  </a:lnTo>
                  <a:lnTo>
                    <a:pt x="61825" y="1281722"/>
                  </a:lnTo>
                  <a:lnTo>
                    <a:pt x="70301" y="1291119"/>
                  </a:lnTo>
                  <a:lnTo>
                    <a:pt x="84075" y="1306091"/>
                  </a:lnTo>
                  <a:lnTo>
                    <a:pt x="96359" y="1314594"/>
                  </a:lnTo>
                  <a:lnTo>
                    <a:pt x="106326" y="1322099"/>
                  </a:lnTo>
                  <a:lnTo>
                    <a:pt x="128577" y="1330510"/>
                  </a:lnTo>
                  <a:lnTo>
                    <a:pt x="150828" y="1329946"/>
                  </a:lnTo>
                  <a:lnTo>
                    <a:pt x="173078" y="1318015"/>
                  </a:lnTo>
                  <a:lnTo>
                    <a:pt x="176227" y="1314594"/>
                  </a:lnTo>
                  <a:lnTo>
                    <a:pt x="195329" y="1296308"/>
                  </a:lnTo>
                  <a:lnTo>
                    <a:pt x="199044" y="1291119"/>
                  </a:lnTo>
                  <a:lnTo>
                    <a:pt x="217580" y="1268316"/>
                  </a:lnTo>
                  <a:lnTo>
                    <a:pt x="218030" y="1267644"/>
                  </a:lnTo>
                  <a:lnTo>
                    <a:pt x="235791" y="1244169"/>
                  </a:lnTo>
                  <a:lnTo>
                    <a:pt x="239831" y="1239148"/>
                  </a:lnTo>
                  <a:lnTo>
                    <a:pt x="253814" y="1220694"/>
                  </a:lnTo>
                  <a:lnTo>
                    <a:pt x="262081" y="1210409"/>
                  </a:lnTo>
                  <a:lnTo>
                    <a:pt x="273418" y="1197219"/>
                  </a:lnTo>
                  <a:lnTo>
                    <a:pt x="284332" y="1185830"/>
                  </a:lnTo>
                  <a:lnTo>
                    <a:pt x="298362" y="1173745"/>
                  </a:lnTo>
                  <a:lnTo>
                    <a:pt x="306583" y="1167714"/>
                  </a:lnTo>
                  <a:lnTo>
                    <a:pt x="328833" y="1155364"/>
                  </a:lnTo>
                  <a:lnTo>
                    <a:pt x="340628" y="1150270"/>
                  </a:lnTo>
                  <a:lnTo>
                    <a:pt x="351084" y="1146345"/>
                  </a:lnTo>
                  <a:lnTo>
                    <a:pt x="373335" y="1138357"/>
                  </a:lnTo>
                  <a:lnTo>
                    <a:pt x="395586" y="1127764"/>
                  </a:lnTo>
                  <a:lnTo>
                    <a:pt x="397135" y="1126795"/>
                  </a:lnTo>
                  <a:lnTo>
                    <a:pt x="417836" y="1113620"/>
                  </a:lnTo>
                  <a:lnTo>
                    <a:pt x="429147" y="1103320"/>
                  </a:lnTo>
                  <a:lnTo>
                    <a:pt x="440087" y="1092835"/>
                  </a:lnTo>
                  <a:lnTo>
                    <a:pt x="451386" y="1079845"/>
                  </a:lnTo>
                  <a:lnTo>
                    <a:pt x="462338" y="1067008"/>
                  </a:lnTo>
                  <a:lnTo>
                    <a:pt x="471291" y="1056370"/>
                  </a:lnTo>
                  <a:lnTo>
                    <a:pt x="484589" y="1041656"/>
                  </a:lnTo>
                  <a:lnTo>
                    <a:pt x="493674" y="1032895"/>
                  </a:lnTo>
                  <a:lnTo>
                    <a:pt x="506839" y="1022207"/>
                  </a:lnTo>
                  <a:lnTo>
                    <a:pt x="527397" y="1009420"/>
                  </a:lnTo>
                  <a:lnTo>
                    <a:pt x="529090" y="1008589"/>
                  </a:lnTo>
                  <a:lnTo>
                    <a:pt x="551341" y="1000495"/>
                  </a:lnTo>
                  <a:lnTo>
                    <a:pt x="573592" y="993849"/>
                  </a:lnTo>
                  <a:lnTo>
                    <a:pt x="595842" y="987153"/>
                  </a:lnTo>
                  <a:lnTo>
                    <a:pt x="599388" y="985945"/>
                  </a:lnTo>
                  <a:lnTo>
                    <a:pt x="618093" y="980827"/>
                  </a:lnTo>
                  <a:lnTo>
                    <a:pt x="640344" y="973231"/>
                  </a:lnTo>
                  <a:lnTo>
                    <a:pt x="662594" y="963477"/>
                  </a:lnTo>
                  <a:lnTo>
                    <a:pt x="664623" y="962470"/>
                  </a:lnTo>
                  <a:lnTo>
                    <a:pt x="684845" y="953609"/>
                  </a:lnTo>
                  <a:lnTo>
                    <a:pt x="707096" y="941576"/>
                  </a:lnTo>
                  <a:lnTo>
                    <a:pt x="711466" y="938996"/>
                  </a:lnTo>
                  <a:lnTo>
                    <a:pt x="729347" y="929103"/>
                  </a:lnTo>
                  <a:lnTo>
                    <a:pt x="749857" y="915521"/>
                  </a:lnTo>
                  <a:lnTo>
                    <a:pt x="751597" y="914389"/>
                  </a:lnTo>
                  <a:lnTo>
                    <a:pt x="773848" y="898405"/>
                  </a:lnTo>
                  <a:lnTo>
                    <a:pt x="781378" y="892046"/>
                  </a:lnTo>
                  <a:lnTo>
                    <a:pt x="796099" y="878934"/>
                  </a:lnTo>
                  <a:lnTo>
                    <a:pt x="806102" y="868571"/>
                  </a:lnTo>
                  <a:lnTo>
                    <a:pt x="818350" y="854346"/>
                  </a:lnTo>
                  <a:lnTo>
                    <a:pt x="825527" y="845096"/>
                  </a:lnTo>
                  <a:lnTo>
                    <a:pt x="840600" y="822028"/>
                  </a:lnTo>
                  <a:lnTo>
                    <a:pt x="840857" y="821621"/>
                  </a:lnTo>
                  <a:lnTo>
                    <a:pt x="854442" y="798146"/>
                  </a:lnTo>
                  <a:lnTo>
                    <a:pt x="862851" y="780425"/>
                  </a:lnTo>
                  <a:lnTo>
                    <a:pt x="865724" y="774671"/>
                  </a:lnTo>
                  <a:lnTo>
                    <a:pt x="876671" y="751196"/>
                  </a:lnTo>
                  <a:lnTo>
                    <a:pt x="885102" y="730441"/>
                  </a:lnTo>
                  <a:lnTo>
                    <a:pt x="886350" y="727721"/>
                  </a:lnTo>
                  <a:lnTo>
                    <a:pt x="897122" y="704247"/>
                  </a:lnTo>
                  <a:lnTo>
                    <a:pt x="906784" y="680772"/>
                  </a:lnTo>
                  <a:lnTo>
                    <a:pt x="907353" y="679436"/>
                  </a:lnTo>
                  <a:lnTo>
                    <a:pt x="918473" y="657297"/>
                  </a:lnTo>
                  <a:lnTo>
                    <a:pt x="929438" y="633822"/>
                  </a:lnTo>
                  <a:lnTo>
                    <a:pt x="929603" y="633490"/>
                  </a:lnTo>
                  <a:lnTo>
                    <a:pt x="943293" y="610347"/>
                  </a:lnTo>
                  <a:lnTo>
                    <a:pt x="951854" y="595668"/>
                  </a:lnTo>
                  <a:lnTo>
                    <a:pt x="957806" y="586872"/>
                  </a:lnTo>
                  <a:lnTo>
                    <a:pt x="973669" y="563397"/>
                  </a:lnTo>
                  <a:lnTo>
                    <a:pt x="974105" y="562783"/>
                  </a:lnTo>
                  <a:lnTo>
                    <a:pt x="991754" y="539922"/>
                  </a:lnTo>
                  <a:lnTo>
                    <a:pt x="996355" y="533824"/>
                  </a:lnTo>
                  <a:lnTo>
                    <a:pt x="1010289" y="516447"/>
                  </a:lnTo>
                  <a:lnTo>
                    <a:pt x="1018606" y="505546"/>
                  </a:lnTo>
                  <a:lnTo>
                    <a:pt x="1028766" y="492972"/>
                  </a:lnTo>
                  <a:lnTo>
                    <a:pt x="1040857" y="476765"/>
                  </a:lnTo>
                  <a:lnTo>
                    <a:pt x="1046628" y="469498"/>
                  </a:lnTo>
                  <a:lnTo>
                    <a:pt x="1063163" y="446023"/>
                  </a:lnTo>
                  <a:lnTo>
                    <a:pt x="1079085" y="422548"/>
                  </a:lnTo>
                  <a:lnTo>
                    <a:pt x="1085358" y="410858"/>
                  </a:lnTo>
                  <a:lnTo>
                    <a:pt x="1092175" y="399073"/>
                  </a:lnTo>
                  <a:lnTo>
                    <a:pt x="1102548" y="375598"/>
                  </a:lnTo>
                  <a:lnTo>
                    <a:pt x="1107609" y="359297"/>
                  </a:lnTo>
                  <a:lnTo>
                    <a:pt x="1110115" y="352123"/>
                  </a:lnTo>
                  <a:lnTo>
                    <a:pt x="1115806" y="328648"/>
                  </a:lnTo>
                  <a:lnTo>
                    <a:pt x="1119119" y="305173"/>
                  </a:lnTo>
                  <a:lnTo>
                    <a:pt x="1120700" y="281698"/>
                  </a:lnTo>
                  <a:lnTo>
                    <a:pt x="1121050" y="258223"/>
                  </a:lnTo>
                  <a:lnTo>
                    <a:pt x="1120522" y="234749"/>
                  </a:lnTo>
                  <a:lnTo>
                    <a:pt x="1119304" y="211274"/>
                  </a:lnTo>
                  <a:lnTo>
                    <a:pt x="1117395" y="187799"/>
                  </a:lnTo>
                  <a:lnTo>
                    <a:pt x="1114600" y="164324"/>
                  </a:lnTo>
                  <a:lnTo>
                    <a:pt x="1110525" y="140849"/>
                  </a:lnTo>
                  <a:lnTo>
                    <a:pt x="1107609" y="128877"/>
                  </a:lnTo>
                  <a:lnTo>
                    <a:pt x="1105260" y="117374"/>
                  </a:lnTo>
                  <a:lnTo>
                    <a:pt x="1098493" y="93899"/>
                  </a:lnTo>
                  <a:lnTo>
                    <a:pt x="1088458" y="70424"/>
                  </a:lnTo>
                  <a:lnTo>
                    <a:pt x="1085358" y="64754"/>
                  </a:lnTo>
                  <a:lnTo>
                    <a:pt x="1075352" y="46949"/>
                  </a:lnTo>
                  <a:lnTo>
                    <a:pt x="1063108" y="30710"/>
                  </a:lnTo>
                  <a:lnTo>
                    <a:pt x="1056636" y="23474"/>
                  </a:lnTo>
                  <a:lnTo>
                    <a:pt x="1040857" y="8501"/>
                  </a:lnTo>
                  <a:lnTo>
                    <a:pt x="1028315" y="0"/>
                  </a:lnTo>
                  <a:close/>
                </a:path>
              </a:pathLst>
            </a:custGeom>
            <a:solidFill>
              <a:srgbClr val="3887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227255" y="1529178"/>
              <a:ext cx="1063881" cy="1254828"/>
            </a:xfrm>
            <a:custGeom>
              <a:avLst/>
              <a:pathLst>
                <a:path w="1063881" h="1254828">
                  <a:moveTo>
                    <a:pt x="897314" y="1062"/>
                  </a:moveTo>
                  <a:lnTo>
                    <a:pt x="875063" y="4789"/>
                  </a:lnTo>
                  <a:lnTo>
                    <a:pt x="852813" y="10569"/>
                  </a:lnTo>
                  <a:lnTo>
                    <a:pt x="830562" y="17817"/>
                  </a:lnTo>
                  <a:lnTo>
                    <a:pt x="828791" y="18422"/>
                  </a:lnTo>
                  <a:lnTo>
                    <a:pt x="808311" y="24692"/>
                  </a:lnTo>
                  <a:lnTo>
                    <a:pt x="786061" y="32297"/>
                  </a:lnTo>
                  <a:lnTo>
                    <a:pt x="763810" y="41494"/>
                  </a:lnTo>
                  <a:lnTo>
                    <a:pt x="762963" y="41897"/>
                  </a:lnTo>
                  <a:lnTo>
                    <a:pt x="741559" y="51567"/>
                  </a:lnTo>
                  <a:lnTo>
                    <a:pt x="719240" y="65371"/>
                  </a:lnTo>
                  <a:lnTo>
                    <a:pt x="697058" y="80709"/>
                  </a:lnTo>
                  <a:lnTo>
                    <a:pt x="686821" y="88846"/>
                  </a:lnTo>
                  <a:lnTo>
                    <a:pt x="674807" y="98045"/>
                  </a:lnTo>
                  <a:lnTo>
                    <a:pt x="656826" y="112321"/>
                  </a:lnTo>
                  <a:lnTo>
                    <a:pt x="652556" y="115540"/>
                  </a:lnTo>
                  <a:lnTo>
                    <a:pt x="630305" y="131617"/>
                  </a:lnTo>
                  <a:lnTo>
                    <a:pt x="624372" y="135796"/>
                  </a:lnTo>
                  <a:lnTo>
                    <a:pt x="608055" y="146817"/>
                  </a:lnTo>
                  <a:lnTo>
                    <a:pt x="591355" y="159271"/>
                  </a:lnTo>
                  <a:lnTo>
                    <a:pt x="585804" y="163334"/>
                  </a:lnTo>
                  <a:lnTo>
                    <a:pt x="563553" y="182795"/>
                  </a:lnTo>
                  <a:lnTo>
                    <a:pt x="541295" y="206221"/>
                  </a:lnTo>
                  <a:lnTo>
                    <a:pt x="522007" y="229696"/>
                  </a:lnTo>
                  <a:lnTo>
                    <a:pt x="519052" y="233233"/>
                  </a:lnTo>
                  <a:lnTo>
                    <a:pt x="503948" y="253171"/>
                  </a:lnTo>
                  <a:lnTo>
                    <a:pt x="496801" y="262429"/>
                  </a:lnTo>
                  <a:lnTo>
                    <a:pt x="486317" y="276646"/>
                  </a:lnTo>
                  <a:lnTo>
                    <a:pt x="474550" y="292513"/>
                  </a:lnTo>
                  <a:lnTo>
                    <a:pt x="468912" y="300120"/>
                  </a:lnTo>
                  <a:lnTo>
                    <a:pt x="452300" y="322994"/>
                  </a:lnTo>
                  <a:lnTo>
                    <a:pt x="451845" y="323595"/>
                  </a:lnTo>
                  <a:lnTo>
                    <a:pt x="434020" y="347070"/>
                  </a:lnTo>
                  <a:lnTo>
                    <a:pt x="430049" y="352678"/>
                  </a:lnTo>
                  <a:lnTo>
                    <a:pt x="416305" y="370545"/>
                  </a:lnTo>
                  <a:lnTo>
                    <a:pt x="407798" y="382735"/>
                  </a:lnTo>
                  <a:lnTo>
                    <a:pt x="398795" y="394020"/>
                  </a:lnTo>
                  <a:lnTo>
                    <a:pt x="385547" y="412517"/>
                  </a:lnTo>
                  <a:lnTo>
                    <a:pt x="381272" y="417495"/>
                  </a:lnTo>
                  <a:lnTo>
                    <a:pt x="363294" y="440970"/>
                  </a:lnTo>
                  <a:lnTo>
                    <a:pt x="343426" y="464445"/>
                  </a:lnTo>
                  <a:lnTo>
                    <a:pt x="341046" y="467763"/>
                  </a:lnTo>
                  <a:lnTo>
                    <a:pt x="323827" y="487920"/>
                  </a:lnTo>
                  <a:lnTo>
                    <a:pt x="318795" y="495253"/>
                  </a:lnTo>
                  <a:lnTo>
                    <a:pt x="306253" y="511395"/>
                  </a:lnTo>
                  <a:lnTo>
                    <a:pt x="296544" y="528096"/>
                  </a:lnTo>
                  <a:lnTo>
                    <a:pt x="292238" y="534869"/>
                  </a:lnTo>
                  <a:lnTo>
                    <a:pt x="280761" y="558344"/>
                  </a:lnTo>
                  <a:lnTo>
                    <a:pt x="274294" y="577533"/>
                  </a:lnTo>
                  <a:lnTo>
                    <a:pt x="272582" y="581819"/>
                  </a:lnTo>
                  <a:lnTo>
                    <a:pt x="265391" y="605294"/>
                  </a:lnTo>
                  <a:lnTo>
                    <a:pt x="260105" y="628769"/>
                  </a:lnTo>
                  <a:lnTo>
                    <a:pt x="255906" y="652244"/>
                  </a:lnTo>
                  <a:lnTo>
                    <a:pt x="252043" y="674207"/>
                  </a:lnTo>
                  <a:lnTo>
                    <a:pt x="251583" y="675719"/>
                  </a:lnTo>
                  <a:lnTo>
                    <a:pt x="241408" y="699194"/>
                  </a:lnTo>
                  <a:lnTo>
                    <a:pt x="229792" y="713836"/>
                  </a:lnTo>
                  <a:lnTo>
                    <a:pt x="214071" y="722669"/>
                  </a:lnTo>
                  <a:lnTo>
                    <a:pt x="207541" y="725130"/>
                  </a:lnTo>
                  <a:lnTo>
                    <a:pt x="185291" y="733378"/>
                  </a:lnTo>
                  <a:lnTo>
                    <a:pt x="163040" y="745995"/>
                  </a:lnTo>
                  <a:lnTo>
                    <a:pt x="162870" y="746144"/>
                  </a:lnTo>
                  <a:lnTo>
                    <a:pt x="140789" y="764301"/>
                  </a:lnTo>
                  <a:lnTo>
                    <a:pt x="136159" y="769618"/>
                  </a:lnTo>
                  <a:lnTo>
                    <a:pt x="118539" y="790264"/>
                  </a:lnTo>
                  <a:lnTo>
                    <a:pt x="116584" y="793093"/>
                  </a:lnTo>
                  <a:lnTo>
                    <a:pt x="101272" y="816568"/>
                  </a:lnTo>
                  <a:lnTo>
                    <a:pt x="96288" y="824970"/>
                  </a:lnTo>
                  <a:lnTo>
                    <a:pt x="88100" y="840043"/>
                  </a:lnTo>
                  <a:lnTo>
                    <a:pt x="76605" y="863518"/>
                  </a:lnTo>
                  <a:lnTo>
                    <a:pt x="74037" y="869159"/>
                  </a:lnTo>
                  <a:lnTo>
                    <a:pt x="65704" y="886993"/>
                  </a:lnTo>
                  <a:lnTo>
                    <a:pt x="55346" y="910468"/>
                  </a:lnTo>
                  <a:lnTo>
                    <a:pt x="51786" y="918635"/>
                  </a:lnTo>
                  <a:lnTo>
                    <a:pt x="44547" y="933943"/>
                  </a:lnTo>
                  <a:lnTo>
                    <a:pt x="33888" y="957418"/>
                  </a:lnTo>
                  <a:lnTo>
                    <a:pt x="29536" y="967497"/>
                  </a:lnTo>
                  <a:lnTo>
                    <a:pt x="23510" y="980893"/>
                  </a:lnTo>
                  <a:lnTo>
                    <a:pt x="14524" y="1004367"/>
                  </a:lnTo>
                  <a:lnTo>
                    <a:pt x="7739" y="1027842"/>
                  </a:lnTo>
                  <a:lnTo>
                    <a:pt x="7285" y="1030007"/>
                  </a:lnTo>
                  <a:lnTo>
                    <a:pt x="2825" y="1051317"/>
                  </a:lnTo>
                  <a:lnTo>
                    <a:pt x="279" y="1074792"/>
                  </a:lnTo>
                  <a:lnTo>
                    <a:pt x="0" y="1098267"/>
                  </a:lnTo>
                  <a:lnTo>
                    <a:pt x="1984" y="1121742"/>
                  </a:lnTo>
                  <a:lnTo>
                    <a:pt x="6381" y="1145217"/>
                  </a:lnTo>
                  <a:lnTo>
                    <a:pt x="7285" y="1148402"/>
                  </a:lnTo>
                  <a:lnTo>
                    <a:pt x="13382" y="1168692"/>
                  </a:lnTo>
                  <a:lnTo>
                    <a:pt x="23518" y="1192167"/>
                  </a:lnTo>
                  <a:lnTo>
                    <a:pt x="29536" y="1203187"/>
                  </a:lnTo>
                  <a:lnTo>
                    <a:pt x="38367" y="1215642"/>
                  </a:lnTo>
                  <a:lnTo>
                    <a:pt x="51786" y="1231802"/>
                  </a:lnTo>
                  <a:lnTo>
                    <a:pt x="61672" y="1239117"/>
                  </a:lnTo>
                  <a:lnTo>
                    <a:pt x="74037" y="1248116"/>
                  </a:lnTo>
                  <a:lnTo>
                    <a:pt x="96288" y="1254828"/>
                  </a:lnTo>
                  <a:lnTo>
                    <a:pt x="118539" y="1252972"/>
                  </a:lnTo>
                  <a:lnTo>
                    <a:pt x="140789" y="1242850"/>
                  </a:lnTo>
                  <a:lnTo>
                    <a:pt x="145462" y="1239117"/>
                  </a:lnTo>
                  <a:lnTo>
                    <a:pt x="163040" y="1226154"/>
                  </a:lnTo>
                  <a:lnTo>
                    <a:pt x="173300" y="1215642"/>
                  </a:lnTo>
                  <a:lnTo>
                    <a:pt x="185291" y="1203783"/>
                  </a:lnTo>
                  <a:lnTo>
                    <a:pt x="195295" y="1192167"/>
                  </a:lnTo>
                  <a:lnTo>
                    <a:pt x="207541" y="1178458"/>
                  </a:lnTo>
                  <a:lnTo>
                    <a:pt x="216129" y="1168692"/>
                  </a:lnTo>
                  <a:lnTo>
                    <a:pt x="229792" y="1154496"/>
                  </a:lnTo>
                  <a:lnTo>
                    <a:pt x="239863" y="1145217"/>
                  </a:lnTo>
                  <a:lnTo>
                    <a:pt x="252043" y="1135554"/>
                  </a:lnTo>
                  <a:lnTo>
                    <a:pt x="273615" y="1121742"/>
                  </a:lnTo>
                  <a:lnTo>
                    <a:pt x="274294" y="1121371"/>
                  </a:lnTo>
                  <a:lnTo>
                    <a:pt x="296544" y="1111530"/>
                  </a:lnTo>
                  <a:lnTo>
                    <a:pt x="318795" y="1102207"/>
                  </a:lnTo>
                  <a:lnTo>
                    <a:pt x="327308" y="1098267"/>
                  </a:lnTo>
                  <a:lnTo>
                    <a:pt x="341046" y="1092107"/>
                  </a:lnTo>
                  <a:lnTo>
                    <a:pt x="363297" y="1078579"/>
                  </a:lnTo>
                  <a:lnTo>
                    <a:pt x="368072" y="1074792"/>
                  </a:lnTo>
                  <a:lnTo>
                    <a:pt x="385547" y="1060091"/>
                  </a:lnTo>
                  <a:lnTo>
                    <a:pt x="394028" y="1051317"/>
                  </a:lnTo>
                  <a:lnTo>
                    <a:pt x="407798" y="1036216"/>
                  </a:lnTo>
                  <a:lnTo>
                    <a:pt x="415106" y="1027842"/>
                  </a:lnTo>
                  <a:lnTo>
                    <a:pt x="430049" y="1010878"/>
                  </a:lnTo>
                  <a:lnTo>
                    <a:pt x="436518" y="1004367"/>
                  </a:lnTo>
                  <a:lnTo>
                    <a:pt x="452300" y="990220"/>
                  </a:lnTo>
                  <a:lnTo>
                    <a:pt x="466258" y="980893"/>
                  </a:lnTo>
                  <a:lnTo>
                    <a:pt x="474550" y="976381"/>
                  </a:lnTo>
                  <a:lnTo>
                    <a:pt x="496801" y="968336"/>
                  </a:lnTo>
                  <a:lnTo>
                    <a:pt x="519052" y="962821"/>
                  </a:lnTo>
                  <a:lnTo>
                    <a:pt x="541302" y="957995"/>
                  </a:lnTo>
                  <a:lnTo>
                    <a:pt x="543631" y="957418"/>
                  </a:lnTo>
                  <a:lnTo>
                    <a:pt x="563553" y="953435"/>
                  </a:lnTo>
                  <a:lnTo>
                    <a:pt x="585804" y="947613"/>
                  </a:lnTo>
                  <a:lnTo>
                    <a:pt x="608055" y="939760"/>
                  </a:lnTo>
                  <a:lnTo>
                    <a:pt x="621010" y="933943"/>
                  </a:lnTo>
                  <a:lnTo>
                    <a:pt x="630305" y="930184"/>
                  </a:lnTo>
                  <a:lnTo>
                    <a:pt x="652556" y="919268"/>
                  </a:lnTo>
                  <a:lnTo>
                    <a:pt x="667560" y="910468"/>
                  </a:lnTo>
                  <a:lnTo>
                    <a:pt x="674807" y="906364"/>
                  </a:lnTo>
                  <a:lnTo>
                    <a:pt x="697058" y="892183"/>
                  </a:lnTo>
                  <a:lnTo>
                    <a:pt x="704359" y="886993"/>
                  </a:lnTo>
                  <a:lnTo>
                    <a:pt x="719308" y="876186"/>
                  </a:lnTo>
                  <a:lnTo>
                    <a:pt x="734517" y="863518"/>
                  </a:lnTo>
                  <a:lnTo>
                    <a:pt x="741559" y="857291"/>
                  </a:lnTo>
                  <a:lnTo>
                    <a:pt x="758633" y="840043"/>
                  </a:lnTo>
                  <a:lnTo>
                    <a:pt x="763810" y="834252"/>
                  </a:lnTo>
                  <a:lnTo>
                    <a:pt x="777950" y="816568"/>
                  </a:lnTo>
                  <a:lnTo>
                    <a:pt x="786061" y="804910"/>
                  </a:lnTo>
                  <a:lnTo>
                    <a:pt x="793736" y="793093"/>
                  </a:lnTo>
                  <a:lnTo>
                    <a:pt x="806891" y="769618"/>
                  </a:lnTo>
                  <a:lnTo>
                    <a:pt x="808311" y="766910"/>
                  </a:lnTo>
                  <a:lnTo>
                    <a:pt x="819189" y="746144"/>
                  </a:lnTo>
                  <a:lnTo>
                    <a:pt x="829853" y="722669"/>
                  </a:lnTo>
                  <a:lnTo>
                    <a:pt x="830562" y="721090"/>
                  </a:lnTo>
                  <a:lnTo>
                    <a:pt x="841053" y="699194"/>
                  </a:lnTo>
                  <a:lnTo>
                    <a:pt x="851151" y="675719"/>
                  </a:lnTo>
                  <a:lnTo>
                    <a:pt x="852813" y="671842"/>
                  </a:lnTo>
                  <a:lnTo>
                    <a:pt x="862315" y="652244"/>
                  </a:lnTo>
                  <a:lnTo>
                    <a:pt x="872975" y="628769"/>
                  </a:lnTo>
                  <a:lnTo>
                    <a:pt x="875063" y="624277"/>
                  </a:lnTo>
                  <a:lnTo>
                    <a:pt x="885396" y="605294"/>
                  </a:lnTo>
                  <a:lnTo>
                    <a:pt x="897314" y="583019"/>
                  </a:lnTo>
                  <a:lnTo>
                    <a:pt x="898064" y="581819"/>
                  </a:lnTo>
                  <a:lnTo>
                    <a:pt x="913491" y="558344"/>
                  </a:lnTo>
                  <a:lnTo>
                    <a:pt x="919565" y="549288"/>
                  </a:lnTo>
                  <a:lnTo>
                    <a:pt x="930226" y="534869"/>
                  </a:lnTo>
                  <a:lnTo>
                    <a:pt x="941816" y="519126"/>
                  </a:lnTo>
                  <a:lnTo>
                    <a:pt x="947866" y="511395"/>
                  </a:lnTo>
                  <a:lnTo>
                    <a:pt x="964066" y="489943"/>
                  </a:lnTo>
                  <a:lnTo>
                    <a:pt x="965669" y="487920"/>
                  </a:lnTo>
                  <a:lnTo>
                    <a:pt x="983469" y="464445"/>
                  </a:lnTo>
                  <a:lnTo>
                    <a:pt x="986317" y="460372"/>
                  </a:lnTo>
                  <a:lnTo>
                    <a:pt x="1000564" y="440970"/>
                  </a:lnTo>
                  <a:lnTo>
                    <a:pt x="1008568" y="428441"/>
                  </a:lnTo>
                  <a:lnTo>
                    <a:pt x="1015997" y="417495"/>
                  </a:lnTo>
                  <a:lnTo>
                    <a:pt x="1029214" y="394020"/>
                  </a:lnTo>
                  <a:lnTo>
                    <a:pt x="1030819" y="390572"/>
                  </a:lnTo>
                  <a:lnTo>
                    <a:pt x="1040841" y="370545"/>
                  </a:lnTo>
                  <a:lnTo>
                    <a:pt x="1049344" y="347070"/>
                  </a:lnTo>
                  <a:lnTo>
                    <a:pt x="1053069" y="332440"/>
                  </a:lnTo>
                  <a:lnTo>
                    <a:pt x="1055578" y="323595"/>
                  </a:lnTo>
                  <a:lnTo>
                    <a:pt x="1060042" y="300120"/>
                  </a:lnTo>
                  <a:lnTo>
                    <a:pt x="1062594" y="276646"/>
                  </a:lnTo>
                  <a:lnTo>
                    <a:pt x="1063755" y="253171"/>
                  </a:lnTo>
                  <a:lnTo>
                    <a:pt x="1063881" y="229696"/>
                  </a:lnTo>
                  <a:lnTo>
                    <a:pt x="1063135" y="206221"/>
                  </a:lnTo>
                  <a:lnTo>
                    <a:pt x="1061481" y="182746"/>
                  </a:lnTo>
                  <a:lnTo>
                    <a:pt x="1058674" y="159271"/>
                  </a:lnTo>
                  <a:lnTo>
                    <a:pt x="1054260" y="135796"/>
                  </a:lnTo>
                  <a:lnTo>
                    <a:pt x="1053069" y="131330"/>
                  </a:lnTo>
                  <a:lnTo>
                    <a:pt x="1048477" y="112321"/>
                  </a:lnTo>
                  <a:lnTo>
                    <a:pt x="1040054" y="88846"/>
                  </a:lnTo>
                  <a:lnTo>
                    <a:pt x="1030819" y="70972"/>
                  </a:lnTo>
                  <a:lnTo>
                    <a:pt x="1027698" y="65371"/>
                  </a:lnTo>
                  <a:lnTo>
                    <a:pt x="1010148" y="41897"/>
                  </a:lnTo>
                  <a:lnTo>
                    <a:pt x="1008568" y="40153"/>
                  </a:lnTo>
                  <a:lnTo>
                    <a:pt x="986317" y="21066"/>
                  </a:lnTo>
                  <a:lnTo>
                    <a:pt x="981647" y="18422"/>
                  </a:lnTo>
                  <a:lnTo>
                    <a:pt x="964066" y="8880"/>
                  </a:lnTo>
                  <a:lnTo>
                    <a:pt x="941816" y="2285"/>
                  </a:lnTo>
                  <a:lnTo>
                    <a:pt x="919565" y="0"/>
                  </a:lnTo>
                  <a:close/>
                </a:path>
              </a:pathLst>
            </a:custGeom>
            <a:solidFill>
              <a:srgbClr val="4D8F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255761" y="1552088"/>
              <a:ext cx="1015765" cy="1183747"/>
            </a:xfrm>
            <a:custGeom>
              <a:avLst/>
              <a:pathLst>
                <a:path w="1015765" h="1183747">
                  <a:moveTo>
                    <a:pt x="913309" y="3111"/>
                  </a:moveTo>
                  <a:lnTo>
                    <a:pt x="891058" y="0"/>
                  </a:lnTo>
                  <a:lnTo>
                    <a:pt x="868807" y="756"/>
                  </a:lnTo>
                  <a:lnTo>
                    <a:pt x="846557" y="4490"/>
                  </a:lnTo>
                  <a:lnTo>
                    <a:pt x="824306" y="10452"/>
                  </a:lnTo>
                  <a:lnTo>
                    <a:pt x="802055" y="18018"/>
                  </a:lnTo>
                  <a:lnTo>
                    <a:pt x="799424" y="18987"/>
                  </a:lnTo>
                  <a:lnTo>
                    <a:pt x="779805" y="25654"/>
                  </a:lnTo>
                  <a:lnTo>
                    <a:pt x="757554" y="34232"/>
                  </a:lnTo>
                  <a:lnTo>
                    <a:pt x="739722" y="42462"/>
                  </a:lnTo>
                  <a:lnTo>
                    <a:pt x="735303" y="44413"/>
                  </a:lnTo>
                  <a:lnTo>
                    <a:pt x="713052" y="56056"/>
                  </a:lnTo>
                  <a:lnTo>
                    <a:pt x="698161" y="65937"/>
                  </a:lnTo>
                  <a:lnTo>
                    <a:pt x="690802" y="70719"/>
                  </a:lnTo>
                  <a:lnTo>
                    <a:pt x="668551" y="87603"/>
                  </a:lnTo>
                  <a:lnTo>
                    <a:pt x="666305" y="89412"/>
                  </a:lnTo>
                  <a:lnTo>
                    <a:pt x="646300" y="104907"/>
                  </a:lnTo>
                  <a:lnTo>
                    <a:pt x="636225" y="112887"/>
                  </a:lnTo>
                  <a:lnTo>
                    <a:pt x="624049" y="122065"/>
                  </a:lnTo>
                  <a:lnTo>
                    <a:pt x="605078" y="136362"/>
                  </a:lnTo>
                  <a:lnTo>
                    <a:pt x="601799" y="138719"/>
                  </a:lnTo>
                  <a:lnTo>
                    <a:pt x="579548" y="154730"/>
                  </a:lnTo>
                  <a:lnTo>
                    <a:pt x="573036" y="159837"/>
                  </a:lnTo>
                  <a:lnTo>
                    <a:pt x="557297" y="171881"/>
                  </a:lnTo>
                  <a:lnTo>
                    <a:pt x="544642" y="183311"/>
                  </a:lnTo>
                  <a:lnTo>
                    <a:pt x="535046" y="191790"/>
                  </a:lnTo>
                  <a:lnTo>
                    <a:pt x="520725" y="206786"/>
                  </a:lnTo>
                  <a:lnTo>
                    <a:pt x="512796" y="214856"/>
                  </a:lnTo>
                  <a:lnTo>
                    <a:pt x="499613" y="230261"/>
                  </a:lnTo>
                  <a:lnTo>
                    <a:pt x="490545" y="240535"/>
                  </a:lnTo>
                  <a:lnTo>
                    <a:pt x="479943" y="253736"/>
                  </a:lnTo>
                  <a:lnTo>
                    <a:pt x="468294" y="267959"/>
                  </a:lnTo>
                  <a:lnTo>
                    <a:pt x="461088" y="277211"/>
                  </a:lnTo>
                  <a:lnTo>
                    <a:pt x="446044" y="296658"/>
                  </a:lnTo>
                  <a:lnTo>
                    <a:pt x="442952" y="300686"/>
                  </a:lnTo>
                  <a:lnTo>
                    <a:pt x="425332" y="324161"/>
                  </a:lnTo>
                  <a:lnTo>
                    <a:pt x="423793" y="326285"/>
                  </a:lnTo>
                  <a:lnTo>
                    <a:pt x="407763" y="347636"/>
                  </a:lnTo>
                  <a:lnTo>
                    <a:pt x="401542" y="356782"/>
                  </a:lnTo>
                  <a:lnTo>
                    <a:pt x="390917" y="371111"/>
                  </a:lnTo>
                  <a:lnTo>
                    <a:pt x="379291" y="388766"/>
                  </a:lnTo>
                  <a:lnTo>
                    <a:pt x="374893" y="394586"/>
                  </a:lnTo>
                  <a:lnTo>
                    <a:pt x="358934" y="418061"/>
                  </a:lnTo>
                  <a:lnTo>
                    <a:pt x="357041" y="421141"/>
                  </a:lnTo>
                  <a:lnTo>
                    <a:pt x="342074" y="441535"/>
                  </a:lnTo>
                  <a:lnTo>
                    <a:pt x="334790" y="453166"/>
                  </a:lnTo>
                  <a:lnTo>
                    <a:pt x="325845" y="465010"/>
                  </a:lnTo>
                  <a:lnTo>
                    <a:pt x="312539" y="486502"/>
                  </a:lnTo>
                  <a:lnTo>
                    <a:pt x="311089" y="488485"/>
                  </a:lnTo>
                  <a:lnTo>
                    <a:pt x="296764" y="511960"/>
                  </a:lnTo>
                  <a:lnTo>
                    <a:pt x="290288" y="526432"/>
                  </a:lnTo>
                  <a:lnTo>
                    <a:pt x="285603" y="535435"/>
                  </a:lnTo>
                  <a:lnTo>
                    <a:pt x="276516" y="558910"/>
                  </a:lnTo>
                  <a:lnTo>
                    <a:pt x="270577" y="582385"/>
                  </a:lnTo>
                  <a:lnTo>
                    <a:pt x="268038" y="598175"/>
                  </a:lnTo>
                  <a:lnTo>
                    <a:pt x="266421" y="605860"/>
                  </a:lnTo>
                  <a:lnTo>
                    <a:pt x="263343" y="629335"/>
                  </a:lnTo>
                  <a:lnTo>
                    <a:pt x="261552" y="652810"/>
                  </a:lnTo>
                  <a:lnTo>
                    <a:pt x="260155" y="676284"/>
                  </a:lnTo>
                  <a:lnTo>
                    <a:pt x="257882" y="699759"/>
                  </a:lnTo>
                  <a:lnTo>
                    <a:pt x="252727" y="723234"/>
                  </a:lnTo>
                  <a:lnTo>
                    <a:pt x="245787" y="738458"/>
                  </a:lnTo>
                  <a:lnTo>
                    <a:pt x="237930" y="746709"/>
                  </a:lnTo>
                  <a:lnTo>
                    <a:pt x="223536" y="756157"/>
                  </a:lnTo>
                  <a:lnTo>
                    <a:pt x="201285" y="762583"/>
                  </a:lnTo>
                  <a:lnTo>
                    <a:pt x="179035" y="766443"/>
                  </a:lnTo>
                  <a:lnTo>
                    <a:pt x="164601" y="770184"/>
                  </a:lnTo>
                  <a:lnTo>
                    <a:pt x="156784" y="772077"/>
                  </a:lnTo>
                  <a:lnTo>
                    <a:pt x="134533" y="783079"/>
                  </a:lnTo>
                  <a:lnTo>
                    <a:pt x="122238" y="793659"/>
                  </a:lnTo>
                  <a:lnTo>
                    <a:pt x="112283" y="802860"/>
                  </a:lnTo>
                  <a:lnTo>
                    <a:pt x="101293" y="817134"/>
                  </a:lnTo>
                  <a:lnTo>
                    <a:pt x="90032" y="833663"/>
                  </a:lnTo>
                  <a:lnTo>
                    <a:pt x="86063" y="840609"/>
                  </a:lnTo>
                  <a:lnTo>
                    <a:pt x="73846" y="864084"/>
                  </a:lnTo>
                  <a:lnTo>
                    <a:pt x="67781" y="876842"/>
                  </a:lnTo>
                  <a:lnTo>
                    <a:pt x="62857" y="887559"/>
                  </a:lnTo>
                  <a:lnTo>
                    <a:pt x="52345" y="911033"/>
                  </a:lnTo>
                  <a:lnTo>
                    <a:pt x="45530" y="926183"/>
                  </a:lnTo>
                  <a:lnTo>
                    <a:pt x="41678" y="934508"/>
                  </a:lnTo>
                  <a:lnTo>
                    <a:pt x="30832" y="957983"/>
                  </a:lnTo>
                  <a:lnTo>
                    <a:pt x="23280" y="975060"/>
                  </a:lnTo>
                  <a:lnTo>
                    <a:pt x="20463" y="981458"/>
                  </a:lnTo>
                  <a:lnTo>
                    <a:pt x="11521" y="1004933"/>
                  </a:lnTo>
                  <a:lnTo>
                    <a:pt x="4905" y="1028408"/>
                  </a:lnTo>
                  <a:lnTo>
                    <a:pt x="1029" y="1051350"/>
                  </a:lnTo>
                  <a:lnTo>
                    <a:pt x="943" y="1051883"/>
                  </a:lnTo>
                  <a:lnTo>
                    <a:pt x="0" y="1075358"/>
                  </a:lnTo>
                  <a:lnTo>
                    <a:pt x="1029" y="1086389"/>
                  </a:lnTo>
                  <a:lnTo>
                    <a:pt x="2296" y="1098833"/>
                  </a:lnTo>
                  <a:lnTo>
                    <a:pt x="8487" y="1122308"/>
                  </a:lnTo>
                  <a:lnTo>
                    <a:pt x="19137" y="1145782"/>
                  </a:lnTo>
                  <a:lnTo>
                    <a:pt x="23280" y="1152480"/>
                  </a:lnTo>
                  <a:lnTo>
                    <a:pt x="39096" y="1169257"/>
                  </a:lnTo>
                  <a:lnTo>
                    <a:pt x="45530" y="1174895"/>
                  </a:lnTo>
                  <a:lnTo>
                    <a:pt x="67781" y="1183747"/>
                  </a:lnTo>
                  <a:lnTo>
                    <a:pt x="90032" y="1182875"/>
                  </a:lnTo>
                  <a:lnTo>
                    <a:pt x="112283" y="1173668"/>
                  </a:lnTo>
                  <a:lnTo>
                    <a:pt x="118227" y="1169257"/>
                  </a:lnTo>
                  <a:lnTo>
                    <a:pt x="134533" y="1157332"/>
                  </a:lnTo>
                  <a:lnTo>
                    <a:pt x="146333" y="1145782"/>
                  </a:lnTo>
                  <a:lnTo>
                    <a:pt x="156784" y="1135732"/>
                  </a:lnTo>
                  <a:lnTo>
                    <a:pt x="169443" y="1122308"/>
                  </a:lnTo>
                  <a:lnTo>
                    <a:pt x="179035" y="1112889"/>
                  </a:lnTo>
                  <a:lnTo>
                    <a:pt x="194321" y="1098833"/>
                  </a:lnTo>
                  <a:lnTo>
                    <a:pt x="201285" y="1093274"/>
                  </a:lnTo>
                  <a:lnTo>
                    <a:pt x="223536" y="1078493"/>
                  </a:lnTo>
                  <a:lnTo>
                    <a:pt x="229310" y="1075358"/>
                  </a:lnTo>
                  <a:lnTo>
                    <a:pt x="245787" y="1067525"/>
                  </a:lnTo>
                  <a:lnTo>
                    <a:pt x="268038" y="1058124"/>
                  </a:lnTo>
                  <a:lnTo>
                    <a:pt x="282033" y="1051883"/>
                  </a:lnTo>
                  <a:lnTo>
                    <a:pt x="290288" y="1048277"/>
                  </a:lnTo>
                  <a:lnTo>
                    <a:pt x="312539" y="1036264"/>
                  </a:lnTo>
                  <a:lnTo>
                    <a:pt x="323543" y="1028408"/>
                  </a:lnTo>
                  <a:lnTo>
                    <a:pt x="334790" y="1019662"/>
                  </a:lnTo>
                  <a:lnTo>
                    <a:pt x="350040" y="1004933"/>
                  </a:lnTo>
                  <a:lnTo>
                    <a:pt x="357041" y="997393"/>
                  </a:lnTo>
                  <a:lnTo>
                    <a:pt x="370892" y="981458"/>
                  </a:lnTo>
                  <a:lnTo>
                    <a:pt x="379291" y="971251"/>
                  </a:lnTo>
                  <a:lnTo>
                    <a:pt x="391407" y="957983"/>
                  </a:lnTo>
                  <a:lnTo>
                    <a:pt x="401542" y="947612"/>
                  </a:lnTo>
                  <a:lnTo>
                    <a:pt x="418955" y="934508"/>
                  </a:lnTo>
                  <a:lnTo>
                    <a:pt x="423793" y="931500"/>
                  </a:lnTo>
                  <a:lnTo>
                    <a:pt x="446044" y="922796"/>
                  </a:lnTo>
                  <a:lnTo>
                    <a:pt x="468294" y="917975"/>
                  </a:lnTo>
                  <a:lnTo>
                    <a:pt x="490545" y="914812"/>
                  </a:lnTo>
                  <a:lnTo>
                    <a:pt x="512796" y="911600"/>
                  </a:lnTo>
                  <a:lnTo>
                    <a:pt x="515598" y="911033"/>
                  </a:lnTo>
                  <a:lnTo>
                    <a:pt x="535046" y="907784"/>
                  </a:lnTo>
                  <a:lnTo>
                    <a:pt x="557297" y="902286"/>
                  </a:lnTo>
                  <a:lnTo>
                    <a:pt x="579548" y="894438"/>
                  </a:lnTo>
                  <a:lnTo>
                    <a:pt x="594378" y="887559"/>
                  </a:lnTo>
                  <a:lnTo>
                    <a:pt x="601799" y="884341"/>
                  </a:lnTo>
                  <a:lnTo>
                    <a:pt x="624049" y="872592"/>
                  </a:lnTo>
                  <a:lnTo>
                    <a:pt x="637621" y="864084"/>
                  </a:lnTo>
                  <a:lnTo>
                    <a:pt x="646300" y="858637"/>
                  </a:lnTo>
                  <a:lnTo>
                    <a:pt x="668551" y="842797"/>
                  </a:lnTo>
                  <a:lnTo>
                    <a:pt x="671391" y="840609"/>
                  </a:lnTo>
                  <a:lnTo>
                    <a:pt x="690802" y="824940"/>
                  </a:lnTo>
                  <a:lnTo>
                    <a:pt x="699372" y="817134"/>
                  </a:lnTo>
                  <a:lnTo>
                    <a:pt x="713052" y="803635"/>
                  </a:lnTo>
                  <a:lnTo>
                    <a:pt x="722059" y="793659"/>
                  </a:lnTo>
                  <a:lnTo>
                    <a:pt x="735303" y="777294"/>
                  </a:lnTo>
                  <a:lnTo>
                    <a:pt x="740524" y="770184"/>
                  </a:lnTo>
                  <a:lnTo>
                    <a:pt x="755888" y="746709"/>
                  </a:lnTo>
                  <a:lnTo>
                    <a:pt x="757554" y="743977"/>
                  </a:lnTo>
                  <a:lnTo>
                    <a:pt x="769580" y="723234"/>
                  </a:lnTo>
                  <a:lnTo>
                    <a:pt x="779805" y="703224"/>
                  </a:lnTo>
                  <a:lnTo>
                    <a:pt x="781582" y="699759"/>
                  </a:lnTo>
                  <a:lnTo>
                    <a:pt x="793295" y="676284"/>
                  </a:lnTo>
                  <a:lnTo>
                    <a:pt x="802055" y="656802"/>
                  </a:lnTo>
                  <a:lnTo>
                    <a:pt x="803977" y="652810"/>
                  </a:lnTo>
                  <a:lnTo>
                    <a:pt x="815089" y="629335"/>
                  </a:lnTo>
                  <a:lnTo>
                    <a:pt x="824306" y="608147"/>
                  </a:lnTo>
                  <a:lnTo>
                    <a:pt x="825436" y="605860"/>
                  </a:lnTo>
                  <a:lnTo>
                    <a:pt x="837178" y="582385"/>
                  </a:lnTo>
                  <a:lnTo>
                    <a:pt x="846557" y="563208"/>
                  </a:lnTo>
                  <a:lnTo>
                    <a:pt x="849008" y="558910"/>
                  </a:lnTo>
                  <a:lnTo>
                    <a:pt x="862949" y="535435"/>
                  </a:lnTo>
                  <a:lnTo>
                    <a:pt x="868807" y="525967"/>
                  </a:lnTo>
                  <a:lnTo>
                    <a:pt x="878545" y="511960"/>
                  </a:lnTo>
                  <a:lnTo>
                    <a:pt x="891058" y="494272"/>
                  </a:lnTo>
                  <a:lnTo>
                    <a:pt x="895455" y="488485"/>
                  </a:lnTo>
                  <a:lnTo>
                    <a:pt x="913049" y="465010"/>
                  </a:lnTo>
                  <a:lnTo>
                    <a:pt x="913309" y="464660"/>
                  </a:lnTo>
                  <a:lnTo>
                    <a:pt x="930944" y="441535"/>
                  </a:lnTo>
                  <a:lnTo>
                    <a:pt x="935560" y="435000"/>
                  </a:lnTo>
                  <a:lnTo>
                    <a:pt x="947903" y="418061"/>
                  </a:lnTo>
                  <a:lnTo>
                    <a:pt x="957810" y="402708"/>
                  </a:lnTo>
                  <a:lnTo>
                    <a:pt x="963300" y="394586"/>
                  </a:lnTo>
                  <a:lnTo>
                    <a:pt x="976944" y="371111"/>
                  </a:lnTo>
                  <a:lnTo>
                    <a:pt x="980061" y="364691"/>
                  </a:lnTo>
                  <a:lnTo>
                    <a:pt x="988839" y="347636"/>
                  </a:lnTo>
                  <a:lnTo>
                    <a:pt x="998042" y="324161"/>
                  </a:lnTo>
                  <a:lnTo>
                    <a:pt x="1002312" y="309336"/>
                  </a:lnTo>
                  <a:lnTo>
                    <a:pt x="1005010" y="300686"/>
                  </a:lnTo>
                  <a:lnTo>
                    <a:pt x="1010175" y="277211"/>
                  </a:lnTo>
                  <a:lnTo>
                    <a:pt x="1013394" y="253736"/>
                  </a:lnTo>
                  <a:lnTo>
                    <a:pt x="1015151" y="230261"/>
                  </a:lnTo>
                  <a:lnTo>
                    <a:pt x="1015765" y="206786"/>
                  </a:lnTo>
                  <a:lnTo>
                    <a:pt x="1015367" y="183311"/>
                  </a:lnTo>
                  <a:lnTo>
                    <a:pt x="1013879" y="159837"/>
                  </a:lnTo>
                  <a:lnTo>
                    <a:pt x="1011018" y="136362"/>
                  </a:lnTo>
                  <a:lnTo>
                    <a:pt x="1006272" y="112887"/>
                  </a:lnTo>
                  <a:lnTo>
                    <a:pt x="1002312" y="99820"/>
                  </a:lnTo>
                  <a:lnTo>
                    <a:pt x="999193" y="89412"/>
                  </a:lnTo>
                  <a:lnTo>
                    <a:pt x="988934" y="65937"/>
                  </a:lnTo>
                  <a:lnTo>
                    <a:pt x="980061" y="51598"/>
                  </a:lnTo>
                  <a:lnTo>
                    <a:pt x="973267" y="42462"/>
                  </a:lnTo>
                  <a:lnTo>
                    <a:pt x="957810" y="26333"/>
                  </a:lnTo>
                  <a:lnTo>
                    <a:pt x="947555" y="18987"/>
                  </a:lnTo>
                  <a:lnTo>
                    <a:pt x="935560" y="11334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286610" y="1572527"/>
              <a:ext cx="967724" cy="1118910"/>
            </a:xfrm>
            <a:custGeom>
              <a:avLst/>
              <a:pathLst>
                <a:path w="967724" h="1118910">
                  <a:moveTo>
                    <a:pt x="882460" y="4142"/>
                  </a:moveTo>
                  <a:lnTo>
                    <a:pt x="860210" y="0"/>
                  </a:lnTo>
                  <a:lnTo>
                    <a:pt x="837959" y="326"/>
                  </a:lnTo>
                  <a:lnTo>
                    <a:pt x="815708" y="3943"/>
                  </a:lnTo>
                  <a:lnTo>
                    <a:pt x="793457" y="9903"/>
                  </a:lnTo>
                  <a:lnTo>
                    <a:pt x="771207" y="17497"/>
                  </a:lnTo>
                  <a:lnTo>
                    <a:pt x="759552" y="22023"/>
                  </a:lnTo>
                  <a:lnTo>
                    <a:pt x="748956" y="25914"/>
                  </a:lnTo>
                  <a:lnTo>
                    <a:pt x="726705" y="35040"/>
                  </a:lnTo>
                  <a:lnTo>
                    <a:pt x="705775" y="45498"/>
                  </a:lnTo>
                  <a:lnTo>
                    <a:pt x="704455" y="46139"/>
                  </a:lnTo>
                  <a:lnTo>
                    <a:pt x="682204" y="58728"/>
                  </a:lnTo>
                  <a:lnTo>
                    <a:pt x="667523" y="68972"/>
                  </a:lnTo>
                  <a:lnTo>
                    <a:pt x="659953" y="74171"/>
                  </a:lnTo>
                  <a:lnTo>
                    <a:pt x="637702" y="91500"/>
                  </a:lnTo>
                  <a:lnTo>
                    <a:pt x="636530" y="92447"/>
                  </a:lnTo>
                  <a:lnTo>
                    <a:pt x="615452" y="108835"/>
                  </a:lnTo>
                  <a:lnTo>
                    <a:pt x="606445" y="115922"/>
                  </a:lnTo>
                  <a:lnTo>
                    <a:pt x="593201" y="125875"/>
                  </a:lnTo>
                  <a:lnTo>
                    <a:pt x="575303" y="139397"/>
                  </a:lnTo>
                  <a:lnTo>
                    <a:pt x="570950" y="142540"/>
                  </a:lnTo>
                  <a:lnTo>
                    <a:pt x="548699" y="159010"/>
                  </a:lnTo>
                  <a:lnTo>
                    <a:pt x="543916" y="162872"/>
                  </a:lnTo>
                  <a:lnTo>
                    <a:pt x="526449" y="176485"/>
                  </a:lnTo>
                  <a:lnTo>
                    <a:pt x="515618" y="186347"/>
                  </a:lnTo>
                  <a:lnTo>
                    <a:pt x="504198" y="196334"/>
                  </a:lnTo>
                  <a:lnTo>
                    <a:pt x="491026" y="209822"/>
                  </a:lnTo>
                  <a:lnTo>
                    <a:pt x="481947" y="218716"/>
                  </a:lnTo>
                  <a:lnTo>
                    <a:pt x="468918" y="233297"/>
                  </a:lnTo>
                  <a:lnTo>
                    <a:pt x="459696" y="243254"/>
                  </a:lnTo>
                  <a:lnTo>
                    <a:pt x="448330" y="256772"/>
                  </a:lnTo>
                  <a:lnTo>
                    <a:pt x="437446" y="269575"/>
                  </a:lnTo>
                  <a:lnTo>
                    <a:pt x="428867" y="280247"/>
                  </a:lnTo>
                  <a:lnTo>
                    <a:pt x="415195" y="297699"/>
                  </a:lnTo>
                  <a:lnTo>
                    <a:pt x="410534" y="303721"/>
                  </a:lnTo>
                  <a:lnTo>
                    <a:pt x="393424" y="327196"/>
                  </a:lnTo>
                  <a:lnTo>
                    <a:pt x="392944" y="327887"/>
                  </a:lnTo>
                  <a:lnTo>
                    <a:pt x="376463" y="350671"/>
                  </a:lnTo>
                  <a:lnTo>
                    <a:pt x="370694" y="359665"/>
                  </a:lnTo>
                  <a:lnTo>
                    <a:pt x="360504" y="374146"/>
                  </a:lnTo>
                  <a:lnTo>
                    <a:pt x="348443" y="393765"/>
                  </a:lnTo>
                  <a:lnTo>
                    <a:pt x="345711" y="397621"/>
                  </a:lnTo>
                  <a:lnTo>
                    <a:pt x="330601" y="421096"/>
                  </a:lnTo>
                  <a:lnTo>
                    <a:pt x="326192" y="428889"/>
                  </a:lnTo>
                  <a:lnTo>
                    <a:pt x="315663" y="444571"/>
                  </a:lnTo>
                  <a:lnTo>
                    <a:pt x="303941" y="465447"/>
                  </a:lnTo>
                  <a:lnTo>
                    <a:pt x="302204" y="468046"/>
                  </a:lnTo>
                  <a:lnTo>
                    <a:pt x="288697" y="491521"/>
                  </a:lnTo>
                  <a:lnTo>
                    <a:pt x="281691" y="507378"/>
                  </a:lnTo>
                  <a:lnTo>
                    <a:pt x="277753" y="514996"/>
                  </a:lnTo>
                  <a:lnTo>
                    <a:pt x="268390" y="538470"/>
                  </a:lnTo>
                  <a:lnTo>
                    <a:pt x="262088" y="561945"/>
                  </a:lnTo>
                  <a:lnTo>
                    <a:pt x="259440" y="577126"/>
                  </a:lnTo>
                  <a:lnTo>
                    <a:pt x="257637" y="585420"/>
                  </a:lnTo>
                  <a:lnTo>
                    <a:pt x="254615" y="608895"/>
                  </a:lnTo>
                  <a:lnTo>
                    <a:pt x="253277" y="632370"/>
                  </a:lnTo>
                  <a:lnTo>
                    <a:pt x="252991" y="655845"/>
                  </a:lnTo>
                  <a:lnTo>
                    <a:pt x="252994" y="679320"/>
                  </a:lnTo>
                  <a:lnTo>
                    <a:pt x="252183" y="702795"/>
                  </a:lnTo>
                  <a:lnTo>
                    <a:pt x="248781" y="726270"/>
                  </a:lnTo>
                  <a:lnTo>
                    <a:pt x="239659" y="749745"/>
                  </a:lnTo>
                  <a:lnTo>
                    <a:pt x="237189" y="753239"/>
                  </a:lnTo>
                  <a:lnTo>
                    <a:pt x="214938" y="770707"/>
                  </a:lnTo>
                  <a:lnTo>
                    <a:pt x="208904" y="773219"/>
                  </a:lnTo>
                  <a:lnTo>
                    <a:pt x="192688" y="778709"/>
                  </a:lnTo>
                  <a:lnTo>
                    <a:pt x="170437" y="783984"/>
                  </a:lnTo>
                  <a:lnTo>
                    <a:pt x="148186" y="789747"/>
                  </a:lnTo>
                  <a:lnTo>
                    <a:pt x="131012" y="796694"/>
                  </a:lnTo>
                  <a:lnTo>
                    <a:pt x="125935" y="798924"/>
                  </a:lnTo>
                  <a:lnTo>
                    <a:pt x="103685" y="814769"/>
                  </a:lnTo>
                  <a:lnTo>
                    <a:pt x="98581" y="820169"/>
                  </a:lnTo>
                  <a:lnTo>
                    <a:pt x="81434" y="841456"/>
                  </a:lnTo>
                  <a:lnTo>
                    <a:pt x="80037" y="843644"/>
                  </a:lnTo>
                  <a:lnTo>
                    <a:pt x="66633" y="867119"/>
                  </a:lnTo>
                  <a:lnTo>
                    <a:pt x="59183" y="881839"/>
                  </a:lnTo>
                  <a:lnTo>
                    <a:pt x="55040" y="890594"/>
                  </a:lnTo>
                  <a:lnTo>
                    <a:pt x="44284" y="914069"/>
                  </a:lnTo>
                  <a:lnTo>
                    <a:pt x="36933" y="929903"/>
                  </a:lnTo>
                  <a:lnTo>
                    <a:pt x="33416" y="937544"/>
                  </a:lnTo>
                  <a:lnTo>
                    <a:pt x="22778" y="961019"/>
                  </a:lnTo>
                  <a:lnTo>
                    <a:pt x="14682" y="979700"/>
                  </a:lnTo>
                  <a:lnTo>
                    <a:pt x="12719" y="984494"/>
                  </a:lnTo>
                  <a:lnTo>
                    <a:pt x="5159" y="1007969"/>
                  </a:lnTo>
                  <a:lnTo>
                    <a:pt x="589" y="1031443"/>
                  </a:lnTo>
                  <a:lnTo>
                    <a:pt x="0" y="1054918"/>
                  </a:lnTo>
                  <a:lnTo>
                    <a:pt x="4549" y="1078393"/>
                  </a:lnTo>
                  <a:lnTo>
                    <a:pt x="14682" y="1100126"/>
                  </a:lnTo>
                  <a:lnTo>
                    <a:pt x="16186" y="1101868"/>
                  </a:lnTo>
                  <a:lnTo>
                    <a:pt x="36933" y="1117071"/>
                  </a:lnTo>
                  <a:lnTo>
                    <a:pt x="59183" y="1118910"/>
                  </a:lnTo>
                  <a:lnTo>
                    <a:pt x="81434" y="1110381"/>
                  </a:lnTo>
                  <a:lnTo>
                    <a:pt x="93109" y="1101868"/>
                  </a:lnTo>
                  <a:lnTo>
                    <a:pt x="103685" y="1094077"/>
                  </a:lnTo>
                  <a:lnTo>
                    <a:pt x="120735" y="1078393"/>
                  </a:lnTo>
                  <a:lnTo>
                    <a:pt x="125935" y="1073900"/>
                  </a:lnTo>
                  <a:lnTo>
                    <a:pt x="148186" y="1054912"/>
                  </a:lnTo>
                  <a:lnTo>
                    <a:pt x="170437" y="1040089"/>
                  </a:lnTo>
                  <a:lnTo>
                    <a:pt x="186931" y="1031443"/>
                  </a:lnTo>
                  <a:lnTo>
                    <a:pt x="192688" y="1028770"/>
                  </a:lnTo>
                  <a:lnTo>
                    <a:pt x="214938" y="1019625"/>
                  </a:lnTo>
                  <a:lnTo>
                    <a:pt x="237189" y="1010588"/>
                  </a:lnTo>
                  <a:lnTo>
                    <a:pt x="242754" y="1007969"/>
                  </a:lnTo>
                  <a:lnTo>
                    <a:pt x="259440" y="999787"/>
                  </a:lnTo>
                  <a:lnTo>
                    <a:pt x="281691" y="985367"/>
                  </a:lnTo>
                  <a:lnTo>
                    <a:pt x="282770" y="984494"/>
                  </a:lnTo>
                  <a:lnTo>
                    <a:pt x="303941" y="964959"/>
                  </a:lnTo>
                  <a:lnTo>
                    <a:pt x="307607" y="961019"/>
                  </a:lnTo>
                  <a:lnTo>
                    <a:pt x="326192" y="938335"/>
                  </a:lnTo>
                  <a:lnTo>
                    <a:pt x="326845" y="937544"/>
                  </a:lnTo>
                  <a:lnTo>
                    <a:pt x="345562" y="914069"/>
                  </a:lnTo>
                  <a:lnTo>
                    <a:pt x="348443" y="910594"/>
                  </a:lnTo>
                  <a:lnTo>
                    <a:pt x="370694" y="891139"/>
                  </a:lnTo>
                  <a:lnTo>
                    <a:pt x="371663" y="890594"/>
                  </a:lnTo>
                  <a:lnTo>
                    <a:pt x="392944" y="881224"/>
                  </a:lnTo>
                  <a:lnTo>
                    <a:pt x="415195" y="876719"/>
                  </a:lnTo>
                  <a:lnTo>
                    <a:pt x="437446" y="874823"/>
                  </a:lnTo>
                  <a:lnTo>
                    <a:pt x="459696" y="873609"/>
                  </a:lnTo>
                  <a:lnTo>
                    <a:pt x="481947" y="871674"/>
                  </a:lnTo>
                  <a:lnTo>
                    <a:pt x="504198" y="868010"/>
                  </a:lnTo>
                  <a:lnTo>
                    <a:pt x="507517" y="867119"/>
                  </a:lnTo>
                  <a:lnTo>
                    <a:pt x="526449" y="862646"/>
                  </a:lnTo>
                  <a:lnTo>
                    <a:pt x="548699" y="854804"/>
                  </a:lnTo>
                  <a:lnTo>
                    <a:pt x="570950" y="843948"/>
                  </a:lnTo>
                  <a:lnTo>
                    <a:pt x="571483" y="843644"/>
                  </a:lnTo>
                  <a:lnTo>
                    <a:pt x="593201" y="831409"/>
                  </a:lnTo>
                  <a:lnTo>
                    <a:pt x="609754" y="820169"/>
                  </a:lnTo>
                  <a:lnTo>
                    <a:pt x="615452" y="816174"/>
                  </a:lnTo>
                  <a:lnTo>
                    <a:pt x="637702" y="798829"/>
                  </a:lnTo>
                  <a:lnTo>
                    <a:pt x="640239" y="796694"/>
                  </a:lnTo>
                  <a:lnTo>
                    <a:pt x="659953" y="778955"/>
                  </a:lnTo>
                  <a:lnTo>
                    <a:pt x="665706" y="773219"/>
                  </a:lnTo>
                  <a:lnTo>
                    <a:pt x="682204" y="755258"/>
                  </a:lnTo>
                  <a:lnTo>
                    <a:pt x="686777" y="749745"/>
                  </a:lnTo>
                  <a:lnTo>
                    <a:pt x="704340" y="726270"/>
                  </a:lnTo>
                  <a:lnTo>
                    <a:pt x="704455" y="726108"/>
                  </a:lnTo>
                  <a:lnTo>
                    <a:pt x="719654" y="702795"/>
                  </a:lnTo>
                  <a:lnTo>
                    <a:pt x="726705" y="690848"/>
                  </a:lnTo>
                  <a:lnTo>
                    <a:pt x="733205" y="679320"/>
                  </a:lnTo>
                  <a:lnTo>
                    <a:pt x="745477" y="655845"/>
                  </a:lnTo>
                  <a:lnTo>
                    <a:pt x="748956" y="648841"/>
                  </a:lnTo>
                  <a:lnTo>
                    <a:pt x="757247" y="632370"/>
                  </a:lnTo>
                  <a:lnTo>
                    <a:pt x="768079" y="608895"/>
                  </a:lnTo>
                  <a:lnTo>
                    <a:pt x="771207" y="601800"/>
                  </a:lnTo>
                  <a:lnTo>
                    <a:pt x="779062" y="585420"/>
                  </a:lnTo>
                  <a:lnTo>
                    <a:pt x="789696" y="561945"/>
                  </a:lnTo>
                  <a:lnTo>
                    <a:pt x="793457" y="553589"/>
                  </a:lnTo>
                  <a:lnTo>
                    <a:pt x="801283" y="538470"/>
                  </a:lnTo>
                  <a:lnTo>
                    <a:pt x="813562" y="514996"/>
                  </a:lnTo>
                  <a:lnTo>
                    <a:pt x="815708" y="511132"/>
                  </a:lnTo>
                  <a:lnTo>
                    <a:pt x="828182" y="491521"/>
                  </a:lnTo>
                  <a:lnTo>
                    <a:pt x="837959" y="476747"/>
                  </a:lnTo>
                  <a:lnTo>
                    <a:pt x="844272" y="468046"/>
                  </a:lnTo>
                  <a:lnTo>
                    <a:pt x="860210" y="446300"/>
                  </a:lnTo>
                  <a:lnTo>
                    <a:pt x="861538" y="444571"/>
                  </a:lnTo>
                  <a:lnTo>
                    <a:pt x="879270" y="421096"/>
                  </a:lnTo>
                  <a:lnTo>
                    <a:pt x="882460" y="416657"/>
                  </a:lnTo>
                  <a:lnTo>
                    <a:pt x="896340" y="397621"/>
                  </a:lnTo>
                  <a:lnTo>
                    <a:pt x="904711" y="384888"/>
                  </a:lnTo>
                  <a:lnTo>
                    <a:pt x="911963" y="374146"/>
                  </a:lnTo>
                  <a:lnTo>
                    <a:pt x="925668" y="350671"/>
                  </a:lnTo>
                  <a:lnTo>
                    <a:pt x="926962" y="348102"/>
                  </a:lnTo>
                  <a:lnTo>
                    <a:pt x="937922" y="327196"/>
                  </a:lnTo>
                  <a:lnTo>
                    <a:pt x="947468" y="303721"/>
                  </a:lnTo>
                  <a:lnTo>
                    <a:pt x="949213" y="298239"/>
                  </a:lnTo>
                  <a:lnTo>
                    <a:pt x="955249" y="280247"/>
                  </a:lnTo>
                  <a:lnTo>
                    <a:pt x="960844" y="256772"/>
                  </a:lnTo>
                  <a:lnTo>
                    <a:pt x="964540" y="233297"/>
                  </a:lnTo>
                  <a:lnTo>
                    <a:pt x="966746" y="209822"/>
                  </a:lnTo>
                  <a:lnTo>
                    <a:pt x="967724" y="186347"/>
                  </a:lnTo>
                  <a:lnTo>
                    <a:pt x="967553" y="162872"/>
                  </a:lnTo>
                  <a:lnTo>
                    <a:pt x="966105" y="139397"/>
                  </a:lnTo>
                  <a:lnTo>
                    <a:pt x="963031" y="115922"/>
                  </a:lnTo>
                  <a:lnTo>
                    <a:pt x="957733" y="92447"/>
                  </a:lnTo>
                  <a:lnTo>
                    <a:pt x="949292" y="68972"/>
                  </a:lnTo>
                  <a:lnTo>
                    <a:pt x="949213" y="68809"/>
                  </a:lnTo>
                  <a:lnTo>
                    <a:pt x="936290" y="45498"/>
                  </a:lnTo>
                  <a:lnTo>
                    <a:pt x="926962" y="33502"/>
                  </a:lnTo>
                  <a:lnTo>
                    <a:pt x="914669" y="22023"/>
                  </a:lnTo>
                  <a:lnTo>
                    <a:pt x="904711" y="14369"/>
                  </a:lnTo>
                  <a:close/>
                </a:path>
              </a:pathLst>
            </a:custGeom>
            <a:solidFill>
              <a:srgbClr val="6FA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328605" y="1591235"/>
              <a:ext cx="910176" cy="1042304"/>
            </a:xfrm>
            <a:custGeom>
              <a:avLst/>
              <a:pathLst>
                <a:path w="910176" h="1042304">
                  <a:moveTo>
                    <a:pt x="818214" y="325"/>
                  </a:moveTo>
                  <a:lnTo>
                    <a:pt x="795964" y="0"/>
                  </a:lnTo>
                  <a:lnTo>
                    <a:pt x="775416" y="3315"/>
                  </a:lnTo>
                  <a:lnTo>
                    <a:pt x="773713" y="3574"/>
                  </a:lnTo>
                  <a:lnTo>
                    <a:pt x="751462" y="9503"/>
                  </a:lnTo>
                  <a:lnTo>
                    <a:pt x="729211" y="17050"/>
                  </a:lnTo>
                  <a:lnTo>
                    <a:pt x="706961" y="25915"/>
                  </a:lnTo>
                  <a:lnTo>
                    <a:pt x="704990" y="26789"/>
                  </a:lnTo>
                  <a:lnTo>
                    <a:pt x="684710" y="35500"/>
                  </a:lnTo>
                  <a:lnTo>
                    <a:pt x="662459" y="47031"/>
                  </a:lnTo>
                  <a:lnTo>
                    <a:pt x="657172" y="50264"/>
                  </a:lnTo>
                  <a:lnTo>
                    <a:pt x="640208" y="60512"/>
                  </a:lnTo>
                  <a:lnTo>
                    <a:pt x="621891" y="73739"/>
                  </a:lnTo>
                  <a:lnTo>
                    <a:pt x="617958" y="76547"/>
                  </a:lnTo>
                  <a:lnTo>
                    <a:pt x="595707" y="93821"/>
                  </a:lnTo>
                  <a:lnTo>
                    <a:pt x="591489" y="97214"/>
                  </a:lnTo>
                  <a:lnTo>
                    <a:pt x="573456" y="111199"/>
                  </a:lnTo>
                  <a:lnTo>
                    <a:pt x="561262" y="120689"/>
                  </a:lnTo>
                  <a:lnTo>
                    <a:pt x="551205" y="128177"/>
                  </a:lnTo>
                  <a:lnTo>
                    <a:pt x="529919" y="144164"/>
                  </a:lnTo>
                  <a:lnTo>
                    <a:pt x="528955" y="144853"/>
                  </a:lnTo>
                  <a:lnTo>
                    <a:pt x="506704" y="161092"/>
                  </a:lnTo>
                  <a:lnTo>
                    <a:pt x="498655" y="167639"/>
                  </a:lnTo>
                  <a:lnTo>
                    <a:pt x="484453" y="178621"/>
                  </a:lnTo>
                  <a:lnTo>
                    <a:pt x="470549" y="191114"/>
                  </a:lnTo>
                  <a:lnTo>
                    <a:pt x="462203" y="198196"/>
                  </a:lnTo>
                  <a:lnTo>
                    <a:pt x="445653" y="214589"/>
                  </a:lnTo>
                  <a:lnTo>
                    <a:pt x="439952" y="219945"/>
                  </a:lnTo>
                  <a:lnTo>
                    <a:pt x="423110" y="238064"/>
                  </a:lnTo>
                  <a:lnTo>
                    <a:pt x="417701" y="243703"/>
                  </a:lnTo>
                  <a:lnTo>
                    <a:pt x="402260" y="261538"/>
                  </a:lnTo>
                  <a:lnTo>
                    <a:pt x="395450" y="269448"/>
                  </a:lnTo>
                  <a:lnTo>
                    <a:pt x="382837" y="285013"/>
                  </a:lnTo>
                  <a:lnTo>
                    <a:pt x="373200" y="297508"/>
                  </a:lnTo>
                  <a:lnTo>
                    <a:pt x="364838" y="308488"/>
                  </a:lnTo>
                  <a:lnTo>
                    <a:pt x="350949" y="328455"/>
                  </a:lnTo>
                  <a:lnTo>
                    <a:pt x="348411" y="331963"/>
                  </a:lnTo>
                  <a:lnTo>
                    <a:pt x="332690" y="355438"/>
                  </a:lnTo>
                  <a:lnTo>
                    <a:pt x="328698" y="362115"/>
                  </a:lnTo>
                  <a:lnTo>
                    <a:pt x="317608" y="378913"/>
                  </a:lnTo>
                  <a:lnTo>
                    <a:pt x="306447" y="398459"/>
                  </a:lnTo>
                  <a:lnTo>
                    <a:pt x="303857" y="402388"/>
                  </a:lnTo>
                  <a:lnTo>
                    <a:pt x="289828" y="425863"/>
                  </a:lnTo>
                  <a:lnTo>
                    <a:pt x="284197" y="436716"/>
                  </a:lnTo>
                  <a:lnTo>
                    <a:pt x="276497" y="449338"/>
                  </a:lnTo>
                  <a:lnTo>
                    <a:pt x="264493" y="472813"/>
                  </a:lnTo>
                  <a:lnTo>
                    <a:pt x="261946" y="478707"/>
                  </a:lnTo>
                  <a:lnTo>
                    <a:pt x="253105" y="496287"/>
                  </a:lnTo>
                  <a:lnTo>
                    <a:pt x="244199" y="519762"/>
                  </a:lnTo>
                  <a:lnTo>
                    <a:pt x="239695" y="536213"/>
                  </a:lnTo>
                  <a:lnTo>
                    <a:pt x="237425" y="543237"/>
                  </a:lnTo>
                  <a:lnTo>
                    <a:pt x="232210" y="566712"/>
                  </a:lnTo>
                  <a:lnTo>
                    <a:pt x="229293" y="590187"/>
                  </a:lnTo>
                  <a:lnTo>
                    <a:pt x="228171" y="613662"/>
                  </a:lnTo>
                  <a:lnTo>
                    <a:pt x="228396" y="637137"/>
                  </a:lnTo>
                  <a:lnTo>
                    <a:pt x="229491" y="660612"/>
                  </a:lnTo>
                  <a:lnTo>
                    <a:pt x="230834" y="684087"/>
                  </a:lnTo>
                  <a:lnTo>
                    <a:pt x="231499" y="707562"/>
                  </a:lnTo>
                  <a:lnTo>
                    <a:pt x="229925" y="731036"/>
                  </a:lnTo>
                  <a:lnTo>
                    <a:pt x="222898" y="754511"/>
                  </a:lnTo>
                  <a:lnTo>
                    <a:pt x="217445" y="762686"/>
                  </a:lnTo>
                  <a:lnTo>
                    <a:pt x="198058" y="777986"/>
                  </a:lnTo>
                  <a:lnTo>
                    <a:pt x="195194" y="779492"/>
                  </a:lnTo>
                  <a:lnTo>
                    <a:pt x="172943" y="787657"/>
                  </a:lnTo>
                  <a:lnTo>
                    <a:pt x="150692" y="793856"/>
                  </a:lnTo>
                  <a:lnTo>
                    <a:pt x="128442" y="800428"/>
                  </a:lnTo>
                  <a:lnTo>
                    <a:pt x="125679" y="801461"/>
                  </a:lnTo>
                  <a:lnTo>
                    <a:pt x="106191" y="809776"/>
                  </a:lnTo>
                  <a:lnTo>
                    <a:pt x="83940" y="824401"/>
                  </a:lnTo>
                  <a:lnTo>
                    <a:pt x="83348" y="824936"/>
                  </a:lnTo>
                  <a:lnTo>
                    <a:pt x="62438" y="848411"/>
                  </a:lnTo>
                  <a:lnTo>
                    <a:pt x="61689" y="849508"/>
                  </a:lnTo>
                  <a:lnTo>
                    <a:pt x="48576" y="871886"/>
                  </a:lnTo>
                  <a:lnTo>
                    <a:pt x="39439" y="890525"/>
                  </a:lnTo>
                  <a:lnTo>
                    <a:pt x="37209" y="895361"/>
                  </a:lnTo>
                  <a:lnTo>
                    <a:pt x="27535" y="918836"/>
                  </a:lnTo>
                  <a:lnTo>
                    <a:pt x="17665" y="942311"/>
                  </a:lnTo>
                  <a:lnTo>
                    <a:pt x="17188" y="943596"/>
                  </a:lnTo>
                  <a:lnTo>
                    <a:pt x="9369" y="965786"/>
                  </a:lnTo>
                  <a:lnTo>
                    <a:pt x="2603" y="989260"/>
                  </a:lnTo>
                  <a:lnTo>
                    <a:pt x="0" y="1012735"/>
                  </a:lnTo>
                  <a:lnTo>
                    <a:pt x="9261" y="1036210"/>
                  </a:lnTo>
                  <a:lnTo>
                    <a:pt x="17188" y="1042304"/>
                  </a:lnTo>
                  <a:lnTo>
                    <a:pt x="39439" y="1039761"/>
                  </a:lnTo>
                  <a:lnTo>
                    <a:pt x="45215" y="1036210"/>
                  </a:lnTo>
                  <a:lnTo>
                    <a:pt x="61689" y="1026487"/>
                  </a:lnTo>
                  <a:lnTo>
                    <a:pt x="82811" y="1012735"/>
                  </a:lnTo>
                  <a:lnTo>
                    <a:pt x="83940" y="1012101"/>
                  </a:lnTo>
                  <a:lnTo>
                    <a:pt x="106191" y="999379"/>
                  </a:lnTo>
                  <a:lnTo>
                    <a:pt x="128442" y="989926"/>
                  </a:lnTo>
                  <a:lnTo>
                    <a:pt x="130140" y="989260"/>
                  </a:lnTo>
                  <a:lnTo>
                    <a:pt x="150692" y="981744"/>
                  </a:lnTo>
                  <a:lnTo>
                    <a:pt x="172943" y="974051"/>
                  </a:lnTo>
                  <a:lnTo>
                    <a:pt x="193653" y="965786"/>
                  </a:lnTo>
                  <a:lnTo>
                    <a:pt x="195194" y="965111"/>
                  </a:lnTo>
                  <a:lnTo>
                    <a:pt x="217445" y="952299"/>
                  </a:lnTo>
                  <a:lnTo>
                    <a:pt x="230593" y="942311"/>
                  </a:lnTo>
                  <a:lnTo>
                    <a:pt x="239695" y="933780"/>
                  </a:lnTo>
                  <a:lnTo>
                    <a:pt x="253096" y="918836"/>
                  </a:lnTo>
                  <a:lnTo>
                    <a:pt x="261946" y="906496"/>
                  </a:lnTo>
                  <a:lnTo>
                    <a:pt x="269875" y="895361"/>
                  </a:lnTo>
                  <a:lnTo>
                    <a:pt x="284197" y="873562"/>
                  </a:lnTo>
                  <a:lnTo>
                    <a:pt x="285550" y="871886"/>
                  </a:lnTo>
                  <a:lnTo>
                    <a:pt x="306447" y="849984"/>
                  </a:lnTo>
                  <a:lnTo>
                    <a:pt x="309073" y="848411"/>
                  </a:lnTo>
                  <a:lnTo>
                    <a:pt x="328698" y="839910"/>
                  </a:lnTo>
                  <a:lnTo>
                    <a:pt x="350949" y="836385"/>
                  </a:lnTo>
                  <a:lnTo>
                    <a:pt x="373200" y="835848"/>
                  </a:lnTo>
                  <a:lnTo>
                    <a:pt x="395450" y="836414"/>
                  </a:lnTo>
                  <a:lnTo>
                    <a:pt x="417701" y="836729"/>
                  </a:lnTo>
                  <a:lnTo>
                    <a:pt x="439952" y="835752"/>
                  </a:lnTo>
                  <a:lnTo>
                    <a:pt x="462203" y="832689"/>
                  </a:lnTo>
                  <a:lnTo>
                    <a:pt x="484453" y="826918"/>
                  </a:lnTo>
                  <a:lnTo>
                    <a:pt x="489611" y="824936"/>
                  </a:lnTo>
                  <a:lnTo>
                    <a:pt x="506704" y="818752"/>
                  </a:lnTo>
                  <a:lnTo>
                    <a:pt x="528955" y="807601"/>
                  </a:lnTo>
                  <a:lnTo>
                    <a:pt x="538918" y="801461"/>
                  </a:lnTo>
                  <a:lnTo>
                    <a:pt x="551205" y="793728"/>
                  </a:lnTo>
                  <a:lnTo>
                    <a:pt x="572396" y="777986"/>
                  </a:lnTo>
                  <a:lnTo>
                    <a:pt x="573456" y="777154"/>
                  </a:lnTo>
                  <a:lnTo>
                    <a:pt x="595707" y="758317"/>
                  </a:lnTo>
                  <a:lnTo>
                    <a:pt x="599843" y="754511"/>
                  </a:lnTo>
                  <a:lnTo>
                    <a:pt x="617958" y="736521"/>
                  </a:lnTo>
                  <a:lnTo>
                    <a:pt x="623018" y="731036"/>
                  </a:lnTo>
                  <a:lnTo>
                    <a:pt x="640208" y="710778"/>
                  </a:lnTo>
                  <a:lnTo>
                    <a:pt x="642697" y="707562"/>
                  </a:lnTo>
                  <a:lnTo>
                    <a:pt x="659674" y="684087"/>
                  </a:lnTo>
                  <a:lnTo>
                    <a:pt x="662459" y="680009"/>
                  </a:lnTo>
                  <a:lnTo>
                    <a:pt x="674715" y="660612"/>
                  </a:lnTo>
                  <a:lnTo>
                    <a:pt x="684710" y="643307"/>
                  </a:lnTo>
                  <a:lnTo>
                    <a:pt x="688128" y="637137"/>
                  </a:lnTo>
                  <a:lnTo>
                    <a:pt x="700535" y="613662"/>
                  </a:lnTo>
                  <a:lnTo>
                    <a:pt x="706961" y="600392"/>
                  </a:lnTo>
                  <a:lnTo>
                    <a:pt x="712015" y="590187"/>
                  </a:lnTo>
                  <a:lnTo>
                    <a:pt x="722916" y="566712"/>
                  </a:lnTo>
                  <a:lnTo>
                    <a:pt x="729211" y="552125"/>
                  </a:lnTo>
                  <a:lnTo>
                    <a:pt x="733441" y="543237"/>
                  </a:lnTo>
                  <a:lnTo>
                    <a:pt x="744356" y="519762"/>
                  </a:lnTo>
                  <a:lnTo>
                    <a:pt x="751462" y="504468"/>
                  </a:lnTo>
                  <a:lnTo>
                    <a:pt x="755855" y="496287"/>
                  </a:lnTo>
                  <a:lnTo>
                    <a:pt x="769001" y="472813"/>
                  </a:lnTo>
                  <a:lnTo>
                    <a:pt x="773713" y="464923"/>
                  </a:lnTo>
                  <a:lnTo>
                    <a:pt x="784194" y="449338"/>
                  </a:lnTo>
                  <a:lnTo>
                    <a:pt x="795964" y="432504"/>
                  </a:lnTo>
                  <a:lnTo>
                    <a:pt x="800921" y="425863"/>
                  </a:lnTo>
                  <a:lnTo>
                    <a:pt x="818214" y="402554"/>
                  </a:lnTo>
                  <a:lnTo>
                    <a:pt x="818340" y="402388"/>
                  </a:lnTo>
                  <a:lnTo>
                    <a:pt x="835572" y="378913"/>
                  </a:lnTo>
                  <a:lnTo>
                    <a:pt x="840465" y="371673"/>
                  </a:lnTo>
                  <a:lnTo>
                    <a:pt x="851499" y="355438"/>
                  </a:lnTo>
                  <a:lnTo>
                    <a:pt x="862716" y="336590"/>
                  </a:lnTo>
                  <a:lnTo>
                    <a:pt x="865532" y="331963"/>
                  </a:lnTo>
                  <a:lnTo>
                    <a:pt x="877843" y="308488"/>
                  </a:lnTo>
                  <a:lnTo>
                    <a:pt x="884966" y="291694"/>
                  </a:lnTo>
                  <a:lnTo>
                    <a:pt x="887899" y="285013"/>
                  </a:lnTo>
                  <a:lnTo>
                    <a:pt x="896042" y="261538"/>
                  </a:lnTo>
                  <a:lnTo>
                    <a:pt x="901967" y="238064"/>
                  </a:lnTo>
                  <a:lnTo>
                    <a:pt x="906080" y="214589"/>
                  </a:lnTo>
                  <a:lnTo>
                    <a:pt x="907217" y="204537"/>
                  </a:lnTo>
                  <a:lnTo>
                    <a:pt x="908808" y="191114"/>
                  </a:lnTo>
                  <a:lnTo>
                    <a:pt x="910176" y="167639"/>
                  </a:lnTo>
                  <a:lnTo>
                    <a:pt x="910134" y="144164"/>
                  </a:lnTo>
                  <a:lnTo>
                    <a:pt x="908500" y="120689"/>
                  </a:lnTo>
                  <a:lnTo>
                    <a:pt x="907217" y="112255"/>
                  </a:lnTo>
                  <a:lnTo>
                    <a:pt x="904916" y="97214"/>
                  </a:lnTo>
                  <a:lnTo>
                    <a:pt x="898625" y="73739"/>
                  </a:lnTo>
                  <a:lnTo>
                    <a:pt x="888406" y="50264"/>
                  </a:lnTo>
                  <a:lnTo>
                    <a:pt x="884966" y="44599"/>
                  </a:lnTo>
                  <a:lnTo>
                    <a:pt x="870877" y="26789"/>
                  </a:lnTo>
                  <a:lnTo>
                    <a:pt x="862716" y="19007"/>
                  </a:lnTo>
                  <a:lnTo>
                    <a:pt x="840465" y="5940"/>
                  </a:lnTo>
                  <a:lnTo>
                    <a:pt x="830485" y="3315"/>
                  </a:lnTo>
                  <a:close/>
                </a:path>
              </a:pathLst>
            </a:custGeom>
            <a:solidFill>
              <a:srgbClr val="7EA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571365" y="1609099"/>
              <a:ext cx="652623" cy="802314"/>
            </a:xfrm>
            <a:custGeom>
              <a:avLst/>
              <a:pathLst>
                <a:path w="652623" h="802314">
                  <a:moveTo>
                    <a:pt x="598172" y="8926"/>
                  </a:moveTo>
                  <a:lnTo>
                    <a:pt x="597705" y="8631"/>
                  </a:lnTo>
                  <a:lnTo>
                    <a:pt x="575455" y="1262"/>
                  </a:lnTo>
                  <a:lnTo>
                    <a:pt x="553204" y="0"/>
                  </a:lnTo>
                  <a:lnTo>
                    <a:pt x="530953" y="3032"/>
                  </a:lnTo>
                  <a:lnTo>
                    <a:pt x="508964" y="8926"/>
                  </a:lnTo>
                  <a:lnTo>
                    <a:pt x="508702" y="8994"/>
                  </a:lnTo>
                  <a:lnTo>
                    <a:pt x="486452" y="16539"/>
                  </a:lnTo>
                  <a:lnTo>
                    <a:pt x="464201" y="25331"/>
                  </a:lnTo>
                  <a:lnTo>
                    <a:pt x="448859" y="32400"/>
                  </a:lnTo>
                  <a:lnTo>
                    <a:pt x="441950" y="35536"/>
                  </a:lnTo>
                  <a:lnTo>
                    <a:pt x="419699" y="47333"/>
                  </a:lnTo>
                  <a:lnTo>
                    <a:pt x="406323" y="55875"/>
                  </a:lnTo>
                  <a:lnTo>
                    <a:pt x="397449" y="61523"/>
                  </a:lnTo>
                  <a:lnTo>
                    <a:pt x="375198" y="77825"/>
                  </a:lnTo>
                  <a:lnTo>
                    <a:pt x="373266" y="79350"/>
                  </a:lnTo>
                  <a:lnTo>
                    <a:pt x="352947" y="95034"/>
                  </a:lnTo>
                  <a:lnTo>
                    <a:pt x="343152" y="102825"/>
                  </a:lnTo>
                  <a:lnTo>
                    <a:pt x="330697" y="112387"/>
                  </a:lnTo>
                  <a:lnTo>
                    <a:pt x="312488" y="126300"/>
                  </a:lnTo>
                  <a:lnTo>
                    <a:pt x="308446" y="129247"/>
                  </a:lnTo>
                  <a:lnTo>
                    <a:pt x="286195" y="145344"/>
                  </a:lnTo>
                  <a:lnTo>
                    <a:pt x="280339" y="149775"/>
                  </a:lnTo>
                  <a:lnTo>
                    <a:pt x="263944" y="161482"/>
                  </a:lnTo>
                  <a:lnTo>
                    <a:pt x="249249" y="173250"/>
                  </a:lnTo>
                  <a:lnTo>
                    <a:pt x="241694" y="178901"/>
                  </a:lnTo>
                  <a:lnTo>
                    <a:pt x="221226" y="196725"/>
                  </a:lnTo>
                  <a:lnTo>
                    <a:pt x="219443" y="198173"/>
                  </a:lnTo>
                  <a:lnTo>
                    <a:pt x="197192" y="219278"/>
                  </a:lnTo>
                  <a:lnTo>
                    <a:pt x="196336" y="220200"/>
                  </a:lnTo>
                  <a:lnTo>
                    <a:pt x="174941" y="242506"/>
                  </a:lnTo>
                  <a:lnTo>
                    <a:pt x="173930" y="243675"/>
                  </a:lnTo>
                  <a:lnTo>
                    <a:pt x="153566" y="267149"/>
                  </a:lnTo>
                  <a:lnTo>
                    <a:pt x="152691" y="268179"/>
                  </a:lnTo>
                  <a:lnTo>
                    <a:pt x="134781" y="290624"/>
                  </a:lnTo>
                  <a:lnTo>
                    <a:pt x="130440" y="296490"/>
                  </a:lnTo>
                  <a:lnTo>
                    <a:pt x="117533" y="314099"/>
                  </a:lnTo>
                  <a:lnTo>
                    <a:pt x="108189" y="328380"/>
                  </a:lnTo>
                  <a:lnTo>
                    <a:pt x="101890" y="337574"/>
                  </a:lnTo>
                  <a:lnTo>
                    <a:pt x="87624" y="361049"/>
                  </a:lnTo>
                  <a:lnTo>
                    <a:pt x="85939" y="364093"/>
                  </a:lnTo>
                  <a:lnTo>
                    <a:pt x="73376" y="384524"/>
                  </a:lnTo>
                  <a:lnTo>
                    <a:pt x="63688" y="402826"/>
                  </a:lnTo>
                  <a:lnTo>
                    <a:pt x="60529" y="407999"/>
                  </a:lnTo>
                  <a:lnTo>
                    <a:pt x="47650" y="431474"/>
                  </a:lnTo>
                  <a:lnTo>
                    <a:pt x="41437" y="444656"/>
                  </a:lnTo>
                  <a:lnTo>
                    <a:pt x="35798" y="454949"/>
                  </a:lnTo>
                  <a:lnTo>
                    <a:pt x="25030" y="478424"/>
                  </a:lnTo>
                  <a:lnTo>
                    <a:pt x="19186" y="494575"/>
                  </a:lnTo>
                  <a:lnTo>
                    <a:pt x="16124" y="501898"/>
                  </a:lnTo>
                  <a:lnTo>
                    <a:pt x="8651" y="525373"/>
                  </a:lnTo>
                  <a:lnTo>
                    <a:pt x="3737" y="548848"/>
                  </a:lnTo>
                  <a:lnTo>
                    <a:pt x="963" y="572323"/>
                  </a:lnTo>
                  <a:lnTo>
                    <a:pt x="0" y="595798"/>
                  </a:lnTo>
                  <a:lnTo>
                    <a:pt x="567" y="619273"/>
                  </a:lnTo>
                  <a:lnTo>
                    <a:pt x="2395" y="642748"/>
                  </a:lnTo>
                  <a:lnTo>
                    <a:pt x="5183" y="666223"/>
                  </a:lnTo>
                  <a:lnTo>
                    <a:pt x="8578" y="689698"/>
                  </a:lnTo>
                  <a:lnTo>
                    <a:pt x="12179" y="713173"/>
                  </a:lnTo>
                  <a:lnTo>
                    <a:pt x="15615" y="736647"/>
                  </a:lnTo>
                  <a:lnTo>
                    <a:pt x="18879" y="760122"/>
                  </a:lnTo>
                  <a:lnTo>
                    <a:pt x="19186" y="762970"/>
                  </a:lnTo>
                  <a:lnTo>
                    <a:pt x="27679" y="783597"/>
                  </a:lnTo>
                  <a:lnTo>
                    <a:pt x="41437" y="788263"/>
                  </a:lnTo>
                  <a:lnTo>
                    <a:pt x="63688" y="790671"/>
                  </a:lnTo>
                  <a:lnTo>
                    <a:pt x="85939" y="792812"/>
                  </a:lnTo>
                  <a:lnTo>
                    <a:pt x="108189" y="795422"/>
                  </a:lnTo>
                  <a:lnTo>
                    <a:pt x="130440" y="798283"/>
                  </a:lnTo>
                  <a:lnTo>
                    <a:pt x="152691" y="800820"/>
                  </a:lnTo>
                  <a:lnTo>
                    <a:pt x="174941" y="802314"/>
                  </a:lnTo>
                  <a:lnTo>
                    <a:pt x="197192" y="802052"/>
                  </a:lnTo>
                  <a:lnTo>
                    <a:pt x="219443" y="799404"/>
                  </a:lnTo>
                  <a:lnTo>
                    <a:pt x="241694" y="793827"/>
                  </a:lnTo>
                  <a:lnTo>
                    <a:pt x="263944" y="784859"/>
                  </a:lnTo>
                  <a:lnTo>
                    <a:pt x="266344" y="783597"/>
                  </a:lnTo>
                  <a:lnTo>
                    <a:pt x="286195" y="773141"/>
                  </a:lnTo>
                  <a:lnTo>
                    <a:pt x="305487" y="760122"/>
                  </a:lnTo>
                  <a:lnTo>
                    <a:pt x="308446" y="758030"/>
                  </a:lnTo>
                  <a:lnTo>
                    <a:pt x="330697" y="740278"/>
                  </a:lnTo>
                  <a:lnTo>
                    <a:pt x="334882" y="736647"/>
                  </a:lnTo>
                  <a:lnTo>
                    <a:pt x="352947" y="719823"/>
                  </a:lnTo>
                  <a:lnTo>
                    <a:pt x="359591" y="713173"/>
                  </a:lnTo>
                  <a:lnTo>
                    <a:pt x="375198" y="696387"/>
                  </a:lnTo>
                  <a:lnTo>
                    <a:pt x="380956" y="689698"/>
                  </a:lnTo>
                  <a:lnTo>
                    <a:pt x="397449" y="669161"/>
                  </a:lnTo>
                  <a:lnTo>
                    <a:pt x="399611" y="666223"/>
                  </a:lnTo>
                  <a:lnTo>
                    <a:pt x="416098" y="642748"/>
                  </a:lnTo>
                  <a:lnTo>
                    <a:pt x="419699" y="637344"/>
                  </a:lnTo>
                  <a:lnTo>
                    <a:pt x="430869" y="619273"/>
                  </a:lnTo>
                  <a:lnTo>
                    <a:pt x="441950" y="599606"/>
                  </a:lnTo>
                  <a:lnTo>
                    <a:pt x="444021" y="595798"/>
                  </a:lnTo>
                  <a:lnTo>
                    <a:pt x="456210" y="572323"/>
                  </a:lnTo>
                  <a:lnTo>
                    <a:pt x="464201" y="555120"/>
                  </a:lnTo>
                  <a:lnTo>
                    <a:pt x="467222" y="548848"/>
                  </a:lnTo>
                  <a:lnTo>
                    <a:pt x="477915" y="525373"/>
                  </a:lnTo>
                  <a:lnTo>
                    <a:pt x="486452" y="505176"/>
                  </a:lnTo>
                  <a:lnTo>
                    <a:pt x="488003" y="501898"/>
                  </a:lnTo>
                  <a:lnTo>
                    <a:pt x="499138" y="478424"/>
                  </a:lnTo>
                  <a:lnTo>
                    <a:pt x="508702" y="458790"/>
                  </a:lnTo>
                  <a:lnTo>
                    <a:pt x="510869" y="454949"/>
                  </a:lnTo>
                  <a:lnTo>
                    <a:pt x="524905" y="431474"/>
                  </a:lnTo>
                  <a:lnTo>
                    <a:pt x="530953" y="422028"/>
                  </a:lnTo>
                  <a:lnTo>
                    <a:pt x="540847" y="407999"/>
                  </a:lnTo>
                  <a:lnTo>
                    <a:pt x="553204" y="390938"/>
                  </a:lnTo>
                  <a:lnTo>
                    <a:pt x="558030" y="384524"/>
                  </a:lnTo>
                  <a:lnTo>
                    <a:pt x="575189" y="361049"/>
                  </a:lnTo>
                  <a:lnTo>
                    <a:pt x="575455" y="360667"/>
                  </a:lnTo>
                  <a:lnTo>
                    <a:pt x="591393" y="337574"/>
                  </a:lnTo>
                  <a:lnTo>
                    <a:pt x="597705" y="327335"/>
                  </a:lnTo>
                  <a:lnTo>
                    <a:pt x="605858" y="314099"/>
                  </a:lnTo>
                  <a:lnTo>
                    <a:pt x="618211" y="290624"/>
                  </a:lnTo>
                  <a:lnTo>
                    <a:pt x="619956" y="286705"/>
                  </a:lnTo>
                  <a:lnTo>
                    <a:pt x="628758" y="267149"/>
                  </a:lnTo>
                  <a:lnTo>
                    <a:pt x="637052" y="243675"/>
                  </a:lnTo>
                  <a:lnTo>
                    <a:pt x="642207" y="224547"/>
                  </a:lnTo>
                  <a:lnTo>
                    <a:pt x="643399" y="220200"/>
                  </a:lnTo>
                  <a:lnTo>
                    <a:pt x="648093" y="196725"/>
                  </a:lnTo>
                  <a:lnTo>
                    <a:pt x="651113" y="173250"/>
                  </a:lnTo>
                  <a:lnTo>
                    <a:pt x="652623" y="149775"/>
                  </a:lnTo>
                  <a:lnTo>
                    <a:pt x="652581" y="126300"/>
                  </a:lnTo>
                  <a:lnTo>
                    <a:pt x="650708" y="102825"/>
                  </a:lnTo>
                  <a:lnTo>
                    <a:pt x="646451" y="79350"/>
                  </a:lnTo>
                  <a:lnTo>
                    <a:pt x="642207" y="65686"/>
                  </a:lnTo>
                  <a:lnTo>
                    <a:pt x="638630" y="55875"/>
                  </a:lnTo>
                  <a:lnTo>
                    <a:pt x="625085" y="32400"/>
                  </a:lnTo>
                  <a:lnTo>
                    <a:pt x="619956" y="26104"/>
                  </a:lnTo>
                  <a:close/>
                </a:path>
              </a:pathLst>
            </a:custGeom>
            <a:solidFill>
              <a:srgbClr val="8DB3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403053" y="2408051"/>
              <a:ext cx="176270" cy="138012"/>
            </a:xfrm>
            <a:custGeom>
              <a:avLst/>
              <a:pathLst>
                <a:path w="176270" h="138012">
                  <a:moveTo>
                    <a:pt x="165247" y="1028"/>
                  </a:moveTo>
                  <a:lnTo>
                    <a:pt x="175198" y="8121"/>
                  </a:lnTo>
                  <a:lnTo>
                    <a:pt x="176270" y="31596"/>
                  </a:lnTo>
                  <a:lnTo>
                    <a:pt x="170553" y="55070"/>
                  </a:lnTo>
                  <a:lnTo>
                    <a:pt x="165247" y="66401"/>
                  </a:lnTo>
                  <a:lnTo>
                    <a:pt x="159463" y="78545"/>
                  </a:lnTo>
                  <a:lnTo>
                    <a:pt x="142996" y="100048"/>
                  </a:lnTo>
                  <a:lnTo>
                    <a:pt x="141112" y="102020"/>
                  </a:lnTo>
                  <a:lnTo>
                    <a:pt x="120746" y="116512"/>
                  </a:lnTo>
                  <a:lnTo>
                    <a:pt x="103113" y="125495"/>
                  </a:lnTo>
                  <a:lnTo>
                    <a:pt x="98495" y="127391"/>
                  </a:lnTo>
                  <a:lnTo>
                    <a:pt x="76244" y="133217"/>
                  </a:lnTo>
                  <a:lnTo>
                    <a:pt x="53994" y="136846"/>
                  </a:lnTo>
                  <a:lnTo>
                    <a:pt x="31743" y="138012"/>
                  </a:lnTo>
                  <a:lnTo>
                    <a:pt x="9492" y="132408"/>
                  </a:lnTo>
                  <a:lnTo>
                    <a:pt x="3029" y="125495"/>
                  </a:lnTo>
                  <a:lnTo>
                    <a:pt x="0" y="102020"/>
                  </a:lnTo>
                  <a:lnTo>
                    <a:pt x="5277" y="78545"/>
                  </a:lnTo>
                  <a:lnTo>
                    <a:pt x="9492" y="69560"/>
                  </a:lnTo>
                  <a:lnTo>
                    <a:pt x="17009" y="55070"/>
                  </a:lnTo>
                  <a:lnTo>
                    <a:pt x="31743" y="37473"/>
                  </a:lnTo>
                  <a:lnTo>
                    <a:pt x="38039" y="31596"/>
                  </a:lnTo>
                  <a:lnTo>
                    <a:pt x="53994" y="21402"/>
                  </a:lnTo>
                  <a:lnTo>
                    <a:pt x="76244" y="11626"/>
                  </a:lnTo>
                  <a:lnTo>
                    <a:pt x="88151" y="8121"/>
                  </a:lnTo>
                  <a:lnTo>
                    <a:pt x="98495" y="5542"/>
                  </a:lnTo>
                  <a:lnTo>
                    <a:pt x="120746" y="1979"/>
                  </a:lnTo>
                  <a:lnTo>
                    <a:pt x="142996" y="0"/>
                  </a:lnTo>
                  <a:close/>
                </a:path>
              </a:pathLst>
            </a:custGeom>
            <a:solidFill>
              <a:srgbClr val="8DB3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583714" y="1627080"/>
              <a:ext cx="625615" cy="769576"/>
            </a:xfrm>
            <a:custGeom>
              <a:avLst/>
              <a:pathLst>
                <a:path w="625615" h="769576">
                  <a:moveTo>
                    <a:pt x="585356" y="12741"/>
                  </a:moveTo>
                  <a:lnTo>
                    <a:pt x="563106" y="2623"/>
                  </a:lnTo>
                  <a:lnTo>
                    <a:pt x="540855" y="0"/>
                  </a:lnTo>
                  <a:lnTo>
                    <a:pt x="518604" y="2349"/>
                  </a:lnTo>
                  <a:lnTo>
                    <a:pt x="496353" y="7844"/>
                  </a:lnTo>
                  <a:lnTo>
                    <a:pt x="476891" y="14419"/>
                  </a:lnTo>
                  <a:lnTo>
                    <a:pt x="474103" y="15350"/>
                  </a:lnTo>
                  <a:lnTo>
                    <a:pt x="451852" y="24165"/>
                  </a:lnTo>
                  <a:lnTo>
                    <a:pt x="429601" y="34504"/>
                  </a:lnTo>
                  <a:lnTo>
                    <a:pt x="423440" y="37894"/>
                  </a:lnTo>
                  <a:lnTo>
                    <a:pt x="407351" y="46742"/>
                  </a:lnTo>
                  <a:lnTo>
                    <a:pt x="385089" y="61369"/>
                  </a:lnTo>
                  <a:lnTo>
                    <a:pt x="362849" y="77647"/>
                  </a:lnTo>
                  <a:lnTo>
                    <a:pt x="353710" y="84844"/>
                  </a:lnTo>
                  <a:lnTo>
                    <a:pt x="340598" y="94955"/>
                  </a:lnTo>
                  <a:lnTo>
                    <a:pt x="323458" y="108319"/>
                  </a:lnTo>
                  <a:lnTo>
                    <a:pt x="318348" y="112156"/>
                  </a:lnTo>
                  <a:lnTo>
                    <a:pt x="296097" y="128506"/>
                  </a:lnTo>
                  <a:lnTo>
                    <a:pt x="291627" y="131794"/>
                  </a:lnTo>
                  <a:lnTo>
                    <a:pt x="273846" y="144105"/>
                  </a:lnTo>
                  <a:lnTo>
                    <a:pt x="258670" y="155269"/>
                  </a:lnTo>
                  <a:lnTo>
                    <a:pt x="251595" y="160092"/>
                  </a:lnTo>
                  <a:lnTo>
                    <a:pt x="229345" y="177100"/>
                  </a:lnTo>
                  <a:lnTo>
                    <a:pt x="227458" y="178744"/>
                  </a:lnTo>
                  <a:lnTo>
                    <a:pt x="207094" y="195283"/>
                  </a:lnTo>
                  <a:lnTo>
                    <a:pt x="199820" y="202219"/>
                  </a:lnTo>
                  <a:lnTo>
                    <a:pt x="184843" y="215762"/>
                  </a:lnTo>
                  <a:lnTo>
                    <a:pt x="175334" y="225694"/>
                  </a:lnTo>
                  <a:lnTo>
                    <a:pt x="162592" y="238762"/>
                  </a:lnTo>
                  <a:lnTo>
                    <a:pt x="153498" y="249169"/>
                  </a:lnTo>
                  <a:lnTo>
                    <a:pt x="140342" y="264652"/>
                  </a:lnTo>
                  <a:lnTo>
                    <a:pt x="133965" y="272643"/>
                  </a:lnTo>
                  <a:lnTo>
                    <a:pt x="118091" y="294093"/>
                  </a:lnTo>
                  <a:lnTo>
                    <a:pt x="116606" y="296118"/>
                  </a:lnTo>
                  <a:lnTo>
                    <a:pt x="100550" y="319593"/>
                  </a:lnTo>
                  <a:lnTo>
                    <a:pt x="95840" y="327360"/>
                  </a:lnTo>
                  <a:lnTo>
                    <a:pt x="85781" y="343068"/>
                  </a:lnTo>
                  <a:lnTo>
                    <a:pt x="73590" y="365092"/>
                  </a:lnTo>
                  <a:lnTo>
                    <a:pt x="72698" y="366543"/>
                  </a:lnTo>
                  <a:lnTo>
                    <a:pt x="59404" y="390018"/>
                  </a:lnTo>
                  <a:lnTo>
                    <a:pt x="51339" y="406488"/>
                  </a:lnTo>
                  <a:lnTo>
                    <a:pt x="47401" y="413493"/>
                  </a:lnTo>
                  <a:lnTo>
                    <a:pt x="35715" y="436968"/>
                  </a:lnTo>
                  <a:lnTo>
                    <a:pt x="29088" y="452767"/>
                  </a:lnTo>
                  <a:lnTo>
                    <a:pt x="25389" y="460443"/>
                  </a:lnTo>
                  <a:lnTo>
                    <a:pt x="16092" y="483918"/>
                  </a:lnTo>
                  <a:lnTo>
                    <a:pt x="9237" y="507392"/>
                  </a:lnTo>
                  <a:lnTo>
                    <a:pt x="6837" y="519189"/>
                  </a:lnTo>
                  <a:lnTo>
                    <a:pt x="4090" y="530867"/>
                  </a:lnTo>
                  <a:lnTo>
                    <a:pt x="938" y="554342"/>
                  </a:lnTo>
                  <a:lnTo>
                    <a:pt x="0" y="577817"/>
                  </a:lnTo>
                  <a:lnTo>
                    <a:pt x="1034" y="601292"/>
                  </a:lnTo>
                  <a:lnTo>
                    <a:pt x="3869" y="624767"/>
                  </a:lnTo>
                  <a:lnTo>
                    <a:pt x="6837" y="640736"/>
                  </a:lnTo>
                  <a:lnTo>
                    <a:pt x="8239" y="648242"/>
                  </a:lnTo>
                  <a:lnTo>
                    <a:pt x="13948" y="671717"/>
                  </a:lnTo>
                  <a:lnTo>
                    <a:pt x="21929" y="695192"/>
                  </a:lnTo>
                  <a:lnTo>
                    <a:pt x="29088" y="710656"/>
                  </a:lnTo>
                  <a:lnTo>
                    <a:pt x="34219" y="718667"/>
                  </a:lnTo>
                  <a:lnTo>
                    <a:pt x="51339" y="736799"/>
                  </a:lnTo>
                  <a:lnTo>
                    <a:pt x="59770" y="742141"/>
                  </a:lnTo>
                  <a:lnTo>
                    <a:pt x="73590" y="749034"/>
                  </a:lnTo>
                  <a:lnTo>
                    <a:pt x="95840" y="756751"/>
                  </a:lnTo>
                  <a:lnTo>
                    <a:pt x="118091" y="762346"/>
                  </a:lnTo>
                  <a:lnTo>
                    <a:pt x="135393" y="765616"/>
                  </a:lnTo>
                  <a:lnTo>
                    <a:pt x="140342" y="766551"/>
                  </a:lnTo>
                  <a:lnTo>
                    <a:pt x="162592" y="769264"/>
                  </a:lnTo>
                  <a:lnTo>
                    <a:pt x="184843" y="769576"/>
                  </a:lnTo>
                  <a:lnTo>
                    <a:pt x="207094" y="766943"/>
                  </a:lnTo>
                  <a:lnTo>
                    <a:pt x="212076" y="765616"/>
                  </a:lnTo>
                  <a:lnTo>
                    <a:pt x="229345" y="761295"/>
                  </a:lnTo>
                  <a:lnTo>
                    <a:pt x="251595" y="752167"/>
                  </a:lnTo>
                  <a:lnTo>
                    <a:pt x="269040" y="742141"/>
                  </a:lnTo>
                  <a:lnTo>
                    <a:pt x="273846" y="739295"/>
                  </a:lnTo>
                  <a:lnTo>
                    <a:pt x="296097" y="723220"/>
                  </a:lnTo>
                  <a:lnTo>
                    <a:pt x="301674" y="718667"/>
                  </a:lnTo>
                  <a:lnTo>
                    <a:pt x="318348" y="704083"/>
                  </a:lnTo>
                  <a:lnTo>
                    <a:pt x="327749" y="695192"/>
                  </a:lnTo>
                  <a:lnTo>
                    <a:pt x="340598" y="682183"/>
                  </a:lnTo>
                  <a:lnTo>
                    <a:pt x="350351" y="671717"/>
                  </a:lnTo>
                  <a:lnTo>
                    <a:pt x="362849" y="657512"/>
                  </a:lnTo>
                  <a:lnTo>
                    <a:pt x="370445" y="648242"/>
                  </a:lnTo>
                  <a:lnTo>
                    <a:pt x="385100" y="629367"/>
                  </a:lnTo>
                  <a:lnTo>
                    <a:pt x="388378" y="624767"/>
                  </a:lnTo>
                  <a:lnTo>
                    <a:pt x="404377" y="601292"/>
                  </a:lnTo>
                  <a:lnTo>
                    <a:pt x="407351" y="596698"/>
                  </a:lnTo>
                  <a:lnTo>
                    <a:pt x="418732" y="577817"/>
                  </a:lnTo>
                  <a:lnTo>
                    <a:pt x="429601" y="557734"/>
                  </a:lnTo>
                  <a:lnTo>
                    <a:pt x="431391" y="554342"/>
                  </a:lnTo>
                  <a:lnTo>
                    <a:pt x="443050" y="530867"/>
                  </a:lnTo>
                  <a:lnTo>
                    <a:pt x="451852" y="510799"/>
                  </a:lnTo>
                  <a:lnTo>
                    <a:pt x="453431" y="507392"/>
                  </a:lnTo>
                  <a:lnTo>
                    <a:pt x="463774" y="483918"/>
                  </a:lnTo>
                  <a:lnTo>
                    <a:pt x="473592" y="460443"/>
                  </a:lnTo>
                  <a:lnTo>
                    <a:pt x="474103" y="459229"/>
                  </a:lnTo>
                  <a:lnTo>
                    <a:pt x="484935" y="436968"/>
                  </a:lnTo>
                  <a:lnTo>
                    <a:pt x="496353" y="414949"/>
                  </a:lnTo>
                  <a:lnTo>
                    <a:pt x="497224" y="413493"/>
                  </a:lnTo>
                  <a:lnTo>
                    <a:pt x="512169" y="390018"/>
                  </a:lnTo>
                  <a:lnTo>
                    <a:pt x="518604" y="380532"/>
                  </a:lnTo>
                  <a:lnTo>
                    <a:pt x="528778" y="366543"/>
                  </a:lnTo>
                  <a:lnTo>
                    <a:pt x="540855" y="350002"/>
                  </a:lnTo>
                  <a:lnTo>
                    <a:pt x="545978" y="343068"/>
                  </a:lnTo>
                  <a:lnTo>
                    <a:pt x="562356" y="319593"/>
                  </a:lnTo>
                  <a:lnTo>
                    <a:pt x="563106" y="318425"/>
                  </a:lnTo>
                  <a:lnTo>
                    <a:pt x="577133" y="296118"/>
                  </a:lnTo>
                  <a:lnTo>
                    <a:pt x="585356" y="281023"/>
                  </a:lnTo>
                  <a:lnTo>
                    <a:pt x="589891" y="272643"/>
                  </a:lnTo>
                  <a:lnTo>
                    <a:pt x="600552" y="249169"/>
                  </a:lnTo>
                  <a:lnTo>
                    <a:pt x="607607" y="229945"/>
                  </a:lnTo>
                  <a:lnTo>
                    <a:pt x="609170" y="225694"/>
                  </a:lnTo>
                  <a:lnTo>
                    <a:pt x="615894" y="202219"/>
                  </a:lnTo>
                  <a:lnTo>
                    <a:pt x="620764" y="178744"/>
                  </a:lnTo>
                  <a:lnTo>
                    <a:pt x="623990" y="155269"/>
                  </a:lnTo>
                  <a:lnTo>
                    <a:pt x="625615" y="131794"/>
                  </a:lnTo>
                  <a:lnTo>
                    <a:pt x="625461" y="108319"/>
                  </a:lnTo>
                  <a:lnTo>
                    <a:pt x="623066" y="84844"/>
                  </a:lnTo>
                  <a:lnTo>
                    <a:pt x="617619" y="61369"/>
                  </a:lnTo>
                  <a:lnTo>
                    <a:pt x="607844" y="37894"/>
                  </a:lnTo>
                  <a:lnTo>
                    <a:pt x="607607" y="37502"/>
                  </a:lnTo>
                  <a:lnTo>
                    <a:pt x="587389" y="14419"/>
                  </a:lnTo>
                  <a:close/>
                </a:path>
              </a:pathLst>
            </a:custGeom>
            <a:solidFill>
              <a:srgbClr val="9CBC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595289" y="1645650"/>
              <a:ext cx="599277" cy="737582"/>
            </a:xfrm>
            <a:custGeom>
              <a:avLst/>
              <a:pathLst>
                <a:path w="599277" h="737582">
                  <a:moveTo>
                    <a:pt x="551531" y="4832"/>
                  </a:moveTo>
                  <a:lnTo>
                    <a:pt x="529280" y="0"/>
                  </a:lnTo>
                  <a:lnTo>
                    <a:pt x="507029" y="1361"/>
                  </a:lnTo>
                  <a:lnTo>
                    <a:pt x="484779" y="6324"/>
                  </a:lnTo>
                  <a:lnTo>
                    <a:pt x="462528" y="13402"/>
                  </a:lnTo>
                  <a:lnTo>
                    <a:pt x="447460" y="19324"/>
                  </a:lnTo>
                  <a:lnTo>
                    <a:pt x="440277" y="22147"/>
                  </a:lnTo>
                  <a:lnTo>
                    <a:pt x="418026" y="32547"/>
                  </a:lnTo>
                  <a:lnTo>
                    <a:pt x="399790" y="42799"/>
                  </a:lnTo>
                  <a:lnTo>
                    <a:pt x="395776" y="45078"/>
                  </a:lnTo>
                  <a:lnTo>
                    <a:pt x="373525" y="59796"/>
                  </a:lnTo>
                  <a:lnTo>
                    <a:pt x="364823" y="66274"/>
                  </a:lnTo>
                  <a:lnTo>
                    <a:pt x="351274" y="76311"/>
                  </a:lnTo>
                  <a:lnTo>
                    <a:pt x="333993" y="89749"/>
                  </a:lnTo>
                  <a:lnTo>
                    <a:pt x="329023" y="93525"/>
                  </a:lnTo>
                  <a:lnTo>
                    <a:pt x="306773" y="110258"/>
                  </a:lnTo>
                  <a:lnTo>
                    <a:pt x="302763" y="113224"/>
                  </a:lnTo>
                  <a:lnTo>
                    <a:pt x="284522" y="125967"/>
                  </a:lnTo>
                  <a:lnTo>
                    <a:pt x="269260" y="136699"/>
                  </a:lnTo>
                  <a:lnTo>
                    <a:pt x="262271" y="141239"/>
                  </a:lnTo>
                  <a:lnTo>
                    <a:pt x="240020" y="156563"/>
                  </a:lnTo>
                  <a:lnTo>
                    <a:pt x="235329" y="160173"/>
                  </a:lnTo>
                  <a:lnTo>
                    <a:pt x="217770" y="172590"/>
                  </a:lnTo>
                  <a:lnTo>
                    <a:pt x="204488" y="183648"/>
                  </a:lnTo>
                  <a:lnTo>
                    <a:pt x="195519" y="190576"/>
                  </a:lnTo>
                  <a:lnTo>
                    <a:pt x="177533" y="207123"/>
                  </a:lnTo>
                  <a:lnTo>
                    <a:pt x="173268" y="210878"/>
                  </a:lnTo>
                  <a:lnTo>
                    <a:pt x="154111" y="230598"/>
                  </a:lnTo>
                  <a:lnTo>
                    <a:pt x="151018" y="233792"/>
                  </a:lnTo>
                  <a:lnTo>
                    <a:pt x="133515" y="254073"/>
                  </a:lnTo>
                  <a:lnTo>
                    <a:pt x="128767" y="259884"/>
                  </a:lnTo>
                  <a:lnTo>
                    <a:pt x="115201" y="277548"/>
                  </a:lnTo>
                  <a:lnTo>
                    <a:pt x="106516" y="290057"/>
                  </a:lnTo>
                  <a:lnTo>
                    <a:pt x="98926" y="301023"/>
                  </a:lnTo>
                  <a:lnTo>
                    <a:pt x="84644" y="324498"/>
                  </a:lnTo>
                  <a:lnTo>
                    <a:pt x="84265" y="325178"/>
                  </a:lnTo>
                  <a:lnTo>
                    <a:pt x="70748" y="347973"/>
                  </a:lnTo>
                  <a:lnTo>
                    <a:pt x="62015" y="365049"/>
                  </a:lnTo>
                  <a:lnTo>
                    <a:pt x="58368" y="371448"/>
                  </a:lnTo>
                  <a:lnTo>
                    <a:pt x="46313" y="394922"/>
                  </a:lnTo>
                  <a:lnTo>
                    <a:pt x="39764" y="409490"/>
                  </a:lnTo>
                  <a:lnTo>
                    <a:pt x="35202" y="418397"/>
                  </a:lnTo>
                  <a:lnTo>
                    <a:pt x="24803" y="441872"/>
                  </a:lnTo>
                  <a:lnTo>
                    <a:pt x="17513" y="462158"/>
                  </a:lnTo>
                  <a:lnTo>
                    <a:pt x="16210" y="465347"/>
                  </a:lnTo>
                  <a:lnTo>
                    <a:pt x="8644" y="488822"/>
                  </a:lnTo>
                  <a:lnTo>
                    <a:pt x="3540" y="512297"/>
                  </a:lnTo>
                  <a:lnTo>
                    <a:pt x="701" y="535772"/>
                  </a:lnTo>
                  <a:lnTo>
                    <a:pt x="0" y="559247"/>
                  </a:lnTo>
                  <a:lnTo>
                    <a:pt x="1372" y="582722"/>
                  </a:lnTo>
                  <a:lnTo>
                    <a:pt x="4834" y="606197"/>
                  </a:lnTo>
                  <a:lnTo>
                    <a:pt x="10552" y="629671"/>
                  </a:lnTo>
                  <a:lnTo>
                    <a:pt x="17513" y="649501"/>
                  </a:lnTo>
                  <a:lnTo>
                    <a:pt x="18978" y="653146"/>
                  </a:lnTo>
                  <a:lnTo>
                    <a:pt x="31261" y="676621"/>
                  </a:lnTo>
                  <a:lnTo>
                    <a:pt x="39764" y="688193"/>
                  </a:lnTo>
                  <a:lnTo>
                    <a:pt x="52137" y="700096"/>
                  </a:lnTo>
                  <a:lnTo>
                    <a:pt x="62015" y="707592"/>
                  </a:lnTo>
                  <a:lnTo>
                    <a:pt x="84265" y="719290"/>
                  </a:lnTo>
                  <a:lnTo>
                    <a:pt x="95551" y="723571"/>
                  </a:lnTo>
                  <a:lnTo>
                    <a:pt x="106516" y="727466"/>
                  </a:lnTo>
                  <a:lnTo>
                    <a:pt x="128767" y="733383"/>
                  </a:lnTo>
                  <a:lnTo>
                    <a:pt x="151018" y="736841"/>
                  </a:lnTo>
                  <a:lnTo>
                    <a:pt x="173268" y="737582"/>
                  </a:lnTo>
                  <a:lnTo>
                    <a:pt x="195519" y="735167"/>
                  </a:lnTo>
                  <a:lnTo>
                    <a:pt x="217770" y="729119"/>
                  </a:lnTo>
                  <a:lnTo>
                    <a:pt x="230353" y="723571"/>
                  </a:lnTo>
                  <a:lnTo>
                    <a:pt x="240020" y="719294"/>
                  </a:lnTo>
                  <a:lnTo>
                    <a:pt x="262271" y="705683"/>
                  </a:lnTo>
                  <a:lnTo>
                    <a:pt x="269778" y="700096"/>
                  </a:lnTo>
                  <a:lnTo>
                    <a:pt x="284522" y="688409"/>
                  </a:lnTo>
                  <a:lnTo>
                    <a:pt x="297698" y="676621"/>
                  </a:lnTo>
                  <a:lnTo>
                    <a:pt x="306773" y="667930"/>
                  </a:lnTo>
                  <a:lnTo>
                    <a:pt x="321307" y="653146"/>
                  </a:lnTo>
                  <a:lnTo>
                    <a:pt x="329023" y="644865"/>
                  </a:lnTo>
                  <a:lnTo>
                    <a:pt x="342502" y="629671"/>
                  </a:lnTo>
                  <a:lnTo>
                    <a:pt x="351274" y="619377"/>
                  </a:lnTo>
                  <a:lnTo>
                    <a:pt x="361747" y="606197"/>
                  </a:lnTo>
                  <a:lnTo>
                    <a:pt x="373525" y="590674"/>
                  </a:lnTo>
                  <a:lnTo>
                    <a:pt x="379062" y="582722"/>
                  </a:lnTo>
                  <a:lnTo>
                    <a:pt x="394410" y="559247"/>
                  </a:lnTo>
                  <a:lnTo>
                    <a:pt x="395776" y="557032"/>
                  </a:lnTo>
                  <a:lnTo>
                    <a:pt x="408087" y="535772"/>
                  </a:lnTo>
                  <a:lnTo>
                    <a:pt x="418026" y="516203"/>
                  </a:lnTo>
                  <a:lnTo>
                    <a:pt x="419990" y="512297"/>
                  </a:lnTo>
                  <a:lnTo>
                    <a:pt x="430892" y="488822"/>
                  </a:lnTo>
                  <a:lnTo>
                    <a:pt x="440277" y="465937"/>
                  </a:lnTo>
                  <a:lnTo>
                    <a:pt x="440538" y="465347"/>
                  </a:lnTo>
                  <a:lnTo>
                    <a:pt x="450516" y="441872"/>
                  </a:lnTo>
                  <a:lnTo>
                    <a:pt x="460371" y="418397"/>
                  </a:lnTo>
                  <a:lnTo>
                    <a:pt x="462528" y="413434"/>
                  </a:lnTo>
                  <a:lnTo>
                    <a:pt x="471929" y="394922"/>
                  </a:lnTo>
                  <a:lnTo>
                    <a:pt x="484779" y="371875"/>
                  </a:lnTo>
                  <a:lnTo>
                    <a:pt x="485050" y="371448"/>
                  </a:lnTo>
                  <a:lnTo>
                    <a:pt x="500813" y="347973"/>
                  </a:lnTo>
                  <a:lnTo>
                    <a:pt x="507029" y="339128"/>
                  </a:lnTo>
                  <a:lnTo>
                    <a:pt x="517723" y="324498"/>
                  </a:lnTo>
                  <a:lnTo>
                    <a:pt x="529280" y="308252"/>
                  </a:lnTo>
                  <a:lnTo>
                    <a:pt x="534365" y="301023"/>
                  </a:lnTo>
                  <a:lnTo>
                    <a:pt x="549465" y="277548"/>
                  </a:lnTo>
                  <a:lnTo>
                    <a:pt x="551531" y="273925"/>
                  </a:lnTo>
                  <a:lnTo>
                    <a:pt x="562521" y="254073"/>
                  </a:lnTo>
                  <a:lnTo>
                    <a:pt x="573461" y="230598"/>
                  </a:lnTo>
                  <a:lnTo>
                    <a:pt x="573781" y="229764"/>
                  </a:lnTo>
                  <a:lnTo>
                    <a:pt x="582301" y="207123"/>
                  </a:lnTo>
                  <a:lnTo>
                    <a:pt x="589175" y="183648"/>
                  </a:lnTo>
                  <a:lnTo>
                    <a:pt x="594313" y="160173"/>
                  </a:lnTo>
                  <a:lnTo>
                    <a:pt x="596032" y="148538"/>
                  </a:lnTo>
                  <a:lnTo>
                    <a:pt x="597714" y="136699"/>
                  </a:lnTo>
                  <a:lnTo>
                    <a:pt x="599277" y="113224"/>
                  </a:lnTo>
                  <a:lnTo>
                    <a:pt x="598816" y="89749"/>
                  </a:lnTo>
                  <a:lnTo>
                    <a:pt x="596032" y="68083"/>
                  </a:lnTo>
                  <a:lnTo>
                    <a:pt x="595752" y="66274"/>
                  </a:lnTo>
                  <a:lnTo>
                    <a:pt x="587951" y="42799"/>
                  </a:lnTo>
                  <a:lnTo>
                    <a:pt x="573781" y="19685"/>
                  </a:lnTo>
                  <a:lnTo>
                    <a:pt x="573410" y="19324"/>
                  </a:lnTo>
                  <a:close/>
                </a:path>
              </a:pathLst>
            </a:custGeom>
            <a:solidFill>
              <a:srgbClr val="AAC6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605903" y="1665317"/>
              <a:ext cx="572872" cy="704895"/>
            </a:xfrm>
            <a:custGeom>
              <a:avLst/>
              <a:pathLst>
                <a:path w="572872" h="704895">
                  <a:moveTo>
                    <a:pt x="518665" y="358"/>
                  </a:moveTo>
                  <a:lnTo>
                    <a:pt x="496415" y="0"/>
                  </a:lnTo>
                  <a:lnTo>
                    <a:pt x="474164" y="4173"/>
                  </a:lnTo>
                  <a:lnTo>
                    <a:pt x="451913" y="10769"/>
                  </a:lnTo>
                  <a:lnTo>
                    <a:pt x="429663" y="19101"/>
                  </a:lnTo>
                  <a:lnTo>
                    <a:pt x="420990" y="23132"/>
                  </a:lnTo>
                  <a:lnTo>
                    <a:pt x="407412" y="29523"/>
                  </a:lnTo>
                  <a:lnTo>
                    <a:pt x="385161" y="42110"/>
                  </a:lnTo>
                  <a:lnTo>
                    <a:pt x="378415" y="46607"/>
                  </a:lnTo>
                  <a:lnTo>
                    <a:pt x="362910" y="57045"/>
                  </a:lnTo>
                  <a:lnTo>
                    <a:pt x="345341" y="70082"/>
                  </a:lnTo>
                  <a:lnTo>
                    <a:pt x="340660" y="73539"/>
                  </a:lnTo>
                  <a:lnTo>
                    <a:pt x="318409" y="90397"/>
                  </a:lnTo>
                  <a:lnTo>
                    <a:pt x="314212" y="93557"/>
                  </a:lnTo>
                  <a:lnTo>
                    <a:pt x="296158" y="106524"/>
                  </a:lnTo>
                  <a:lnTo>
                    <a:pt x="281104" y="117032"/>
                  </a:lnTo>
                  <a:lnTo>
                    <a:pt x="273907" y="121686"/>
                  </a:lnTo>
                  <a:lnTo>
                    <a:pt x="251657" y="136122"/>
                  </a:lnTo>
                  <a:lnTo>
                    <a:pt x="245338" y="140507"/>
                  </a:lnTo>
                  <a:lnTo>
                    <a:pt x="229406" y="150549"/>
                  </a:lnTo>
                  <a:lnTo>
                    <a:pt x="210810" y="163982"/>
                  </a:lnTo>
                  <a:lnTo>
                    <a:pt x="207155" y="166381"/>
                  </a:lnTo>
                  <a:lnTo>
                    <a:pt x="184904" y="183730"/>
                  </a:lnTo>
                  <a:lnTo>
                    <a:pt x="180854" y="187457"/>
                  </a:lnTo>
                  <a:lnTo>
                    <a:pt x="162654" y="203481"/>
                  </a:lnTo>
                  <a:lnTo>
                    <a:pt x="155416" y="210932"/>
                  </a:lnTo>
                  <a:lnTo>
                    <a:pt x="140403" y="226430"/>
                  </a:lnTo>
                  <a:lnTo>
                    <a:pt x="133519" y="234407"/>
                  </a:lnTo>
                  <a:lnTo>
                    <a:pt x="118152" y="253216"/>
                  </a:lnTo>
                  <a:lnTo>
                    <a:pt x="114569" y="257882"/>
                  </a:lnTo>
                  <a:lnTo>
                    <a:pt x="97997" y="281356"/>
                  </a:lnTo>
                  <a:lnTo>
                    <a:pt x="95902" y="284634"/>
                  </a:lnTo>
                  <a:lnTo>
                    <a:pt x="82912" y="304831"/>
                  </a:lnTo>
                  <a:lnTo>
                    <a:pt x="73651" y="321458"/>
                  </a:lnTo>
                  <a:lnTo>
                    <a:pt x="69590" y="328306"/>
                  </a:lnTo>
                  <a:lnTo>
                    <a:pt x="57099" y="351781"/>
                  </a:lnTo>
                  <a:lnTo>
                    <a:pt x="51400" y="363860"/>
                  </a:lnTo>
                  <a:lnTo>
                    <a:pt x="45409" y="375256"/>
                  </a:lnTo>
                  <a:lnTo>
                    <a:pt x="34505" y="398731"/>
                  </a:lnTo>
                  <a:lnTo>
                    <a:pt x="29149" y="411961"/>
                  </a:lnTo>
                  <a:lnTo>
                    <a:pt x="24471" y="422206"/>
                  </a:lnTo>
                  <a:lnTo>
                    <a:pt x="15540" y="445681"/>
                  </a:lnTo>
                  <a:lnTo>
                    <a:pt x="8703" y="469156"/>
                  </a:lnTo>
                  <a:lnTo>
                    <a:pt x="6899" y="477920"/>
                  </a:lnTo>
                  <a:lnTo>
                    <a:pt x="3487" y="492631"/>
                  </a:lnTo>
                  <a:lnTo>
                    <a:pt x="517" y="516105"/>
                  </a:lnTo>
                  <a:lnTo>
                    <a:pt x="0" y="539580"/>
                  </a:lnTo>
                  <a:lnTo>
                    <a:pt x="1922" y="563055"/>
                  </a:lnTo>
                  <a:lnTo>
                    <a:pt x="6408" y="586530"/>
                  </a:lnTo>
                  <a:lnTo>
                    <a:pt x="6899" y="588282"/>
                  </a:lnTo>
                  <a:lnTo>
                    <a:pt x="13444" y="610005"/>
                  </a:lnTo>
                  <a:lnTo>
                    <a:pt x="24259" y="633480"/>
                  </a:lnTo>
                  <a:lnTo>
                    <a:pt x="29149" y="641548"/>
                  </a:lnTo>
                  <a:lnTo>
                    <a:pt x="41174" y="656955"/>
                  </a:lnTo>
                  <a:lnTo>
                    <a:pt x="51400" y="667058"/>
                  </a:lnTo>
                  <a:lnTo>
                    <a:pt x="70686" y="680430"/>
                  </a:lnTo>
                  <a:lnTo>
                    <a:pt x="73651" y="682201"/>
                  </a:lnTo>
                  <a:lnTo>
                    <a:pt x="95902" y="692678"/>
                  </a:lnTo>
                  <a:lnTo>
                    <a:pt x="118152" y="699648"/>
                  </a:lnTo>
                  <a:lnTo>
                    <a:pt x="140403" y="703727"/>
                  </a:lnTo>
                  <a:lnTo>
                    <a:pt x="143941" y="703905"/>
                  </a:lnTo>
                  <a:lnTo>
                    <a:pt x="162654" y="704895"/>
                  </a:lnTo>
                  <a:lnTo>
                    <a:pt x="171592" y="703905"/>
                  </a:lnTo>
                  <a:lnTo>
                    <a:pt x="184904" y="702532"/>
                  </a:lnTo>
                  <a:lnTo>
                    <a:pt x="207155" y="696397"/>
                  </a:lnTo>
                  <a:lnTo>
                    <a:pt x="229406" y="685974"/>
                  </a:lnTo>
                  <a:lnTo>
                    <a:pt x="238139" y="680430"/>
                  </a:lnTo>
                  <a:lnTo>
                    <a:pt x="251657" y="671406"/>
                  </a:lnTo>
                  <a:lnTo>
                    <a:pt x="269280" y="656955"/>
                  </a:lnTo>
                  <a:lnTo>
                    <a:pt x="273907" y="652898"/>
                  </a:lnTo>
                  <a:lnTo>
                    <a:pt x="293968" y="633480"/>
                  </a:lnTo>
                  <a:lnTo>
                    <a:pt x="296158" y="631239"/>
                  </a:lnTo>
                  <a:lnTo>
                    <a:pt x="315980" y="610005"/>
                  </a:lnTo>
                  <a:lnTo>
                    <a:pt x="318409" y="607312"/>
                  </a:lnTo>
                  <a:lnTo>
                    <a:pt x="336313" y="586530"/>
                  </a:lnTo>
                  <a:lnTo>
                    <a:pt x="340660" y="581332"/>
                  </a:lnTo>
                  <a:lnTo>
                    <a:pt x="354876" y="563055"/>
                  </a:lnTo>
                  <a:lnTo>
                    <a:pt x="362910" y="552166"/>
                  </a:lnTo>
                  <a:lnTo>
                    <a:pt x="371437" y="539580"/>
                  </a:lnTo>
                  <a:lnTo>
                    <a:pt x="385161" y="517328"/>
                  </a:lnTo>
                  <a:lnTo>
                    <a:pt x="385869" y="516105"/>
                  </a:lnTo>
                  <a:lnTo>
                    <a:pt x="398566" y="492631"/>
                  </a:lnTo>
                  <a:lnTo>
                    <a:pt x="407412" y="473581"/>
                  </a:lnTo>
                  <a:lnTo>
                    <a:pt x="409489" y="469156"/>
                  </a:lnTo>
                  <a:lnTo>
                    <a:pt x="419519" y="445681"/>
                  </a:lnTo>
                  <a:lnTo>
                    <a:pt x="428538" y="422206"/>
                  </a:lnTo>
                  <a:lnTo>
                    <a:pt x="429663" y="419114"/>
                  </a:lnTo>
                  <a:lnTo>
                    <a:pt x="438096" y="398731"/>
                  </a:lnTo>
                  <a:lnTo>
                    <a:pt x="448146" y="375256"/>
                  </a:lnTo>
                  <a:lnTo>
                    <a:pt x="451913" y="367056"/>
                  </a:lnTo>
                  <a:lnTo>
                    <a:pt x="460149" y="351781"/>
                  </a:lnTo>
                  <a:lnTo>
                    <a:pt x="474232" y="328306"/>
                  </a:lnTo>
                  <a:lnTo>
                    <a:pt x="490521" y="304831"/>
                  </a:lnTo>
                  <a:lnTo>
                    <a:pt x="496415" y="296464"/>
                  </a:lnTo>
                  <a:lnTo>
                    <a:pt x="507143" y="281356"/>
                  </a:lnTo>
                  <a:lnTo>
                    <a:pt x="518665" y="264059"/>
                  </a:lnTo>
                  <a:lnTo>
                    <a:pt x="522657" y="257882"/>
                  </a:lnTo>
                  <a:lnTo>
                    <a:pt x="536039" y="234407"/>
                  </a:lnTo>
                  <a:lnTo>
                    <a:pt x="540916" y="224388"/>
                  </a:lnTo>
                  <a:lnTo>
                    <a:pt x="547231" y="210932"/>
                  </a:lnTo>
                  <a:lnTo>
                    <a:pt x="556215" y="187457"/>
                  </a:lnTo>
                  <a:lnTo>
                    <a:pt x="563167" y="164655"/>
                  </a:lnTo>
                  <a:lnTo>
                    <a:pt x="563365" y="163982"/>
                  </a:lnTo>
                  <a:lnTo>
                    <a:pt x="568409" y="140507"/>
                  </a:lnTo>
                  <a:lnTo>
                    <a:pt x="571632" y="117032"/>
                  </a:lnTo>
                  <a:lnTo>
                    <a:pt x="572872" y="93557"/>
                  </a:lnTo>
                  <a:lnTo>
                    <a:pt x="571633" y="70082"/>
                  </a:lnTo>
                  <a:lnTo>
                    <a:pt x="566963" y="46607"/>
                  </a:lnTo>
                  <a:lnTo>
                    <a:pt x="563167" y="36845"/>
                  </a:lnTo>
                  <a:lnTo>
                    <a:pt x="555041" y="23132"/>
                  </a:lnTo>
                  <a:lnTo>
                    <a:pt x="540916" y="9218"/>
                  </a:lnTo>
                  <a:close/>
                </a:path>
              </a:pathLst>
            </a:custGeom>
            <a:solidFill>
              <a:srgbClr val="B8CF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616178" y="1685805"/>
              <a:ext cx="545394" cy="672339"/>
            </a:xfrm>
            <a:custGeom>
              <a:avLst/>
              <a:pathLst>
                <a:path w="545394" h="672339">
                  <a:moveTo>
                    <a:pt x="486140" y="0"/>
                  </a:moveTo>
                  <a:lnTo>
                    <a:pt x="463890" y="2201"/>
                  </a:lnTo>
                  <a:lnTo>
                    <a:pt x="462160" y="2644"/>
                  </a:lnTo>
                  <a:lnTo>
                    <a:pt x="441639" y="7989"/>
                  </a:lnTo>
                  <a:lnTo>
                    <a:pt x="419388" y="15894"/>
                  </a:lnTo>
                  <a:lnTo>
                    <a:pt x="397137" y="25861"/>
                  </a:lnTo>
                  <a:lnTo>
                    <a:pt x="396680" y="26119"/>
                  </a:lnTo>
                  <a:lnTo>
                    <a:pt x="374887" y="38655"/>
                  </a:lnTo>
                  <a:lnTo>
                    <a:pt x="358474" y="49594"/>
                  </a:lnTo>
                  <a:lnTo>
                    <a:pt x="352636" y="53537"/>
                  </a:lnTo>
                  <a:lnTo>
                    <a:pt x="330385" y="69831"/>
                  </a:lnTo>
                  <a:lnTo>
                    <a:pt x="326100" y="73069"/>
                  </a:lnTo>
                  <a:lnTo>
                    <a:pt x="308134" y="86225"/>
                  </a:lnTo>
                  <a:lnTo>
                    <a:pt x="293555" y="96544"/>
                  </a:lnTo>
                  <a:lnTo>
                    <a:pt x="285884" y="101623"/>
                  </a:lnTo>
                  <a:lnTo>
                    <a:pt x="263633" y="115814"/>
                  </a:lnTo>
                  <a:lnTo>
                    <a:pt x="257143" y="120018"/>
                  </a:lnTo>
                  <a:lnTo>
                    <a:pt x="241382" y="129229"/>
                  </a:lnTo>
                  <a:lnTo>
                    <a:pt x="219132" y="143274"/>
                  </a:lnTo>
                  <a:lnTo>
                    <a:pt x="218828" y="143493"/>
                  </a:lnTo>
                  <a:lnTo>
                    <a:pt x="196881" y="157898"/>
                  </a:lnTo>
                  <a:lnTo>
                    <a:pt x="185405" y="166968"/>
                  </a:lnTo>
                  <a:lnTo>
                    <a:pt x="174630" y="174901"/>
                  </a:lnTo>
                  <a:lnTo>
                    <a:pt x="157283" y="190443"/>
                  </a:lnTo>
                  <a:lnTo>
                    <a:pt x="152379" y="194726"/>
                  </a:lnTo>
                  <a:lnTo>
                    <a:pt x="133835" y="213918"/>
                  </a:lnTo>
                  <a:lnTo>
                    <a:pt x="130129" y="217870"/>
                  </a:lnTo>
                  <a:lnTo>
                    <a:pt x="113874" y="237393"/>
                  </a:lnTo>
                  <a:lnTo>
                    <a:pt x="107878" y="245219"/>
                  </a:lnTo>
                  <a:lnTo>
                    <a:pt x="96556" y="260868"/>
                  </a:lnTo>
                  <a:lnTo>
                    <a:pt x="85627" y="277956"/>
                  </a:lnTo>
                  <a:lnTo>
                    <a:pt x="81520" y="284343"/>
                  </a:lnTo>
                  <a:lnTo>
                    <a:pt x="68016" y="307818"/>
                  </a:lnTo>
                  <a:lnTo>
                    <a:pt x="63376" y="316930"/>
                  </a:lnTo>
                  <a:lnTo>
                    <a:pt x="55539" y="331293"/>
                  </a:lnTo>
                  <a:lnTo>
                    <a:pt x="44271" y="354767"/>
                  </a:lnTo>
                  <a:lnTo>
                    <a:pt x="41126" y="362039"/>
                  </a:lnTo>
                  <a:lnTo>
                    <a:pt x="33347" y="378242"/>
                  </a:lnTo>
                  <a:lnTo>
                    <a:pt x="23622" y="401717"/>
                  </a:lnTo>
                  <a:lnTo>
                    <a:pt x="18875" y="415263"/>
                  </a:lnTo>
                  <a:lnTo>
                    <a:pt x="14990" y="425192"/>
                  </a:lnTo>
                  <a:lnTo>
                    <a:pt x="7801" y="448667"/>
                  </a:lnTo>
                  <a:lnTo>
                    <a:pt x="2871" y="472142"/>
                  </a:lnTo>
                  <a:lnTo>
                    <a:pt x="237" y="495617"/>
                  </a:lnTo>
                  <a:lnTo>
                    <a:pt x="0" y="519092"/>
                  </a:lnTo>
                  <a:lnTo>
                    <a:pt x="2335" y="542567"/>
                  </a:lnTo>
                  <a:lnTo>
                    <a:pt x="7559" y="566042"/>
                  </a:lnTo>
                  <a:lnTo>
                    <a:pt x="16293" y="589516"/>
                  </a:lnTo>
                  <a:lnTo>
                    <a:pt x="18875" y="594712"/>
                  </a:lnTo>
                  <a:lnTo>
                    <a:pt x="29818" y="612991"/>
                  </a:lnTo>
                  <a:lnTo>
                    <a:pt x="41126" y="626805"/>
                  </a:lnTo>
                  <a:lnTo>
                    <a:pt x="51623" y="636466"/>
                  </a:lnTo>
                  <a:lnTo>
                    <a:pt x="63376" y="645482"/>
                  </a:lnTo>
                  <a:lnTo>
                    <a:pt x="85627" y="657616"/>
                  </a:lnTo>
                  <a:lnTo>
                    <a:pt x="91635" y="659941"/>
                  </a:lnTo>
                  <a:lnTo>
                    <a:pt x="107878" y="665982"/>
                  </a:lnTo>
                  <a:lnTo>
                    <a:pt x="130129" y="670923"/>
                  </a:lnTo>
                  <a:lnTo>
                    <a:pt x="152379" y="672339"/>
                  </a:lnTo>
                  <a:lnTo>
                    <a:pt x="174630" y="669925"/>
                  </a:lnTo>
                  <a:lnTo>
                    <a:pt x="196881" y="663233"/>
                  </a:lnTo>
                  <a:lnTo>
                    <a:pt x="203650" y="659941"/>
                  </a:lnTo>
                  <a:lnTo>
                    <a:pt x="219132" y="652201"/>
                  </a:lnTo>
                  <a:lnTo>
                    <a:pt x="241500" y="636466"/>
                  </a:lnTo>
                  <a:lnTo>
                    <a:pt x="263633" y="617060"/>
                  </a:lnTo>
                  <a:lnTo>
                    <a:pt x="267836" y="612991"/>
                  </a:lnTo>
                  <a:lnTo>
                    <a:pt x="285884" y="594529"/>
                  </a:lnTo>
                  <a:lnTo>
                    <a:pt x="290563" y="589516"/>
                  </a:lnTo>
                  <a:lnTo>
                    <a:pt x="308134" y="570033"/>
                  </a:lnTo>
                  <a:lnTo>
                    <a:pt x="311573" y="566042"/>
                  </a:lnTo>
                  <a:lnTo>
                    <a:pt x="330385" y="543542"/>
                  </a:lnTo>
                  <a:lnTo>
                    <a:pt x="331144" y="542567"/>
                  </a:lnTo>
                  <a:lnTo>
                    <a:pt x="348867" y="519092"/>
                  </a:lnTo>
                  <a:lnTo>
                    <a:pt x="352636" y="513729"/>
                  </a:lnTo>
                  <a:lnTo>
                    <a:pt x="364365" y="495617"/>
                  </a:lnTo>
                  <a:lnTo>
                    <a:pt x="374887" y="477174"/>
                  </a:lnTo>
                  <a:lnTo>
                    <a:pt x="377621" y="472142"/>
                  </a:lnTo>
                  <a:lnTo>
                    <a:pt x="389068" y="448667"/>
                  </a:lnTo>
                  <a:lnTo>
                    <a:pt x="397137" y="429212"/>
                  </a:lnTo>
                  <a:lnTo>
                    <a:pt x="398868" y="425192"/>
                  </a:lnTo>
                  <a:lnTo>
                    <a:pt x="408011" y="401717"/>
                  </a:lnTo>
                  <a:lnTo>
                    <a:pt x="416501" y="378242"/>
                  </a:lnTo>
                  <a:lnTo>
                    <a:pt x="419388" y="370096"/>
                  </a:lnTo>
                  <a:lnTo>
                    <a:pt x="425717" y="354767"/>
                  </a:lnTo>
                  <a:lnTo>
                    <a:pt x="436140" y="331293"/>
                  </a:lnTo>
                  <a:lnTo>
                    <a:pt x="441639" y="320150"/>
                  </a:lnTo>
                  <a:lnTo>
                    <a:pt x="448751" y="307818"/>
                  </a:lnTo>
                  <a:lnTo>
                    <a:pt x="463687" y="284343"/>
                  </a:lnTo>
                  <a:lnTo>
                    <a:pt x="463890" y="284036"/>
                  </a:lnTo>
                  <a:lnTo>
                    <a:pt x="479957" y="260868"/>
                  </a:lnTo>
                  <a:lnTo>
                    <a:pt x="486140" y="251722"/>
                  </a:lnTo>
                  <a:lnTo>
                    <a:pt x="495625" y="237393"/>
                  </a:lnTo>
                  <a:lnTo>
                    <a:pt x="508391" y="215983"/>
                  </a:lnTo>
                  <a:lnTo>
                    <a:pt x="509568" y="213918"/>
                  </a:lnTo>
                  <a:lnTo>
                    <a:pt x="520850" y="190443"/>
                  </a:lnTo>
                  <a:lnTo>
                    <a:pt x="530178" y="166968"/>
                  </a:lnTo>
                  <a:lnTo>
                    <a:pt x="530642" y="165456"/>
                  </a:lnTo>
                  <a:lnTo>
                    <a:pt x="537031" y="143493"/>
                  </a:lnTo>
                  <a:lnTo>
                    <a:pt x="541940" y="120018"/>
                  </a:lnTo>
                  <a:lnTo>
                    <a:pt x="544872" y="96544"/>
                  </a:lnTo>
                  <a:lnTo>
                    <a:pt x="545394" y="73069"/>
                  </a:lnTo>
                  <a:lnTo>
                    <a:pt x="542485" y="49594"/>
                  </a:lnTo>
                  <a:lnTo>
                    <a:pt x="534195" y="26119"/>
                  </a:lnTo>
                  <a:lnTo>
                    <a:pt x="530642" y="20607"/>
                  </a:lnTo>
                  <a:lnTo>
                    <a:pt x="508391" y="3347"/>
                  </a:lnTo>
                  <a:lnTo>
                    <a:pt x="504921" y="2644"/>
                  </a:lnTo>
                  <a:close/>
                </a:path>
              </a:pathLst>
            </a:custGeom>
            <a:solidFill>
              <a:srgbClr val="C7D8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625721" y="1709016"/>
              <a:ext cx="517071" cy="637140"/>
            </a:xfrm>
            <a:custGeom>
              <a:avLst/>
              <a:pathLst>
                <a:path w="517071" h="637140">
                  <a:moveTo>
                    <a:pt x="476597" y="753"/>
                  </a:moveTo>
                  <a:lnTo>
                    <a:pt x="454346" y="0"/>
                  </a:lnTo>
                  <a:lnTo>
                    <a:pt x="436860" y="2909"/>
                  </a:lnTo>
                  <a:lnTo>
                    <a:pt x="432095" y="3724"/>
                  </a:lnTo>
                  <a:lnTo>
                    <a:pt x="409845" y="10940"/>
                  </a:lnTo>
                  <a:lnTo>
                    <a:pt x="387594" y="20555"/>
                  </a:lnTo>
                  <a:lnTo>
                    <a:pt x="377072" y="26383"/>
                  </a:lnTo>
                  <a:lnTo>
                    <a:pt x="365343" y="33064"/>
                  </a:lnTo>
                  <a:lnTo>
                    <a:pt x="343092" y="47716"/>
                  </a:lnTo>
                  <a:lnTo>
                    <a:pt x="340146" y="49858"/>
                  </a:lnTo>
                  <a:lnTo>
                    <a:pt x="320842" y="63751"/>
                  </a:lnTo>
                  <a:lnTo>
                    <a:pt x="307410" y="73333"/>
                  </a:lnTo>
                  <a:lnTo>
                    <a:pt x="298591" y="79322"/>
                  </a:lnTo>
                  <a:lnTo>
                    <a:pt x="276340" y="93630"/>
                  </a:lnTo>
                  <a:lnTo>
                    <a:pt x="271296" y="96808"/>
                  </a:lnTo>
                  <a:lnTo>
                    <a:pt x="254090" y="106580"/>
                  </a:lnTo>
                  <a:lnTo>
                    <a:pt x="231839" y="119203"/>
                  </a:lnTo>
                  <a:lnTo>
                    <a:pt x="230128" y="120283"/>
                  </a:lnTo>
                  <a:lnTo>
                    <a:pt x="209588" y="131853"/>
                  </a:lnTo>
                  <a:lnTo>
                    <a:pt x="191668" y="143758"/>
                  </a:lnTo>
                  <a:lnTo>
                    <a:pt x="187337" y="146366"/>
                  </a:lnTo>
                  <a:lnTo>
                    <a:pt x="165087" y="162876"/>
                  </a:lnTo>
                  <a:lnTo>
                    <a:pt x="160223" y="167233"/>
                  </a:lnTo>
                  <a:lnTo>
                    <a:pt x="142836" y="182419"/>
                  </a:lnTo>
                  <a:lnTo>
                    <a:pt x="134827" y="190708"/>
                  </a:lnTo>
                  <a:lnTo>
                    <a:pt x="120585" y="205895"/>
                  </a:lnTo>
                  <a:lnTo>
                    <a:pt x="113685" y="214183"/>
                  </a:lnTo>
                  <a:lnTo>
                    <a:pt x="98334" y="234218"/>
                  </a:lnTo>
                  <a:lnTo>
                    <a:pt x="95846" y="237658"/>
                  </a:lnTo>
                  <a:lnTo>
                    <a:pt x="80390" y="261132"/>
                  </a:lnTo>
                  <a:lnTo>
                    <a:pt x="76084" y="268542"/>
                  </a:lnTo>
                  <a:lnTo>
                    <a:pt x="66605" y="284607"/>
                  </a:lnTo>
                  <a:lnTo>
                    <a:pt x="54601" y="308082"/>
                  </a:lnTo>
                  <a:lnTo>
                    <a:pt x="53833" y="309738"/>
                  </a:lnTo>
                  <a:lnTo>
                    <a:pt x="42940" y="331557"/>
                  </a:lnTo>
                  <a:lnTo>
                    <a:pt x="32741" y="355032"/>
                  </a:lnTo>
                  <a:lnTo>
                    <a:pt x="31582" y="358009"/>
                  </a:lnTo>
                  <a:lnTo>
                    <a:pt x="22788" y="378507"/>
                  </a:lnTo>
                  <a:lnTo>
                    <a:pt x="14417" y="401982"/>
                  </a:lnTo>
                  <a:lnTo>
                    <a:pt x="9331" y="420007"/>
                  </a:lnTo>
                  <a:lnTo>
                    <a:pt x="7630" y="425457"/>
                  </a:lnTo>
                  <a:lnTo>
                    <a:pt x="2555" y="448932"/>
                  </a:lnTo>
                  <a:lnTo>
                    <a:pt x="0" y="472407"/>
                  </a:lnTo>
                  <a:lnTo>
                    <a:pt x="99" y="495881"/>
                  </a:lnTo>
                  <a:lnTo>
                    <a:pt x="3093" y="519356"/>
                  </a:lnTo>
                  <a:lnTo>
                    <a:pt x="9331" y="542570"/>
                  </a:lnTo>
                  <a:lnTo>
                    <a:pt x="9408" y="542831"/>
                  </a:lnTo>
                  <a:lnTo>
                    <a:pt x="19771" y="566306"/>
                  </a:lnTo>
                  <a:lnTo>
                    <a:pt x="31582" y="584183"/>
                  </a:lnTo>
                  <a:lnTo>
                    <a:pt x="36242" y="589781"/>
                  </a:lnTo>
                  <a:lnTo>
                    <a:pt x="53833" y="606438"/>
                  </a:lnTo>
                  <a:lnTo>
                    <a:pt x="63799" y="613256"/>
                  </a:lnTo>
                  <a:lnTo>
                    <a:pt x="76084" y="620691"/>
                  </a:lnTo>
                  <a:lnTo>
                    <a:pt x="98334" y="630059"/>
                  </a:lnTo>
                  <a:lnTo>
                    <a:pt x="120585" y="635476"/>
                  </a:lnTo>
                  <a:lnTo>
                    <a:pt x="137504" y="636731"/>
                  </a:lnTo>
                  <a:lnTo>
                    <a:pt x="142836" y="637140"/>
                  </a:lnTo>
                  <a:lnTo>
                    <a:pt x="146450" y="636731"/>
                  </a:lnTo>
                  <a:lnTo>
                    <a:pt x="165087" y="634705"/>
                  </a:lnTo>
                  <a:lnTo>
                    <a:pt x="187337" y="627790"/>
                  </a:lnTo>
                  <a:lnTo>
                    <a:pt x="209588" y="615958"/>
                  </a:lnTo>
                  <a:lnTo>
                    <a:pt x="213431" y="613256"/>
                  </a:lnTo>
                  <a:lnTo>
                    <a:pt x="231839" y="599514"/>
                  </a:lnTo>
                  <a:lnTo>
                    <a:pt x="242722" y="589781"/>
                  </a:lnTo>
                  <a:lnTo>
                    <a:pt x="254090" y="579006"/>
                  </a:lnTo>
                  <a:lnTo>
                    <a:pt x="266466" y="566306"/>
                  </a:lnTo>
                  <a:lnTo>
                    <a:pt x="276340" y="555810"/>
                  </a:lnTo>
                  <a:lnTo>
                    <a:pt x="288100" y="542831"/>
                  </a:lnTo>
                  <a:lnTo>
                    <a:pt x="298591" y="531016"/>
                  </a:lnTo>
                  <a:lnTo>
                    <a:pt x="308461" y="519356"/>
                  </a:lnTo>
                  <a:lnTo>
                    <a:pt x="320842" y="504224"/>
                  </a:lnTo>
                  <a:lnTo>
                    <a:pt x="327166" y="495881"/>
                  </a:lnTo>
                  <a:lnTo>
                    <a:pt x="343092" y="473217"/>
                  </a:lnTo>
                  <a:lnTo>
                    <a:pt x="343617" y="472407"/>
                  </a:lnTo>
                  <a:lnTo>
                    <a:pt x="357697" y="448932"/>
                  </a:lnTo>
                  <a:lnTo>
                    <a:pt x="365343" y="433916"/>
                  </a:lnTo>
                  <a:lnTo>
                    <a:pt x="369531" y="425457"/>
                  </a:lnTo>
                  <a:lnTo>
                    <a:pt x="379615" y="401982"/>
                  </a:lnTo>
                  <a:lnTo>
                    <a:pt x="387594" y="380098"/>
                  </a:lnTo>
                  <a:lnTo>
                    <a:pt x="388215" y="378507"/>
                  </a:lnTo>
                  <a:lnTo>
                    <a:pt x="396527" y="355032"/>
                  </a:lnTo>
                  <a:lnTo>
                    <a:pt x="404599" y="331557"/>
                  </a:lnTo>
                  <a:lnTo>
                    <a:pt x="409845" y="316884"/>
                  </a:lnTo>
                  <a:lnTo>
                    <a:pt x="413585" y="308082"/>
                  </a:lnTo>
                  <a:lnTo>
                    <a:pt x="424497" y="284607"/>
                  </a:lnTo>
                  <a:lnTo>
                    <a:pt x="432095" y="270313"/>
                  </a:lnTo>
                  <a:lnTo>
                    <a:pt x="437712" y="261132"/>
                  </a:lnTo>
                  <a:lnTo>
                    <a:pt x="453065" y="237658"/>
                  </a:lnTo>
                  <a:lnTo>
                    <a:pt x="454346" y="235695"/>
                  </a:lnTo>
                  <a:lnTo>
                    <a:pt x="468587" y="214183"/>
                  </a:lnTo>
                  <a:lnTo>
                    <a:pt x="476597" y="201154"/>
                  </a:lnTo>
                  <a:lnTo>
                    <a:pt x="482730" y="190708"/>
                  </a:lnTo>
                  <a:lnTo>
                    <a:pt x="494470" y="167233"/>
                  </a:lnTo>
                  <a:lnTo>
                    <a:pt x="498848" y="156436"/>
                  </a:lnTo>
                  <a:lnTo>
                    <a:pt x="503671" y="143758"/>
                  </a:lnTo>
                  <a:lnTo>
                    <a:pt x="510357" y="120283"/>
                  </a:lnTo>
                  <a:lnTo>
                    <a:pt x="514928" y="96808"/>
                  </a:lnTo>
                  <a:lnTo>
                    <a:pt x="517071" y="73333"/>
                  </a:lnTo>
                  <a:lnTo>
                    <a:pt x="515795" y="49858"/>
                  </a:lnTo>
                  <a:lnTo>
                    <a:pt x="508741" y="26383"/>
                  </a:lnTo>
                  <a:lnTo>
                    <a:pt x="498848" y="12231"/>
                  </a:lnTo>
                  <a:lnTo>
                    <a:pt x="482801" y="2909"/>
                  </a:lnTo>
                  <a:close/>
                </a:path>
              </a:pathLst>
            </a:custGeom>
            <a:solidFill>
              <a:srgbClr val="D5E2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635027" y="1733861"/>
              <a:ext cx="485815" cy="600945"/>
            </a:xfrm>
            <a:custGeom>
              <a:avLst/>
              <a:pathLst>
                <a:path w="485815" h="600945">
                  <a:moveTo>
                    <a:pt x="445040" y="0"/>
                  </a:moveTo>
                  <a:lnTo>
                    <a:pt x="422790" y="561"/>
                  </a:lnTo>
                  <a:lnTo>
                    <a:pt x="418714" y="1539"/>
                  </a:lnTo>
                  <a:lnTo>
                    <a:pt x="400539" y="6075"/>
                  </a:lnTo>
                  <a:lnTo>
                    <a:pt x="378288" y="15068"/>
                  </a:lnTo>
                  <a:lnTo>
                    <a:pt x="359409" y="25013"/>
                  </a:lnTo>
                  <a:lnTo>
                    <a:pt x="356038" y="26852"/>
                  </a:lnTo>
                  <a:lnTo>
                    <a:pt x="333787" y="41384"/>
                  </a:lnTo>
                  <a:lnTo>
                    <a:pt x="323509" y="48488"/>
                  </a:lnTo>
                  <a:lnTo>
                    <a:pt x="311536" y="56561"/>
                  </a:lnTo>
                  <a:lnTo>
                    <a:pt x="289285" y="70861"/>
                  </a:lnTo>
                  <a:lnTo>
                    <a:pt x="287542" y="71963"/>
                  </a:lnTo>
                  <a:lnTo>
                    <a:pt x="267035" y="83728"/>
                  </a:lnTo>
                  <a:lnTo>
                    <a:pt x="244784" y="95452"/>
                  </a:lnTo>
                  <a:lnTo>
                    <a:pt x="222533" y="106521"/>
                  </a:lnTo>
                  <a:lnTo>
                    <a:pt x="200282" y="118773"/>
                  </a:lnTo>
                  <a:lnTo>
                    <a:pt x="200071" y="118913"/>
                  </a:lnTo>
                  <a:lnTo>
                    <a:pt x="178032" y="132190"/>
                  </a:lnTo>
                  <a:lnTo>
                    <a:pt x="164452" y="142388"/>
                  </a:lnTo>
                  <a:lnTo>
                    <a:pt x="155781" y="148545"/>
                  </a:lnTo>
                  <a:lnTo>
                    <a:pt x="136257" y="165863"/>
                  </a:lnTo>
                  <a:lnTo>
                    <a:pt x="133530" y="168285"/>
                  </a:lnTo>
                  <a:lnTo>
                    <a:pt x="113766" y="189338"/>
                  </a:lnTo>
                  <a:lnTo>
                    <a:pt x="111279" y="192153"/>
                  </a:lnTo>
                  <a:lnTo>
                    <a:pt x="95076" y="212813"/>
                  </a:lnTo>
                  <a:lnTo>
                    <a:pt x="89029" y="221422"/>
                  </a:lnTo>
                  <a:lnTo>
                    <a:pt x="79095" y="236288"/>
                  </a:lnTo>
                  <a:lnTo>
                    <a:pt x="66778" y="257480"/>
                  </a:lnTo>
                  <a:lnTo>
                    <a:pt x="65431" y="259762"/>
                  </a:lnTo>
                  <a:lnTo>
                    <a:pt x="52933" y="283237"/>
                  </a:lnTo>
                  <a:lnTo>
                    <a:pt x="44527" y="301344"/>
                  </a:lnTo>
                  <a:lnTo>
                    <a:pt x="41847" y="306712"/>
                  </a:lnTo>
                  <a:lnTo>
                    <a:pt x="31339" y="330187"/>
                  </a:lnTo>
                  <a:lnTo>
                    <a:pt x="22277" y="353467"/>
                  </a:lnTo>
                  <a:lnTo>
                    <a:pt x="22193" y="353662"/>
                  </a:lnTo>
                  <a:lnTo>
                    <a:pt x="13579" y="377137"/>
                  </a:lnTo>
                  <a:lnTo>
                    <a:pt x="6886" y="400612"/>
                  </a:lnTo>
                  <a:lnTo>
                    <a:pt x="2273" y="424087"/>
                  </a:lnTo>
                  <a:lnTo>
                    <a:pt x="26" y="447314"/>
                  </a:lnTo>
                  <a:lnTo>
                    <a:pt x="0" y="447562"/>
                  </a:lnTo>
                  <a:lnTo>
                    <a:pt x="26" y="449026"/>
                  </a:lnTo>
                  <a:lnTo>
                    <a:pt x="418" y="471037"/>
                  </a:lnTo>
                  <a:lnTo>
                    <a:pt x="3968" y="494512"/>
                  </a:lnTo>
                  <a:lnTo>
                    <a:pt x="11293" y="517986"/>
                  </a:lnTo>
                  <a:lnTo>
                    <a:pt x="22277" y="539465"/>
                  </a:lnTo>
                  <a:lnTo>
                    <a:pt x="23507" y="541461"/>
                  </a:lnTo>
                  <a:lnTo>
                    <a:pt x="43308" y="564936"/>
                  </a:lnTo>
                  <a:lnTo>
                    <a:pt x="44527" y="566090"/>
                  </a:lnTo>
                  <a:lnTo>
                    <a:pt x="66778" y="582340"/>
                  </a:lnTo>
                  <a:lnTo>
                    <a:pt x="79175" y="588411"/>
                  </a:lnTo>
                  <a:lnTo>
                    <a:pt x="89029" y="592894"/>
                  </a:lnTo>
                  <a:lnTo>
                    <a:pt x="111279" y="599055"/>
                  </a:lnTo>
                  <a:lnTo>
                    <a:pt x="133530" y="600945"/>
                  </a:lnTo>
                  <a:lnTo>
                    <a:pt x="155781" y="598355"/>
                  </a:lnTo>
                  <a:lnTo>
                    <a:pt x="178032" y="590868"/>
                  </a:lnTo>
                  <a:lnTo>
                    <a:pt x="182575" y="588411"/>
                  </a:lnTo>
                  <a:lnTo>
                    <a:pt x="200282" y="578409"/>
                  </a:lnTo>
                  <a:lnTo>
                    <a:pt x="217698" y="564936"/>
                  </a:lnTo>
                  <a:lnTo>
                    <a:pt x="222533" y="560974"/>
                  </a:lnTo>
                  <a:lnTo>
                    <a:pt x="242915" y="541461"/>
                  </a:lnTo>
                  <a:lnTo>
                    <a:pt x="244784" y="539599"/>
                  </a:lnTo>
                  <a:lnTo>
                    <a:pt x="265128" y="517986"/>
                  </a:lnTo>
                  <a:lnTo>
                    <a:pt x="267035" y="515926"/>
                  </a:lnTo>
                  <a:lnTo>
                    <a:pt x="286154" y="494512"/>
                  </a:lnTo>
                  <a:lnTo>
                    <a:pt x="289285" y="490938"/>
                  </a:lnTo>
                  <a:lnTo>
                    <a:pt x="305795" y="471037"/>
                  </a:lnTo>
                  <a:lnTo>
                    <a:pt x="311536" y="463721"/>
                  </a:lnTo>
                  <a:lnTo>
                    <a:pt x="323250" y="447562"/>
                  </a:lnTo>
                  <a:lnTo>
                    <a:pt x="333787" y="431273"/>
                  </a:lnTo>
                  <a:lnTo>
                    <a:pt x="338110" y="424087"/>
                  </a:lnTo>
                  <a:lnTo>
                    <a:pt x="350466" y="400612"/>
                  </a:lnTo>
                  <a:lnTo>
                    <a:pt x="356038" y="387881"/>
                  </a:lnTo>
                  <a:lnTo>
                    <a:pt x="360733" y="377137"/>
                  </a:lnTo>
                  <a:lnTo>
                    <a:pt x="369434" y="353662"/>
                  </a:lnTo>
                  <a:lnTo>
                    <a:pt x="376915" y="330187"/>
                  </a:lnTo>
                  <a:lnTo>
                    <a:pt x="378288" y="325350"/>
                  </a:lnTo>
                  <a:lnTo>
                    <a:pt x="384347" y="306712"/>
                  </a:lnTo>
                  <a:lnTo>
                    <a:pt x="392093" y="283237"/>
                  </a:lnTo>
                  <a:lnTo>
                    <a:pt x="400539" y="260600"/>
                  </a:lnTo>
                  <a:lnTo>
                    <a:pt x="400915" y="259762"/>
                  </a:lnTo>
                  <a:lnTo>
                    <a:pt x="412253" y="236288"/>
                  </a:lnTo>
                  <a:lnTo>
                    <a:pt x="422790" y="217605"/>
                  </a:lnTo>
                  <a:lnTo>
                    <a:pt x="425819" y="212813"/>
                  </a:lnTo>
                  <a:lnTo>
                    <a:pt x="440748" y="189338"/>
                  </a:lnTo>
                  <a:lnTo>
                    <a:pt x="445040" y="182287"/>
                  </a:lnTo>
                  <a:lnTo>
                    <a:pt x="454809" y="165863"/>
                  </a:lnTo>
                  <a:lnTo>
                    <a:pt x="467061" y="142388"/>
                  </a:lnTo>
                  <a:lnTo>
                    <a:pt x="467291" y="141819"/>
                  </a:lnTo>
                  <a:lnTo>
                    <a:pt x="475848" y="118913"/>
                  </a:lnTo>
                  <a:lnTo>
                    <a:pt x="482188" y="95438"/>
                  </a:lnTo>
                  <a:lnTo>
                    <a:pt x="485815" y="71963"/>
                  </a:lnTo>
                  <a:lnTo>
                    <a:pt x="485805" y="48488"/>
                  </a:lnTo>
                  <a:lnTo>
                    <a:pt x="479555" y="25013"/>
                  </a:lnTo>
                  <a:lnTo>
                    <a:pt x="467291" y="8857"/>
                  </a:lnTo>
                  <a:lnTo>
                    <a:pt x="451009" y="1539"/>
                  </a:lnTo>
                  <a:close/>
                </a:path>
              </a:pathLst>
            </a:custGeom>
            <a:solidFill>
              <a:srgbClr val="E3EC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643751" y="1761348"/>
              <a:ext cx="452441" cy="562129"/>
            </a:xfrm>
            <a:custGeom>
              <a:avLst/>
              <a:pathLst>
                <a:path w="452441" h="562129">
                  <a:moveTo>
                    <a:pt x="436316" y="8488"/>
                  </a:moveTo>
                  <a:lnTo>
                    <a:pt x="446358" y="21001"/>
                  </a:lnTo>
                  <a:lnTo>
                    <a:pt x="452441" y="44476"/>
                  </a:lnTo>
                  <a:lnTo>
                    <a:pt x="451354" y="67951"/>
                  </a:lnTo>
                  <a:lnTo>
                    <a:pt x="446040" y="91425"/>
                  </a:lnTo>
                  <a:lnTo>
                    <a:pt x="437635" y="114900"/>
                  </a:lnTo>
                  <a:lnTo>
                    <a:pt x="436316" y="117583"/>
                  </a:lnTo>
                  <a:lnTo>
                    <a:pt x="425493" y="138375"/>
                  </a:lnTo>
                  <a:lnTo>
                    <a:pt x="414065" y="158376"/>
                  </a:lnTo>
                  <a:lnTo>
                    <a:pt x="412139" y="161850"/>
                  </a:lnTo>
                  <a:lnTo>
                    <a:pt x="398858" y="185325"/>
                  </a:lnTo>
                  <a:lnTo>
                    <a:pt x="391815" y="199159"/>
                  </a:lnTo>
                  <a:lnTo>
                    <a:pt x="387714" y="208800"/>
                  </a:lnTo>
                  <a:lnTo>
                    <a:pt x="378914" y="232275"/>
                  </a:lnTo>
                  <a:lnTo>
                    <a:pt x="371515" y="255750"/>
                  </a:lnTo>
                  <a:lnTo>
                    <a:pt x="369564" y="262073"/>
                  </a:lnTo>
                  <a:lnTo>
                    <a:pt x="365089" y="279225"/>
                  </a:lnTo>
                  <a:lnTo>
                    <a:pt x="358629" y="302700"/>
                  </a:lnTo>
                  <a:lnTo>
                    <a:pt x="351284" y="326174"/>
                  </a:lnTo>
                  <a:lnTo>
                    <a:pt x="347313" y="336799"/>
                  </a:lnTo>
                  <a:lnTo>
                    <a:pt x="342656" y="349649"/>
                  </a:lnTo>
                  <a:lnTo>
                    <a:pt x="332153" y="373124"/>
                  </a:lnTo>
                  <a:lnTo>
                    <a:pt x="325062" y="386286"/>
                  </a:lnTo>
                  <a:lnTo>
                    <a:pt x="319181" y="396599"/>
                  </a:lnTo>
                  <a:lnTo>
                    <a:pt x="303472" y="420074"/>
                  </a:lnTo>
                  <a:lnTo>
                    <a:pt x="302812" y="420985"/>
                  </a:lnTo>
                  <a:lnTo>
                    <a:pt x="285104" y="443549"/>
                  </a:lnTo>
                  <a:lnTo>
                    <a:pt x="280561" y="449026"/>
                  </a:lnTo>
                  <a:lnTo>
                    <a:pt x="264792" y="467024"/>
                  </a:lnTo>
                  <a:lnTo>
                    <a:pt x="258310" y="474284"/>
                  </a:lnTo>
                  <a:lnTo>
                    <a:pt x="243306" y="490499"/>
                  </a:lnTo>
                  <a:lnTo>
                    <a:pt x="236059" y="498197"/>
                  </a:lnTo>
                  <a:lnTo>
                    <a:pt x="220229" y="513974"/>
                  </a:lnTo>
                  <a:lnTo>
                    <a:pt x="213809" y="520121"/>
                  </a:lnTo>
                  <a:lnTo>
                    <a:pt x="192661" y="537449"/>
                  </a:lnTo>
                  <a:lnTo>
                    <a:pt x="191558" y="538302"/>
                  </a:lnTo>
                  <a:lnTo>
                    <a:pt x="169307" y="551581"/>
                  </a:lnTo>
                  <a:lnTo>
                    <a:pt x="147056" y="559406"/>
                  </a:lnTo>
                  <a:lnTo>
                    <a:pt x="134590" y="560923"/>
                  </a:lnTo>
                  <a:lnTo>
                    <a:pt x="124806" y="562129"/>
                  </a:lnTo>
                  <a:lnTo>
                    <a:pt x="112137" y="560923"/>
                  </a:lnTo>
                  <a:lnTo>
                    <a:pt x="102555" y="560019"/>
                  </a:lnTo>
                  <a:lnTo>
                    <a:pt x="80304" y="553330"/>
                  </a:lnTo>
                  <a:lnTo>
                    <a:pt x="58054" y="541593"/>
                  </a:lnTo>
                  <a:lnTo>
                    <a:pt x="52436" y="537449"/>
                  </a:lnTo>
                  <a:lnTo>
                    <a:pt x="35803" y="522810"/>
                  </a:lnTo>
                  <a:lnTo>
                    <a:pt x="28268" y="513974"/>
                  </a:lnTo>
                  <a:lnTo>
                    <a:pt x="13766" y="490499"/>
                  </a:lnTo>
                  <a:lnTo>
                    <a:pt x="13552" y="489988"/>
                  </a:lnTo>
                  <a:lnTo>
                    <a:pt x="5241" y="467024"/>
                  </a:lnTo>
                  <a:lnTo>
                    <a:pt x="906" y="443549"/>
                  </a:lnTo>
                  <a:lnTo>
                    <a:pt x="0" y="420074"/>
                  </a:lnTo>
                  <a:lnTo>
                    <a:pt x="2008" y="396599"/>
                  </a:lnTo>
                  <a:lnTo>
                    <a:pt x="6544" y="373124"/>
                  </a:lnTo>
                  <a:lnTo>
                    <a:pt x="13323" y="349649"/>
                  </a:lnTo>
                  <a:lnTo>
                    <a:pt x="13552" y="349024"/>
                  </a:lnTo>
                  <a:lnTo>
                    <a:pt x="21232" y="326174"/>
                  </a:lnTo>
                  <a:lnTo>
                    <a:pt x="30517" y="302700"/>
                  </a:lnTo>
                  <a:lnTo>
                    <a:pt x="35803" y="291005"/>
                  </a:lnTo>
                  <a:lnTo>
                    <a:pt x="40756" y="279225"/>
                  </a:lnTo>
                  <a:lnTo>
                    <a:pt x="51845" y="255750"/>
                  </a:lnTo>
                  <a:lnTo>
                    <a:pt x="58054" y="244165"/>
                  </a:lnTo>
                  <a:lnTo>
                    <a:pt x="64276" y="232275"/>
                  </a:lnTo>
                  <a:lnTo>
                    <a:pt x="78381" y="208800"/>
                  </a:lnTo>
                  <a:lnTo>
                    <a:pt x="80304" y="205921"/>
                  </a:lnTo>
                  <a:lnTo>
                    <a:pt x="94771" y="185325"/>
                  </a:lnTo>
                  <a:lnTo>
                    <a:pt x="102555" y="175400"/>
                  </a:lnTo>
                  <a:lnTo>
                    <a:pt x="114523" y="161850"/>
                  </a:lnTo>
                  <a:lnTo>
                    <a:pt x="124806" y="150897"/>
                  </a:lnTo>
                  <a:lnTo>
                    <a:pt x="138904" y="138375"/>
                  </a:lnTo>
                  <a:lnTo>
                    <a:pt x="147056" y="131144"/>
                  </a:lnTo>
                  <a:lnTo>
                    <a:pt x="169307" y="115330"/>
                  </a:lnTo>
                  <a:lnTo>
                    <a:pt x="170087" y="114900"/>
                  </a:lnTo>
                  <a:lnTo>
                    <a:pt x="191558" y="101966"/>
                  </a:lnTo>
                  <a:lnTo>
                    <a:pt x="213228" y="91425"/>
                  </a:lnTo>
                  <a:lnTo>
                    <a:pt x="213809" y="91106"/>
                  </a:lnTo>
                  <a:lnTo>
                    <a:pt x="236059" y="80942"/>
                  </a:lnTo>
                  <a:lnTo>
                    <a:pt x="258310" y="71061"/>
                  </a:lnTo>
                  <a:lnTo>
                    <a:pt x="265285" y="67951"/>
                  </a:lnTo>
                  <a:lnTo>
                    <a:pt x="280561" y="60136"/>
                  </a:lnTo>
                  <a:lnTo>
                    <a:pt x="302812" y="47521"/>
                  </a:lnTo>
                  <a:lnTo>
                    <a:pt x="308013" y="44476"/>
                  </a:lnTo>
                  <a:lnTo>
                    <a:pt x="325062" y="33928"/>
                  </a:lnTo>
                  <a:lnTo>
                    <a:pt x="345888" y="21001"/>
                  </a:lnTo>
                  <a:lnTo>
                    <a:pt x="347313" y="20121"/>
                  </a:lnTo>
                  <a:lnTo>
                    <a:pt x="369564" y="9488"/>
                  </a:lnTo>
                  <a:lnTo>
                    <a:pt x="391815" y="2050"/>
                  </a:lnTo>
                  <a:lnTo>
                    <a:pt x="414065" y="0"/>
                  </a:lnTo>
                  <a:close/>
                </a:path>
              </a:pathLst>
            </a:custGeom>
            <a:solidFill>
              <a:srgbClr val="F1F5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652474" y="1795044"/>
              <a:ext cx="413442" cy="517390"/>
            </a:xfrm>
            <a:custGeom>
              <a:avLst/>
              <a:pathLst>
                <a:path w="413442" h="517390">
                  <a:moveTo>
                    <a:pt x="405342" y="9054"/>
                  </a:moveTo>
                  <a:lnTo>
                    <a:pt x="406774" y="10780"/>
                  </a:lnTo>
                  <a:lnTo>
                    <a:pt x="413442" y="34255"/>
                  </a:lnTo>
                  <a:lnTo>
                    <a:pt x="411323" y="57730"/>
                  </a:lnTo>
                  <a:lnTo>
                    <a:pt x="405342" y="77840"/>
                  </a:lnTo>
                  <a:lnTo>
                    <a:pt x="404264" y="81205"/>
                  </a:lnTo>
                  <a:lnTo>
                    <a:pt x="393266" y="104680"/>
                  </a:lnTo>
                  <a:lnTo>
                    <a:pt x="383092" y="125808"/>
                  </a:lnTo>
                  <a:lnTo>
                    <a:pt x="382084" y="128155"/>
                  </a:lnTo>
                  <a:lnTo>
                    <a:pt x="371890" y="151630"/>
                  </a:lnTo>
                  <a:lnTo>
                    <a:pt x="363705" y="175105"/>
                  </a:lnTo>
                  <a:lnTo>
                    <a:pt x="360841" y="184237"/>
                  </a:lnTo>
                  <a:lnTo>
                    <a:pt x="357228" y="198579"/>
                  </a:lnTo>
                  <a:lnTo>
                    <a:pt x="351747" y="222054"/>
                  </a:lnTo>
                  <a:lnTo>
                    <a:pt x="346343" y="245529"/>
                  </a:lnTo>
                  <a:lnTo>
                    <a:pt x="340346" y="269004"/>
                  </a:lnTo>
                  <a:lnTo>
                    <a:pt x="338590" y="274659"/>
                  </a:lnTo>
                  <a:lnTo>
                    <a:pt x="333419" y="292479"/>
                  </a:lnTo>
                  <a:lnTo>
                    <a:pt x="324796" y="315954"/>
                  </a:lnTo>
                  <a:lnTo>
                    <a:pt x="316340" y="334272"/>
                  </a:lnTo>
                  <a:lnTo>
                    <a:pt x="313876" y="339429"/>
                  </a:lnTo>
                  <a:lnTo>
                    <a:pt x="300309" y="362904"/>
                  </a:lnTo>
                  <a:lnTo>
                    <a:pt x="294089" y="372167"/>
                  </a:lnTo>
                  <a:lnTo>
                    <a:pt x="283764" y="386379"/>
                  </a:lnTo>
                  <a:lnTo>
                    <a:pt x="271838" y="401319"/>
                  </a:lnTo>
                  <a:lnTo>
                    <a:pt x="264576" y="409854"/>
                  </a:lnTo>
                  <a:lnTo>
                    <a:pt x="249587" y="426859"/>
                  </a:lnTo>
                  <a:lnTo>
                    <a:pt x="243646" y="433328"/>
                  </a:lnTo>
                  <a:lnTo>
                    <a:pt x="227337" y="450925"/>
                  </a:lnTo>
                  <a:lnTo>
                    <a:pt x="221580" y="456803"/>
                  </a:lnTo>
                  <a:lnTo>
                    <a:pt x="205086" y="473311"/>
                  </a:lnTo>
                  <a:lnTo>
                    <a:pt x="197134" y="480278"/>
                  </a:lnTo>
                  <a:lnTo>
                    <a:pt x="182835" y="492256"/>
                  </a:lnTo>
                  <a:lnTo>
                    <a:pt x="164594" y="503753"/>
                  </a:lnTo>
                  <a:lnTo>
                    <a:pt x="160584" y="506157"/>
                  </a:lnTo>
                  <a:lnTo>
                    <a:pt x="138334" y="514526"/>
                  </a:lnTo>
                  <a:lnTo>
                    <a:pt x="116083" y="517390"/>
                  </a:lnTo>
                  <a:lnTo>
                    <a:pt x="93832" y="515086"/>
                  </a:lnTo>
                  <a:lnTo>
                    <a:pt x="71581" y="507697"/>
                  </a:lnTo>
                  <a:lnTo>
                    <a:pt x="64359" y="503753"/>
                  </a:lnTo>
                  <a:lnTo>
                    <a:pt x="49331" y="494477"/>
                  </a:lnTo>
                  <a:lnTo>
                    <a:pt x="33655" y="480278"/>
                  </a:lnTo>
                  <a:lnTo>
                    <a:pt x="27080" y="472592"/>
                  </a:lnTo>
                  <a:lnTo>
                    <a:pt x="16602" y="456803"/>
                  </a:lnTo>
                  <a:lnTo>
                    <a:pt x="6553" y="433328"/>
                  </a:lnTo>
                  <a:lnTo>
                    <a:pt x="4829" y="426015"/>
                  </a:lnTo>
                  <a:lnTo>
                    <a:pt x="1396" y="409854"/>
                  </a:lnTo>
                  <a:lnTo>
                    <a:pt x="0" y="386379"/>
                  </a:lnTo>
                  <a:lnTo>
                    <a:pt x="1745" y="362904"/>
                  </a:lnTo>
                  <a:lnTo>
                    <a:pt x="4829" y="346710"/>
                  </a:lnTo>
                  <a:lnTo>
                    <a:pt x="6122" y="339429"/>
                  </a:lnTo>
                  <a:lnTo>
                    <a:pt x="12369" y="315954"/>
                  </a:lnTo>
                  <a:lnTo>
                    <a:pt x="20264" y="292479"/>
                  </a:lnTo>
                  <a:lnTo>
                    <a:pt x="27080" y="275429"/>
                  </a:lnTo>
                  <a:lnTo>
                    <a:pt x="29480" y="269004"/>
                  </a:lnTo>
                  <a:lnTo>
                    <a:pt x="39385" y="245529"/>
                  </a:lnTo>
                  <a:lnTo>
                    <a:pt x="49331" y="224905"/>
                  </a:lnTo>
                  <a:lnTo>
                    <a:pt x="50665" y="222054"/>
                  </a:lnTo>
                  <a:lnTo>
                    <a:pt x="63010" y="198579"/>
                  </a:lnTo>
                  <a:lnTo>
                    <a:pt x="71581" y="184447"/>
                  </a:lnTo>
                  <a:lnTo>
                    <a:pt x="77482" y="175105"/>
                  </a:lnTo>
                  <a:lnTo>
                    <a:pt x="93832" y="152442"/>
                  </a:lnTo>
                  <a:lnTo>
                    <a:pt x="94489" y="151630"/>
                  </a:lnTo>
                  <a:lnTo>
                    <a:pt x="115282" y="128155"/>
                  </a:lnTo>
                  <a:lnTo>
                    <a:pt x="116083" y="127302"/>
                  </a:lnTo>
                  <a:lnTo>
                    <a:pt x="138334" y="107362"/>
                  </a:lnTo>
                  <a:lnTo>
                    <a:pt x="142169" y="104680"/>
                  </a:lnTo>
                  <a:lnTo>
                    <a:pt x="160584" y="91403"/>
                  </a:lnTo>
                  <a:lnTo>
                    <a:pt x="179073" y="81205"/>
                  </a:lnTo>
                  <a:lnTo>
                    <a:pt x="182835" y="78938"/>
                  </a:lnTo>
                  <a:lnTo>
                    <a:pt x="205086" y="68638"/>
                  </a:lnTo>
                  <a:lnTo>
                    <a:pt x="227337" y="60112"/>
                  </a:lnTo>
                  <a:lnTo>
                    <a:pt x="234666" y="57730"/>
                  </a:lnTo>
                  <a:lnTo>
                    <a:pt x="249587" y="52002"/>
                  </a:lnTo>
                  <a:lnTo>
                    <a:pt x="271838" y="43535"/>
                  </a:lnTo>
                  <a:lnTo>
                    <a:pt x="292745" y="34255"/>
                  </a:lnTo>
                  <a:lnTo>
                    <a:pt x="294089" y="33577"/>
                  </a:lnTo>
                  <a:lnTo>
                    <a:pt x="316340" y="22775"/>
                  </a:lnTo>
                  <a:lnTo>
                    <a:pt x="338590" y="10965"/>
                  </a:lnTo>
                  <a:lnTo>
                    <a:pt x="339082" y="10780"/>
                  </a:lnTo>
                  <a:lnTo>
                    <a:pt x="360841" y="2859"/>
                  </a:lnTo>
                  <a:lnTo>
                    <a:pt x="383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661149" y="1840186"/>
              <a:ext cx="362003" cy="461238"/>
            </a:xfrm>
            <a:custGeom>
              <a:avLst/>
              <a:pathLst>
                <a:path w="362003" h="461238">
                  <a:moveTo>
                    <a:pt x="352166" y="2724"/>
                  </a:moveTo>
                  <a:lnTo>
                    <a:pt x="360626" y="12588"/>
                  </a:lnTo>
                  <a:lnTo>
                    <a:pt x="362003" y="36063"/>
                  </a:lnTo>
                  <a:lnTo>
                    <a:pt x="357111" y="59538"/>
                  </a:lnTo>
                  <a:lnTo>
                    <a:pt x="352166" y="77274"/>
                  </a:lnTo>
                  <a:lnTo>
                    <a:pt x="350884" y="83012"/>
                  </a:lnTo>
                  <a:lnTo>
                    <a:pt x="345170" y="106487"/>
                  </a:lnTo>
                  <a:lnTo>
                    <a:pt x="340437" y="129962"/>
                  </a:lnTo>
                  <a:lnTo>
                    <a:pt x="336273" y="153437"/>
                  </a:lnTo>
                  <a:lnTo>
                    <a:pt x="332186" y="176912"/>
                  </a:lnTo>
                  <a:lnTo>
                    <a:pt x="329915" y="188165"/>
                  </a:lnTo>
                  <a:lnTo>
                    <a:pt x="327787" y="200387"/>
                  </a:lnTo>
                  <a:lnTo>
                    <a:pt x="322561" y="223862"/>
                  </a:lnTo>
                  <a:lnTo>
                    <a:pt x="315808" y="247337"/>
                  </a:lnTo>
                  <a:lnTo>
                    <a:pt x="307665" y="269039"/>
                  </a:lnTo>
                  <a:lnTo>
                    <a:pt x="306996" y="270812"/>
                  </a:lnTo>
                  <a:lnTo>
                    <a:pt x="295749" y="294287"/>
                  </a:lnTo>
                  <a:lnTo>
                    <a:pt x="285414" y="311623"/>
                  </a:lnTo>
                  <a:lnTo>
                    <a:pt x="281480" y="317762"/>
                  </a:lnTo>
                  <a:lnTo>
                    <a:pt x="264108" y="341236"/>
                  </a:lnTo>
                  <a:lnTo>
                    <a:pt x="263163" y="342420"/>
                  </a:lnTo>
                  <a:lnTo>
                    <a:pt x="244194" y="364711"/>
                  </a:lnTo>
                  <a:lnTo>
                    <a:pt x="240912" y="368435"/>
                  </a:lnTo>
                  <a:lnTo>
                    <a:pt x="222774" y="388186"/>
                  </a:lnTo>
                  <a:lnTo>
                    <a:pt x="218662" y="392623"/>
                  </a:lnTo>
                  <a:lnTo>
                    <a:pt x="200017" y="411661"/>
                  </a:lnTo>
                  <a:lnTo>
                    <a:pt x="196411" y="415270"/>
                  </a:lnTo>
                  <a:lnTo>
                    <a:pt x="174160" y="434787"/>
                  </a:lnTo>
                  <a:lnTo>
                    <a:pt x="173653" y="435136"/>
                  </a:lnTo>
                  <a:lnTo>
                    <a:pt x="151910" y="449403"/>
                  </a:lnTo>
                  <a:lnTo>
                    <a:pt x="129659" y="458200"/>
                  </a:lnTo>
                  <a:lnTo>
                    <a:pt x="126678" y="458611"/>
                  </a:lnTo>
                  <a:lnTo>
                    <a:pt x="107408" y="461238"/>
                  </a:lnTo>
                  <a:lnTo>
                    <a:pt x="85157" y="458707"/>
                  </a:lnTo>
                  <a:lnTo>
                    <a:pt x="84877" y="458611"/>
                  </a:lnTo>
                  <a:lnTo>
                    <a:pt x="62907" y="450506"/>
                  </a:lnTo>
                  <a:lnTo>
                    <a:pt x="40656" y="435839"/>
                  </a:lnTo>
                  <a:lnTo>
                    <a:pt x="39879" y="435136"/>
                  </a:lnTo>
                  <a:lnTo>
                    <a:pt x="19597" y="411661"/>
                  </a:lnTo>
                  <a:lnTo>
                    <a:pt x="18405" y="409668"/>
                  </a:lnTo>
                  <a:lnTo>
                    <a:pt x="8101" y="388186"/>
                  </a:lnTo>
                  <a:lnTo>
                    <a:pt x="1975" y="364711"/>
                  </a:lnTo>
                  <a:lnTo>
                    <a:pt x="0" y="341236"/>
                  </a:lnTo>
                  <a:lnTo>
                    <a:pt x="1341" y="317762"/>
                  </a:lnTo>
                  <a:lnTo>
                    <a:pt x="5330" y="294287"/>
                  </a:lnTo>
                  <a:lnTo>
                    <a:pt x="11443" y="270812"/>
                  </a:lnTo>
                  <a:lnTo>
                    <a:pt x="18405" y="250124"/>
                  </a:lnTo>
                  <a:lnTo>
                    <a:pt x="19289" y="247337"/>
                  </a:lnTo>
                  <a:lnTo>
                    <a:pt x="28051" y="223862"/>
                  </a:lnTo>
                  <a:lnTo>
                    <a:pt x="38061" y="200387"/>
                  </a:lnTo>
                  <a:lnTo>
                    <a:pt x="40656" y="195007"/>
                  </a:lnTo>
                  <a:lnTo>
                    <a:pt x="49124" y="176912"/>
                  </a:lnTo>
                  <a:lnTo>
                    <a:pt x="61793" y="153437"/>
                  </a:lnTo>
                  <a:lnTo>
                    <a:pt x="62907" y="151601"/>
                  </a:lnTo>
                  <a:lnTo>
                    <a:pt x="76572" y="129962"/>
                  </a:lnTo>
                  <a:lnTo>
                    <a:pt x="85157" y="118063"/>
                  </a:lnTo>
                  <a:lnTo>
                    <a:pt x="94526" y="106487"/>
                  </a:lnTo>
                  <a:lnTo>
                    <a:pt x="107408" y="91989"/>
                  </a:lnTo>
                  <a:lnTo>
                    <a:pt x="117060" y="83012"/>
                  </a:lnTo>
                  <a:lnTo>
                    <a:pt x="129659" y="71692"/>
                  </a:lnTo>
                  <a:lnTo>
                    <a:pt x="147042" y="59538"/>
                  </a:lnTo>
                  <a:lnTo>
                    <a:pt x="151910" y="56028"/>
                  </a:lnTo>
                  <a:lnTo>
                    <a:pt x="174160" y="43881"/>
                  </a:lnTo>
                  <a:lnTo>
                    <a:pt x="193435" y="36063"/>
                  </a:lnTo>
                  <a:lnTo>
                    <a:pt x="196411" y="34700"/>
                  </a:lnTo>
                  <a:lnTo>
                    <a:pt x="218662" y="27359"/>
                  </a:lnTo>
                  <a:lnTo>
                    <a:pt x="240912" y="21398"/>
                  </a:lnTo>
                  <a:lnTo>
                    <a:pt x="263163" y="15871"/>
                  </a:lnTo>
                  <a:lnTo>
                    <a:pt x="276940" y="12588"/>
                  </a:lnTo>
                  <a:lnTo>
                    <a:pt x="285414" y="10145"/>
                  </a:lnTo>
                  <a:lnTo>
                    <a:pt x="307665" y="4496"/>
                  </a:lnTo>
                  <a:lnTo>
                    <a:pt x="329915" y="0"/>
                  </a:lnTo>
                  <a:close/>
                </a:path>
              </a:pathLst>
            </a:custGeom>
            <a:solidFill>
              <a:srgbClr val="FFF6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669765" y="1874062"/>
              <a:ext cx="318978" cy="416324"/>
            </a:xfrm>
            <a:custGeom>
              <a:avLst/>
              <a:pathLst>
                <a:path w="318978" h="416324">
                  <a:moveTo>
                    <a:pt x="276798" y="184"/>
                  </a:moveTo>
                  <a:lnTo>
                    <a:pt x="254548" y="0"/>
                  </a:lnTo>
                  <a:lnTo>
                    <a:pt x="232297" y="1998"/>
                  </a:lnTo>
                  <a:lnTo>
                    <a:pt x="231364" y="2186"/>
                  </a:lnTo>
                  <a:lnTo>
                    <a:pt x="210046" y="5757"/>
                  </a:lnTo>
                  <a:lnTo>
                    <a:pt x="187796" y="11515"/>
                  </a:lnTo>
                  <a:lnTo>
                    <a:pt x="165545" y="19932"/>
                  </a:lnTo>
                  <a:lnTo>
                    <a:pt x="155000" y="25661"/>
                  </a:lnTo>
                  <a:lnTo>
                    <a:pt x="143294" y="31617"/>
                  </a:lnTo>
                  <a:lnTo>
                    <a:pt x="121043" y="47288"/>
                  </a:lnTo>
                  <a:lnTo>
                    <a:pt x="118986" y="49136"/>
                  </a:lnTo>
                  <a:lnTo>
                    <a:pt x="98793" y="67918"/>
                  </a:lnTo>
                  <a:lnTo>
                    <a:pt x="94622" y="72611"/>
                  </a:lnTo>
                  <a:lnTo>
                    <a:pt x="76542" y="94950"/>
                  </a:lnTo>
                  <a:lnTo>
                    <a:pt x="75722" y="96086"/>
                  </a:lnTo>
                  <a:lnTo>
                    <a:pt x="60550" y="119561"/>
                  </a:lnTo>
                  <a:lnTo>
                    <a:pt x="54291" y="130763"/>
                  </a:lnTo>
                  <a:lnTo>
                    <a:pt x="47642" y="143036"/>
                  </a:lnTo>
                  <a:lnTo>
                    <a:pt x="36579" y="166511"/>
                  </a:lnTo>
                  <a:lnTo>
                    <a:pt x="32040" y="177466"/>
                  </a:lnTo>
                  <a:lnTo>
                    <a:pt x="26682" y="189986"/>
                  </a:lnTo>
                  <a:lnTo>
                    <a:pt x="17973" y="213461"/>
                  </a:lnTo>
                  <a:lnTo>
                    <a:pt x="10552" y="236936"/>
                  </a:lnTo>
                  <a:lnTo>
                    <a:pt x="9790" y="240072"/>
                  </a:lnTo>
                  <a:lnTo>
                    <a:pt x="4597" y="260410"/>
                  </a:lnTo>
                  <a:lnTo>
                    <a:pt x="890" y="283885"/>
                  </a:lnTo>
                  <a:lnTo>
                    <a:pt x="0" y="307360"/>
                  </a:lnTo>
                  <a:lnTo>
                    <a:pt x="2638" y="330835"/>
                  </a:lnTo>
                  <a:lnTo>
                    <a:pt x="9707" y="354310"/>
                  </a:lnTo>
                  <a:lnTo>
                    <a:pt x="9790" y="354482"/>
                  </a:lnTo>
                  <a:lnTo>
                    <a:pt x="23730" y="377785"/>
                  </a:lnTo>
                  <a:lnTo>
                    <a:pt x="32040" y="387351"/>
                  </a:lnTo>
                  <a:lnTo>
                    <a:pt x="49358" y="401260"/>
                  </a:lnTo>
                  <a:lnTo>
                    <a:pt x="54291" y="404528"/>
                  </a:lnTo>
                  <a:lnTo>
                    <a:pt x="76542" y="413493"/>
                  </a:lnTo>
                  <a:lnTo>
                    <a:pt x="98793" y="416324"/>
                  </a:lnTo>
                  <a:lnTo>
                    <a:pt x="121043" y="413180"/>
                  </a:lnTo>
                  <a:lnTo>
                    <a:pt x="143294" y="403944"/>
                  </a:lnTo>
                  <a:lnTo>
                    <a:pt x="147386" y="401260"/>
                  </a:lnTo>
                  <a:lnTo>
                    <a:pt x="165545" y="388780"/>
                  </a:lnTo>
                  <a:lnTo>
                    <a:pt x="177943" y="377785"/>
                  </a:lnTo>
                  <a:lnTo>
                    <a:pt x="187796" y="368812"/>
                  </a:lnTo>
                  <a:lnTo>
                    <a:pt x="201972" y="354310"/>
                  </a:lnTo>
                  <a:lnTo>
                    <a:pt x="210046" y="346002"/>
                  </a:lnTo>
                  <a:lnTo>
                    <a:pt x="223999" y="330835"/>
                  </a:lnTo>
                  <a:lnTo>
                    <a:pt x="232297" y="321656"/>
                  </a:lnTo>
                  <a:lnTo>
                    <a:pt x="244554" y="307360"/>
                  </a:lnTo>
                  <a:lnTo>
                    <a:pt x="254548" y="294860"/>
                  </a:lnTo>
                  <a:lnTo>
                    <a:pt x="262703" y="283885"/>
                  </a:lnTo>
                  <a:lnTo>
                    <a:pt x="276798" y="261891"/>
                  </a:lnTo>
                  <a:lnTo>
                    <a:pt x="277681" y="260410"/>
                  </a:lnTo>
                  <a:lnTo>
                    <a:pt x="289405" y="236936"/>
                  </a:lnTo>
                  <a:lnTo>
                    <a:pt x="298275" y="213461"/>
                  </a:lnTo>
                  <a:lnTo>
                    <a:pt x="299049" y="210657"/>
                  </a:lnTo>
                  <a:lnTo>
                    <a:pt x="304938" y="189986"/>
                  </a:lnTo>
                  <a:lnTo>
                    <a:pt x="309774" y="166511"/>
                  </a:lnTo>
                  <a:lnTo>
                    <a:pt x="313239" y="143036"/>
                  </a:lnTo>
                  <a:lnTo>
                    <a:pt x="315744" y="119561"/>
                  </a:lnTo>
                  <a:lnTo>
                    <a:pt x="317588" y="96086"/>
                  </a:lnTo>
                  <a:lnTo>
                    <a:pt x="318839" y="72611"/>
                  </a:lnTo>
                  <a:lnTo>
                    <a:pt x="318978" y="49136"/>
                  </a:lnTo>
                  <a:lnTo>
                    <a:pt x="315443" y="25661"/>
                  </a:lnTo>
                  <a:lnTo>
                    <a:pt x="299049" y="5603"/>
                  </a:lnTo>
                  <a:lnTo>
                    <a:pt x="288500" y="2186"/>
                  </a:lnTo>
                  <a:close/>
                </a:path>
              </a:pathLst>
            </a:custGeom>
            <a:solidFill>
              <a:srgbClr val="FFEC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678380" y="1890497"/>
              <a:ext cx="295607" cy="388842"/>
            </a:xfrm>
            <a:custGeom>
              <a:avLst/>
              <a:pathLst>
                <a:path w="295607" h="388842">
                  <a:moveTo>
                    <a:pt x="245932" y="2186"/>
                  </a:moveTo>
                  <a:lnTo>
                    <a:pt x="223682" y="0"/>
                  </a:lnTo>
                  <a:lnTo>
                    <a:pt x="201431" y="1326"/>
                  </a:lnTo>
                  <a:lnTo>
                    <a:pt x="179180" y="5699"/>
                  </a:lnTo>
                  <a:lnTo>
                    <a:pt x="169391" y="9226"/>
                  </a:lnTo>
                  <a:lnTo>
                    <a:pt x="156929" y="13275"/>
                  </a:lnTo>
                  <a:lnTo>
                    <a:pt x="134679" y="24477"/>
                  </a:lnTo>
                  <a:lnTo>
                    <a:pt x="123027" y="32701"/>
                  </a:lnTo>
                  <a:lnTo>
                    <a:pt x="112428" y="40212"/>
                  </a:lnTo>
                  <a:lnTo>
                    <a:pt x="95374" y="56176"/>
                  </a:lnTo>
                  <a:lnTo>
                    <a:pt x="90177" y="61405"/>
                  </a:lnTo>
                  <a:lnTo>
                    <a:pt x="75260" y="79651"/>
                  </a:lnTo>
                  <a:lnTo>
                    <a:pt x="67926" y="89805"/>
                  </a:lnTo>
                  <a:lnTo>
                    <a:pt x="59293" y="103126"/>
                  </a:lnTo>
                  <a:lnTo>
                    <a:pt x="46164" y="126601"/>
                  </a:lnTo>
                  <a:lnTo>
                    <a:pt x="45676" y="127603"/>
                  </a:lnTo>
                  <a:lnTo>
                    <a:pt x="34978" y="150076"/>
                  </a:lnTo>
                  <a:lnTo>
                    <a:pt x="25270" y="173551"/>
                  </a:lnTo>
                  <a:lnTo>
                    <a:pt x="23425" y="178700"/>
                  </a:lnTo>
                  <a:lnTo>
                    <a:pt x="16658" y="197026"/>
                  </a:lnTo>
                  <a:lnTo>
                    <a:pt x="9442" y="220501"/>
                  </a:lnTo>
                  <a:lnTo>
                    <a:pt x="3857" y="243975"/>
                  </a:lnTo>
                  <a:lnTo>
                    <a:pt x="1174" y="262545"/>
                  </a:lnTo>
                  <a:lnTo>
                    <a:pt x="438" y="267450"/>
                  </a:lnTo>
                  <a:lnTo>
                    <a:pt x="0" y="290925"/>
                  </a:lnTo>
                  <a:lnTo>
                    <a:pt x="1174" y="299680"/>
                  </a:lnTo>
                  <a:lnTo>
                    <a:pt x="3462" y="314400"/>
                  </a:lnTo>
                  <a:lnTo>
                    <a:pt x="12255" y="337875"/>
                  </a:lnTo>
                  <a:lnTo>
                    <a:pt x="23425" y="355287"/>
                  </a:lnTo>
                  <a:lnTo>
                    <a:pt x="28855" y="361350"/>
                  </a:lnTo>
                  <a:lnTo>
                    <a:pt x="45676" y="375349"/>
                  </a:lnTo>
                  <a:lnTo>
                    <a:pt x="65756" y="384825"/>
                  </a:lnTo>
                  <a:lnTo>
                    <a:pt x="67926" y="385719"/>
                  </a:lnTo>
                  <a:lnTo>
                    <a:pt x="90177" y="388842"/>
                  </a:lnTo>
                  <a:lnTo>
                    <a:pt x="112428" y="385602"/>
                  </a:lnTo>
                  <a:lnTo>
                    <a:pt x="114279" y="384825"/>
                  </a:lnTo>
                  <a:lnTo>
                    <a:pt x="134679" y="375897"/>
                  </a:lnTo>
                  <a:lnTo>
                    <a:pt x="155380" y="361350"/>
                  </a:lnTo>
                  <a:lnTo>
                    <a:pt x="156929" y="360223"/>
                  </a:lnTo>
                  <a:lnTo>
                    <a:pt x="179180" y="339918"/>
                  </a:lnTo>
                  <a:lnTo>
                    <a:pt x="181177" y="337875"/>
                  </a:lnTo>
                  <a:lnTo>
                    <a:pt x="201431" y="317034"/>
                  </a:lnTo>
                  <a:lnTo>
                    <a:pt x="203854" y="314400"/>
                  </a:lnTo>
                  <a:lnTo>
                    <a:pt x="223682" y="292468"/>
                  </a:lnTo>
                  <a:lnTo>
                    <a:pt x="225004" y="290925"/>
                  </a:lnTo>
                  <a:lnTo>
                    <a:pt x="243897" y="267450"/>
                  </a:lnTo>
                  <a:lnTo>
                    <a:pt x="245932" y="264603"/>
                  </a:lnTo>
                  <a:lnTo>
                    <a:pt x="259553" y="243975"/>
                  </a:lnTo>
                  <a:lnTo>
                    <a:pt x="268183" y="227742"/>
                  </a:lnTo>
                  <a:lnTo>
                    <a:pt x="271813" y="220501"/>
                  </a:lnTo>
                  <a:lnTo>
                    <a:pt x="280924" y="197026"/>
                  </a:lnTo>
                  <a:lnTo>
                    <a:pt x="287401" y="173551"/>
                  </a:lnTo>
                  <a:lnTo>
                    <a:pt x="290434" y="156877"/>
                  </a:lnTo>
                  <a:lnTo>
                    <a:pt x="291761" y="150076"/>
                  </a:lnTo>
                  <a:lnTo>
                    <a:pt x="294439" y="126601"/>
                  </a:lnTo>
                  <a:lnTo>
                    <a:pt x="295607" y="103126"/>
                  </a:lnTo>
                  <a:lnTo>
                    <a:pt x="295277" y="79651"/>
                  </a:lnTo>
                  <a:lnTo>
                    <a:pt x="292924" y="56176"/>
                  </a:lnTo>
                  <a:lnTo>
                    <a:pt x="290434" y="45090"/>
                  </a:lnTo>
                  <a:lnTo>
                    <a:pt x="286480" y="32701"/>
                  </a:lnTo>
                  <a:lnTo>
                    <a:pt x="268183" y="10502"/>
                  </a:lnTo>
                  <a:lnTo>
                    <a:pt x="265912" y="9226"/>
                  </a:lnTo>
                  <a:close/>
                </a:path>
              </a:pathLst>
            </a:custGeom>
            <a:solidFill>
              <a:srgbClr val="FFE3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687174" y="1903804"/>
              <a:ext cx="275681" cy="364203"/>
            </a:xfrm>
            <a:custGeom>
              <a:avLst/>
              <a:pathLst>
                <a:path w="275681" h="364203">
                  <a:moveTo>
                    <a:pt x="237138" y="8152"/>
                  </a:moveTo>
                  <a:lnTo>
                    <a:pt x="214887" y="1210"/>
                  </a:lnTo>
                  <a:lnTo>
                    <a:pt x="192637" y="0"/>
                  </a:lnTo>
                  <a:lnTo>
                    <a:pt x="170386" y="2856"/>
                  </a:lnTo>
                  <a:lnTo>
                    <a:pt x="148135" y="9541"/>
                  </a:lnTo>
                  <a:lnTo>
                    <a:pt x="128125" y="19394"/>
                  </a:lnTo>
                  <a:lnTo>
                    <a:pt x="125885" y="20464"/>
                  </a:lnTo>
                  <a:lnTo>
                    <a:pt x="103634" y="36236"/>
                  </a:lnTo>
                  <a:lnTo>
                    <a:pt x="96548" y="42869"/>
                  </a:lnTo>
                  <a:lnTo>
                    <a:pt x="81383" y="58126"/>
                  </a:lnTo>
                  <a:lnTo>
                    <a:pt x="74665" y="66344"/>
                  </a:lnTo>
                  <a:lnTo>
                    <a:pt x="59132" y="87851"/>
                  </a:lnTo>
                  <a:lnTo>
                    <a:pt x="57857" y="89819"/>
                  </a:lnTo>
                  <a:lnTo>
                    <a:pt x="44547" y="113294"/>
                  </a:lnTo>
                  <a:lnTo>
                    <a:pt x="36882" y="129030"/>
                  </a:lnTo>
                  <a:lnTo>
                    <a:pt x="33198" y="136769"/>
                  </a:lnTo>
                  <a:lnTo>
                    <a:pt x="23560" y="160243"/>
                  </a:lnTo>
                  <a:lnTo>
                    <a:pt x="15167" y="183718"/>
                  </a:lnTo>
                  <a:lnTo>
                    <a:pt x="14631" y="185551"/>
                  </a:lnTo>
                  <a:lnTo>
                    <a:pt x="8153" y="207193"/>
                  </a:lnTo>
                  <a:lnTo>
                    <a:pt x="2923" y="230668"/>
                  </a:lnTo>
                  <a:lnTo>
                    <a:pt x="0" y="254143"/>
                  </a:lnTo>
                  <a:lnTo>
                    <a:pt x="212" y="277618"/>
                  </a:lnTo>
                  <a:lnTo>
                    <a:pt x="4648" y="301093"/>
                  </a:lnTo>
                  <a:lnTo>
                    <a:pt x="14633" y="324568"/>
                  </a:lnTo>
                  <a:lnTo>
                    <a:pt x="35659" y="348043"/>
                  </a:lnTo>
                  <a:lnTo>
                    <a:pt x="36882" y="349060"/>
                  </a:lnTo>
                  <a:lnTo>
                    <a:pt x="59132" y="360477"/>
                  </a:lnTo>
                  <a:lnTo>
                    <a:pt x="81383" y="364203"/>
                  </a:lnTo>
                  <a:lnTo>
                    <a:pt x="103634" y="360917"/>
                  </a:lnTo>
                  <a:lnTo>
                    <a:pt x="125885" y="350968"/>
                  </a:lnTo>
                  <a:lnTo>
                    <a:pt x="130048" y="348043"/>
                  </a:lnTo>
                  <a:lnTo>
                    <a:pt x="148135" y="334889"/>
                  </a:lnTo>
                  <a:lnTo>
                    <a:pt x="159406" y="324568"/>
                  </a:lnTo>
                  <a:lnTo>
                    <a:pt x="170386" y="314421"/>
                  </a:lnTo>
                  <a:lnTo>
                    <a:pt x="183328" y="301093"/>
                  </a:lnTo>
                  <a:lnTo>
                    <a:pt x="192637" y="291460"/>
                  </a:lnTo>
                  <a:lnTo>
                    <a:pt x="205175" y="277618"/>
                  </a:lnTo>
                  <a:lnTo>
                    <a:pt x="214887" y="266409"/>
                  </a:lnTo>
                  <a:lnTo>
                    <a:pt x="224799" y="254143"/>
                  </a:lnTo>
                  <a:lnTo>
                    <a:pt x="237138" y="236880"/>
                  </a:lnTo>
                  <a:lnTo>
                    <a:pt x="241240" y="230668"/>
                  </a:lnTo>
                  <a:lnTo>
                    <a:pt x="253988" y="207193"/>
                  </a:lnTo>
                  <a:lnTo>
                    <a:pt x="259389" y="193929"/>
                  </a:lnTo>
                  <a:lnTo>
                    <a:pt x="263394" y="183718"/>
                  </a:lnTo>
                  <a:lnTo>
                    <a:pt x="269849" y="160243"/>
                  </a:lnTo>
                  <a:lnTo>
                    <a:pt x="273834" y="136769"/>
                  </a:lnTo>
                  <a:lnTo>
                    <a:pt x="275681" y="113294"/>
                  </a:lnTo>
                  <a:lnTo>
                    <a:pt x="275513" y="89819"/>
                  </a:lnTo>
                  <a:lnTo>
                    <a:pt x="273031" y="66344"/>
                  </a:lnTo>
                  <a:lnTo>
                    <a:pt x="266954" y="42869"/>
                  </a:lnTo>
                  <a:lnTo>
                    <a:pt x="259389" y="28008"/>
                  </a:lnTo>
                  <a:lnTo>
                    <a:pt x="252525" y="19394"/>
                  </a:lnTo>
                  <a:close/>
                </a:path>
              </a:pathLst>
            </a:custGeom>
            <a:solidFill>
              <a:srgbClr val="FFDA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695548" y="1915739"/>
              <a:ext cx="257485" cy="340773"/>
            </a:xfrm>
            <a:custGeom>
              <a:avLst/>
              <a:pathLst>
                <a:path w="257485" h="340773">
                  <a:moveTo>
                    <a:pt x="206513" y="3936"/>
                  </a:moveTo>
                  <a:lnTo>
                    <a:pt x="184262" y="0"/>
                  </a:lnTo>
                  <a:lnTo>
                    <a:pt x="162012" y="1307"/>
                  </a:lnTo>
                  <a:lnTo>
                    <a:pt x="139761" y="7179"/>
                  </a:lnTo>
                  <a:lnTo>
                    <a:pt x="139192" y="7459"/>
                  </a:lnTo>
                  <a:lnTo>
                    <a:pt x="117510" y="17810"/>
                  </a:lnTo>
                  <a:lnTo>
                    <a:pt x="99037" y="30934"/>
                  </a:lnTo>
                  <a:lnTo>
                    <a:pt x="95259" y="33746"/>
                  </a:lnTo>
                  <a:lnTo>
                    <a:pt x="74752" y="54409"/>
                  </a:lnTo>
                  <a:lnTo>
                    <a:pt x="73009" y="56373"/>
                  </a:lnTo>
                  <a:lnTo>
                    <a:pt x="57315" y="77884"/>
                  </a:lnTo>
                  <a:lnTo>
                    <a:pt x="50758" y="88324"/>
                  </a:lnTo>
                  <a:lnTo>
                    <a:pt x="43350" y="101359"/>
                  </a:lnTo>
                  <a:lnTo>
                    <a:pt x="31934" y="124834"/>
                  </a:lnTo>
                  <a:lnTo>
                    <a:pt x="28507" y="133058"/>
                  </a:lnTo>
                  <a:lnTo>
                    <a:pt x="22270" y="148308"/>
                  </a:lnTo>
                  <a:lnTo>
                    <a:pt x="14133" y="171783"/>
                  </a:lnTo>
                  <a:lnTo>
                    <a:pt x="7322" y="195258"/>
                  </a:lnTo>
                  <a:lnTo>
                    <a:pt x="6257" y="200385"/>
                  </a:lnTo>
                  <a:lnTo>
                    <a:pt x="2408" y="218733"/>
                  </a:lnTo>
                  <a:lnTo>
                    <a:pt x="0" y="242208"/>
                  </a:lnTo>
                  <a:lnTo>
                    <a:pt x="907" y="265683"/>
                  </a:lnTo>
                  <a:lnTo>
                    <a:pt x="6257" y="289164"/>
                  </a:lnTo>
                  <a:lnTo>
                    <a:pt x="19758" y="312633"/>
                  </a:lnTo>
                  <a:lnTo>
                    <a:pt x="28507" y="322325"/>
                  </a:lnTo>
                  <a:lnTo>
                    <a:pt x="49890" y="336108"/>
                  </a:lnTo>
                  <a:lnTo>
                    <a:pt x="50758" y="336556"/>
                  </a:lnTo>
                  <a:lnTo>
                    <a:pt x="73009" y="340773"/>
                  </a:lnTo>
                  <a:lnTo>
                    <a:pt x="95259" y="337586"/>
                  </a:lnTo>
                  <a:lnTo>
                    <a:pt x="98548" y="336108"/>
                  </a:lnTo>
                  <a:lnTo>
                    <a:pt x="117510" y="327230"/>
                  </a:lnTo>
                  <a:lnTo>
                    <a:pt x="137462" y="312633"/>
                  </a:lnTo>
                  <a:lnTo>
                    <a:pt x="139761" y="310920"/>
                  </a:lnTo>
                  <a:lnTo>
                    <a:pt x="162012" y="290349"/>
                  </a:lnTo>
                  <a:lnTo>
                    <a:pt x="163168" y="289158"/>
                  </a:lnTo>
                  <a:lnTo>
                    <a:pt x="184262" y="267328"/>
                  </a:lnTo>
                  <a:lnTo>
                    <a:pt x="185753" y="265683"/>
                  </a:lnTo>
                  <a:lnTo>
                    <a:pt x="206105" y="242208"/>
                  </a:lnTo>
                  <a:lnTo>
                    <a:pt x="206513" y="241694"/>
                  </a:lnTo>
                  <a:lnTo>
                    <a:pt x="223177" y="218733"/>
                  </a:lnTo>
                  <a:lnTo>
                    <a:pt x="228764" y="209372"/>
                  </a:lnTo>
                  <a:lnTo>
                    <a:pt x="236545" y="195258"/>
                  </a:lnTo>
                  <a:lnTo>
                    <a:pt x="246231" y="171783"/>
                  </a:lnTo>
                  <a:lnTo>
                    <a:pt x="251015" y="154509"/>
                  </a:lnTo>
                  <a:lnTo>
                    <a:pt x="252717" y="148308"/>
                  </a:lnTo>
                  <a:lnTo>
                    <a:pt x="256369" y="124834"/>
                  </a:lnTo>
                  <a:lnTo>
                    <a:pt x="257485" y="101359"/>
                  </a:lnTo>
                  <a:lnTo>
                    <a:pt x="256019" y="77884"/>
                  </a:lnTo>
                  <a:lnTo>
                    <a:pt x="251338" y="54409"/>
                  </a:lnTo>
                  <a:lnTo>
                    <a:pt x="251015" y="53431"/>
                  </a:lnTo>
                  <a:lnTo>
                    <a:pt x="241010" y="30934"/>
                  </a:lnTo>
                  <a:lnTo>
                    <a:pt x="228764" y="16478"/>
                  </a:lnTo>
                  <a:lnTo>
                    <a:pt x="214526" y="7459"/>
                  </a:lnTo>
                  <a:close/>
                </a:path>
              </a:pathLst>
            </a:custGeom>
            <a:solidFill>
              <a:srgbClr val="FFD0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04159" y="1927531"/>
              <a:ext cx="239021" cy="316903"/>
            </a:xfrm>
            <a:custGeom>
              <a:avLst/>
              <a:pathLst>
                <a:path w="239021" h="316903">
                  <a:moveTo>
                    <a:pt x="197903" y="7384"/>
                  </a:moveTo>
                  <a:lnTo>
                    <a:pt x="175652" y="303"/>
                  </a:lnTo>
                  <a:lnTo>
                    <a:pt x="153401" y="0"/>
                  </a:lnTo>
                  <a:lnTo>
                    <a:pt x="131151" y="5062"/>
                  </a:lnTo>
                  <a:lnTo>
                    <a:pt x="108900" y="15299"/>
                  </a:lnTo>
                  <a:lnTo>
                    <a:pt x="103490" y="19143"/>
                  </a:lnTo>
                  <a:lnTo>
                    <a:pt x="86649" y="31676"/>
                  </a:lnTo>
                  <a:lnTo>
                    <a:pt x="75790" y="42617"/>
                  </a:lnTo>
                  <a:lnTo>
                    <a:pt x="64398" y="55453"/>
                  </a:lnTo>
                  <a:lnTo>
                    <a:pt x="56636" y="66092"/>
                  </a:lnTo>
                  <a:lnTo>
                    <a:pt x="42148" y="89161"/>
                  </a:lnTo>
                  <a:lnTo>
                    <a:pt x="41917" y="89567"/>
                  </a:lnTo>
                  <a:lnTo>
                    <a:pt x="30542" y="113042"/>
                  </a:lnTo>
                  <a:lnTo>
                    <a:pt x="20792" y="136517"/>
                  </a:lnTo>
                  <a:lnTo>
                    <a:pt x="19897" y="139120"/>
                  </a:lnTo>
                  <a:lnTo>
                    <a:pt x="12863" y="159992"/>
                  </a:lnTo>
                  <a:lnTo>
                    <a:pt x="6499" y="183467"/>
                  </a:lnTo>
                  <a:lnTo>
                    <a:pt x="1953" y="206942"/>
                  </a:lnTo>
                  <a:lnTo>
                    <a:pt x="0" y="230417"/>
                  </a:lnTo>
                  <a:lnTo>
                    <a:pt x="1919" y="253892"/>
                  </a:lnTo>
                  <a:lnTo>
                    <a:pt x="9446" y="277366"/>
                  </a:lnTo>
                  <a:lnTo>
                    <a:pt x="19897" y="294166"/>
                  </a:lnTo>
                  <a:lnTo>
                    <a:pt x="26764" y="300841"/>
                  </a:lnTo>
                  <a:lnTo>
                    <a:pt x="42148" y="311410"/>
                  </a:lnTo>
                  <a:lnTo>
                    <a:pt x="64398" y="316903"/>
                  </a:lnTo>
                  <a:lnTo>
                    <a:pt x="86649" y="313877"/>
                  </a:lnTo>
                  <a:lnTo>
                    <a:pt x="108900" y="303575"/>
                  </a:lnTo>
                  <a:lnTo>
                    <a:pt x="112636" y="300841"/>
                  </a:lnTo>
                  <a:lnTo>
                    <a:pt x="131151" y="287049"/>
                  </a:lnTo>
                  <a:lnTo>
                    <a:pt x="141621" y="277366"/>
                  </a:lnTo>
                  <a:lnTo>
                    <a:pt x="153401" y="266477"/>
                  </a:lnTo>
                  <a:lnTo>
                    <a:pt x="165560" y="253892"/>
                  </a:lnTo>
                  <a:lnTo>
                    <a:pt x="175652" y="243219"/>
                  </a:lnTo>
                  <a:lnTo>
                    <a:pt x="186775" y="230417"/>
                  </a:lnTo>
                  <a:lnTo>
                    <a:pt x="197903" y="216378"/>
                  </a:lnTo>
                  <a:lnTo>
                    <a:pt x="204751" y="206942"/>
                  </a:lnTo>
                  <a:lnTo>
                    <a:pt x="218807" y="183467"/>
                  </a:lnTo>
                  <a:lnTo>
                    <a:pt x="220153" y="180490"/>
                  </a:lnTo>
                  <a:lnTo>
                    <a:pt x="228786" y="159992"/>
                  </a:lnTo>
                  <a:lnTo>
                    <a:pt x="235273" y="136517"/>
                  </a:lnTo>
                  <a:lnTo>
                    <a:pt x="238633" y="113042"/>
                  </a:lnTo>
                  <a:lnTo>
                    <a:pt x="239021" y="89567"/>
                  </a:lnTo>
                  <a:lnTo>
                    <a:pt x="236211" y="66092"/>
                  </a:lnTo>
                  <a:lnTo>
                    <a:pt x="229125" y="42617"/>
                  </a:lnTo>
                  <a:lnTo>
                    <a:pt x="220153" y="26745"/>
                  </a:lnTo>
                  <a:lnTo>
                    <a:pt x="213637" y="19143"/>
                  </a:lnTo>
                  <a:close/>
                </a:path>
              </a:pathLst>
            </a:custGeom>
            <a:solidFill>
              <a:srgbClr val="FFC7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713467" y="1938156"/>
              <a:ext cx="220148" cy="293800"/>
            </a:xfrm>
            <a:custGeom>
              <a:avLst/>
              <a:pathLst>
                <a:path w="220148" h="293800">
                  <a:moveTo>
                    <a:pt x="166344" y="2041"/>
                  </a:moveTo>
                  <a:lnTo>
                    <a:pt x="144093" y="0"/>
                  </a:lnTo>
                  <a:lnTo>
                    <a:pt x="121842" y="4115"/>
                  </a:lnTo>
                  <a:lnTo>
                    <a:pt x="112117" y="8517"/>
                  </a:lnTo>
                  <a:lnTo>
                    <a:pt x="99592" y="14277"/>
                  </a:lnTo>
                  <a:lnTo>
                    <a:pt x="77341" y="30773"/>
                  </a:lnTo>
                  <a:lnTo>
                    <a:pt x="76131" y="31992"/>
                  </a:lnTo>
                  <a:lnTo>
                    <a:pt x="55296" y="55467"/>
                  </a:lnTo>
                  <a:lnTo>
                    <a:pt x="55090" y="55736"/>
                  </a:lnTo>
                  <a:lnTo>
                    <a:pt x="40500" y="78942"/>
                  </a:lnTo>
                  <a:lnTo>
                    <a:pt x="32839" y="93360"/>
                  </a:lnTo>
                  <a:lnTo>
                    <a:pt x="28451" y="102417"/>
                  </a:lnTo>
                  <a:lnTo>
                    <a:pt x="18972" y="125892"/>
                  </a:lnTo>
                  <a:lnTo>
                    <a:pt x="10923" y="149367"/>
                  </a:lnTo>
                  <a:lnTo>
                    <a:pt x="10589" y="150649"/>
                  </a:lnTo>
                  <a:lnTo>
                    <a:pt x="4978" y="172842"/>
                  </a:lnTo>
                  <a:lnTo>
                    <a:pt x="1082" y="196316"/>
                  </a:lnTo>
                  <a:lnTo>
                    <a:pt x="0" y="219791"/>
                  </a:lnTo>
                  <a:lnTo>
                    <a:pt x="3031" y="243266"/>
                  </a:lnTo>
                  <a:lnTo>
                    <a:pt x="10589" y="263541"/>
                  </a:lnTo>
                  <a:lnTo>
                    <a:pt x="12461" y="266741"/>
                  </a:lnTo>
                  <a:lnTo>
                    <a:pt x="32839" y="286807"/>
                  </a:lnTo>
                  <a:lnTo>
                    <a:pt x="42280" y="290216"/>
                  </a:lnTo>
                  <a:lnTo>
                    <a:pt x="55090" y="293800"/>
                  </a:lnTo>
                  <a:lnTo>
                    <a:pt x="77341" y="291255"/>
                  </a:lnTo>
                  <a:lnTo>
                    <a:pt x="79592" y="290216"/>
                  </a:lnTo>
                  <a:lnTo>
                    <a:pt x="99592" y="280695"/>
                  </a:lnTo>
                  <a:lnTo>
                    <a:pt x="118514" y="266741"/>
                  </a:lnTo>
                  <a:lnTo>
                    <a:pt x="121842" y="264279"/>
                  </a:lnTo>
                  <a:lnTo>
                    <a:pt x="144093" y="243777"/>
                  </a:lnTo>
                  <a:lnTo>
                    <a:pt x="144587" y="243266"/>
                  </a:lnTo>
                  <a:lnTo>
                    <a:pt x="166344" y="220256"/>
                  </a:lnTo>
                  <a:lnTo>
                    <a:pt x="166747" y="219791"/>
                  </a:lnTo>
                  <a:lnTo>
                    <a:pt x="185412" y="196316"/>
                  </a:lnTo>
                  <a:lnTo>
                    <a:pt x="188595" y="191604"/>
                  </a:lnTo>
                  <a:lnTo>
                    <a:pt x="200012" y="172842"/>
                  </a:lnTo>
                  <a:lnTo>
                    <a:pt x="210632" y="149367"/>
                  </a:lnTo>
                  <a:lnTo>
                    <a:pt x="210845" y="148634"/>
                  </a:lnTo>
                  <a:lnTo>
                    <a:pt x="217114" y="125892"/>
                  </a:lnTo>
                  <a:lnTo>
                    <a:pt x="220148" y="102417"/>
                  </a:lnTo>
                  <a:lnTo>
                    <a:pt x="219797" y="78942"/>
                  </a:lnTo>
                  <a:lnTo>
                    <a:pt x="215643" y="55467"/>
                  </a:lnTo>
                  <a:lnTo>
                    <a:pt x="210845" y="42425"/>
                  </a:lnTo>
                  <a:lnTo>
                    <a:pt x="205674" y="31992"/>
                  </a:lnTo>
                  <a:lnTo>
                    <a:pt x="188595" y="12608"/>
                  </a:lnTo>
                  <a:lnTo>
                    <a:pt x="181652" y="8517"/>
                  </a:lnTo>
                  <a:close/>
                </a:path>
              </a:pathLst>
            </a:custGeom>
            <a:solidFill>
              <a:srgbClr val="FEBD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22775" y="1948968"/>
              <a:ext cx="201662" cy="269251"/>
            </a:xfrm>
            <a:custGeom>
              <a:avLst/>
              <a:pathLst>
                <a:path w="201662" h="269251">
                  <a:moveTo>
                    <a:pt x="179286" y="19017"/>
                  </a:moveTo>
                  <a:lnTo>
                    <a:pt x="157036" y="4190"/>
                  </a:lnTo>
                  <a:lnTo>
                    <a:pt x="134785" y="0"/>
                  </a:lnTo>
                  <a:lnTo>
                    <a:pt x="112534" y="3375"/>
                  </a:lnTo>
                  <a:lnTo>
                    <a:pt x="90283" y="13296"/>
                  </a:lnTo>
                  <a:lnTo>
                    <a:pt x="79640" y="21180"/>
                  </a:lnTo>
                  <a:lnTo>
                    <a:pt x="68033" y="30642"/>
                  </a:lnTo>
                  <a:lnTo>
                    <a:pt x="55593" y="44655"/>
                  </a:lnTo>
                  <a:lnTo>
                    <a:pt x="45782" y="57513"/>
                  </a:lnTo>
                  <a:lnTo>
                    <a:pt x="39107" y="68130"/>
                  </a:lnTo>
                  <a:lnTo>
                    <a:pt x="26736" y="91605"/>
                  </a:lnTo>
                  <a:lnTo>
                    <a:pt x="23531" y="99002"/>
                  </a:lnTo>
                  <a:lnTo>
                    <a:pt x="17152" y="115080"/>
                  </a:lnTo>
                  <a:lnTo>
                    <a:pt x="9629" y="138555"/>
                  </a:lnTo>
                  <a:lnTo>
                    <a:pt x="3751" y="162029"/>
                  </a:lnTo>
                  <a:lnTo>
                    <a:pt x="1281" y="178181"/>
                  </a:lnTo>
                  <a:lnTo>
                    <a:pt x="211" y="185504"/>
                  </a:lnTo>
                  <a:lnTo>
                    <a:pt x="0" y="208979"/>
                  </a:lnTo>
                  <a:lnTo>
                    <a:pt x="1281" y="216814"/>
                  </a:lnTo>
                  <a:lnTo>
                    <a:pt x="5052" y="232454"/>
                  </a:lnTo>
                  <a:lnTo>
                    <a:pt x="19507" y="255929"/>
                  </a:lnTo>
                  <a:lnTo>
                    <a:pt x="23531" y="259891"/>
                  </a:lnTo>
                  <a:lnTo>
                    <a:pt x="45782" y="269251"/>
                  </a:lnTo>
                  <a:lnTo>
                    <a:pt x="68033" y="267474"/>
                  </a:lnTo>
                  <a:lnTo>
                    <a:pt x="90283" y="257511"/>
                  </a:lnTo>
                  <a:lnTo>
                    <a:pt x="92428" y="255929"/>
                  </a:lnTo>
                  <a:lnTo>
                    <a:pt x="112534" y="241054"/>
                  </a:lnTo>
                  <a:lnTo>
                    <a:pt x="121874" y="232454"/>
                  </a:lnTo>
                  <a:lnTo>
                    <a:pt x="134785" y="220511"/>
                  </a:lnTo>
                  <a:lnTo>
                    <a:pt x="145688" y="208979"/>
                  </a:lnTo>
                  <a:lnTo>
                    <a:pt x="157036" y="196240"/>
                  </a:lnTo>
                  <a:lnTo>
                    <a:pt x="165575" y="185504"/>
                  </a:lnTo>
                  <a:lnTo>
                    <a:pt x="179286" y="165202"/>
                  </a:lnTo>
                  <a:lnTo>
                    <a:pt x="181217" y="162029"/>
                  </a:lnTo>
                  <a:lnTo>
                    <a:pt x="191976" y="138555"/>
                  </a:lnTo>
                  <a:lnTo>
                    <a:pt x="198780" y="115080"/>
                  </a:lnTo>
                  <a:lnTo>
                    <a:pt x="201537" y="92651"/>
                  </a:lnTo>
                  <a:lnTo>
                    <a:pt x="201662" y="91605"/>
                  </a:lnTo>
                  <a:lnTo>
                    <a:pt x="201537" y="88720"/>
                  </a:lnTo>
                  <a:lnTo>
                    <a:pt x="200493" y="68130"/>
                  </a:lnTo>
                  <a:lnTo>
                    <a:pt x="194460" y="44655"/>
                  </a:lnTo>
                  <a:lnTo>
                    <a:pt x="181193" y="21180"/>
                  </a:lnTo>
                  <a:close/>
                </a:path>
              </a:pathLst>
            </a:custGeom>
            <a:solidFill>
              <a:srgbClr val="FDB4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732808" y="1960536"/>
              <a:ext cx="181771" cy="243239"/>
            </a:xfrm>
            <a:custGeom>
              <a:avLst/>
              <a:pathLst>
                <a:path w="181771" h="243239">
                  <a:moveTo>
                    <a:pt x="147003" y="6244"/>
                  </a:moveTo>
                  <a:lnTo>
                    <a:pt x="124752" y="0"/>
                  </a:lnTo>
                  <a:lnTo>
                    <a:pt x="102502" y="2209"/>
                  </a:lnTo>
                  <a:lnTo>
                    <a:pt x="85093" y="9613"/>
                  </a:lnTo>
                  <a:lnTo>
                    <a:pt x="80251" y="11832"/>
                  </a:lnTo>
                  <a:lnTo>
                    <a:pt x="58000" y="29894"/>
                  </a:lnTo>
                  <a:lnTo>
                    <a:pt x="55165" y="33087"/>
                  </a:lnTo>
                  <a:lnTo>
                    <a:pt x="37299" y="56562"/>
                  </a:lnTo>
                  <a:lnTo>
                    <a:pt x="35750" y="59037"/>
                  </a:lnTo>
                  <a:lnTo>
                    <a:pt x="24879" y="80037"/>
                  </a:lnTo>
                  <a:lnTo>
                    <a:pt x="14797" y="103512"/>
                  </a:lnTo>
                  <a:lnTo>
                    <a:pt x="13499" y="107450"/>
                  </a:lnTo>
                  <a:lnTo>
                    <a:pt x="7611" y="126987"/>
                  </a:lnTo>
                  <a:lnTo>
                    <a:pt x="2558" y="150462"/>
                  </a:lnTo>
                  <a:lnTo>
                    <a:pt x="0" y="173937"/>
                  </a:lnTo>
                  <a:lnTo>
                    <a:pt x="1276" y="197412"/>
                  </a:lnTo>
                  <a:lnTo>
                    <a:pt x="8745" y="220887"/>
                  </a:lnTo>
                  <a:lnTo>
                    <a:pt x="13499" y="228275"/>
                  </a:lnTo>
                  <a:lnTo>
                    <a:pt x="35750" y="243239"/>
                  </a:lnTo>
                  <a:lnTo>
                    <a:pt x="58000" y="242640"/>
                  </a:lnTo>
                  <a:lnTo>
                    <a:pt x="80251" y="232776"/>
                  </a:lnTo>
                  <a:lnTo>
                    <a:pt x="96816" y="220887"/>
                  </a:lnTo>
                  <a:lnTo>
                    <a:pt x="102502" y="216815"/>
                  </a:lnTo>
                  <a:lnTo>
                    <a:pt x="123664" y="197412"/>
                  </a:lnTo>
                  <a:lnTo>
                    <a:pt x="124752" y="196382"/>
                  </a:lnTo>
                  <a:lnTo>
                    <a:pt x="144707" y="173937"/>
                  </a:lnTo>
                  <a:lnTo>
                    <a:pt x="147003" y="171009"/>
                  </a:lnTo>
                  <a:lnTo>
                    <a:pt x="160906" y="150462"/>
                  </a:lnTo>
                  <a:lnTo>
                    <a:pt x="169254" y="134260"/>
                  </a:lnTo>
                  <a:lnTo>
                    <a:pt x="172596" y="126987"/>
                  </a:lnTo>
                  <a:lnTo>
                    <a:pt x="179299" y="103512"/>
                  </a:lnTo>
                  <a:lnTo>
                    <a:pt x="181771" y="80037"/>
                  </a:lnTo>
                  <a:lnTo>
                    <a:pt x="179717" y="56562"/>
                  </a:lnTo>
                  <a:lnTo>
                    <a:pt x="172097" y="33087"/>
                  </a:lnTo>
                  <a:lnTo>
                    <a:pt x="169254" y="28189"/>
                  </a:lnTo>
                  <a:lnTo>
                    <a:pt x="151909" y="9613"/>
                  </a:lnTo>
                  <a:close/>
                </a:path>
              </a:pathLst>
            </a:custGeom>
            <a:solidFill>
              <a:srgbClr val="FBAB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742829" y="1972472"/>
              <a:ext cx="161881" cy="215871"/>
            </a:xfrm>
            <a:custGeom>
              <a:avLst/>
              <a:pathLst>
                <a:path w="161881" h="215871">
                  <a:moveTo>
                    <a:pt x="136982" y="10083"/>
                  </a:moveTo>
                  <a:lnTo>
                    <a:pt x="114731" y="0"/>
                  </a:lnTo>
                  <a:lnTo>
                    <a:pt x="92480" y="1171"/>
                  </a:lnTo>
                  <a:lnTo>
                    <a:pt x="70230" y="11106"/>
                  </a:lnTo>
                  <a:lnTo>
                    <a:pt x="57776" y="21151"/>
                  </a:lnTo>
                  <a:lnTo>
                    <a:pt x="47979" y="30355"/>
                  </a:lnTo>
                  <a:lnTo>
                    <a:pt x="37169" y="44626"/>
                  </a:lnTo>
                  <a:lnTo>
                    <a:pt x="25728" y="62893"/>
                  </a:lnTo>
                  <a:lnTo>
                    <a:pt x="23033" y="68101"/>
                  </a:lnTo>
                  <a:lnTo>
                    <a:pt x="13544" y="91576"/>
                  </a:lnTo>
                  <a:lnTo>
                    <a:pt x="6077" y="115051"/>
                  </a:lnTo>
                  <a:lnTo>
                    <a:pt x="3478" y="127434"/>
                  </a:lnTo>
                  <a:lnTo>
                    <a:pt x="1376" y="138526"/>
                  </a:lnTo>
                  <a:lnTo>
                    <a:pt x="0" y="162000"/>
                  </a:lnTo>
                  <a:lnTo>
                    <a:pt x="2883" y="185475"/>
                  </a:lnTo>
                  <a:lnTo>
                    <a:pt x="3478" y="187177"/>
                  </a:lnTo>
                  <a:lnTo>
                    <a:pt x="18902" y="208950"/>
                  </a:lnTo>
                  <a:lnTo>
                    <a:pt x="25728" y="213966"/>
                  </a:lnTo>
                  <a:lnTo>
                    <a:pt x="47979" y="215871"/>
                  </a:lnTo>
                  <a:lnTo>
                    <a:pt x="66144" y="208950"/>
                  </a:lnTo>
                  <a:lnTo>
                    <a:pt x="70230" y="207387"/>
                  </a:lnTo>
                  <a:lnTo>
                    <a:pt x="92480" y="191627"/>
                  </a:lnTo>
                  <a:lnTo>
                    <a:pt x="99190" y="185475"/>
                  </a:lnTo>
                  <a:lnTo>
                    <a:pt x="114731" y="170783"/>
                  </a:lnTo>
                  <a:lnTo>
                    <a:pt x="122539" y="162000"/>
                  </a:lnTo>
                  <a:lnTo>
                    <a:pt x="136982" y="143581"/>
                  </a:lnTo>
                  <a:lnTo>
                    <a:pt x="140403" y="138526"/>
                  </a:lnTo>
                  <a:lnTo>
                    <a:pt x="152415" y="115051"/>
                  </a:lnTo>
                  <a:lnTo>
                    <a:pt x="159233" y="93678"/>
                  </a:lnTo>
                  <a:lnTo>
                    <a:pt x="159830" y="91576"/>
                  </a:lnTo>
                  <a:lnTo>
                    <a:pt x="161881" y="68101"/>
                  </a:lnTo>
                  <a:lnTo>
                    <a:pt x="159233" y="46709"/>
                  </a:lnTo>
                  <a:lnTo>
                    <a:pt x="158891" y="44626"/>
                  </a:lnTo>
                  <a:lnTo>
                    <a:pt x="147351" y="21151"/>
                  </a:lnTo>
                  <a:close/>
                </a:path>
              </a:pathLst>
            </a:custGeom>
            <a:solidFill>
              <a:srgbClr val="F9A1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755015" y="1985770"/>
              <a:ext cx="138460" cy="186124"/>
            </a:xfrm>
            <a:custGeom>
              <a:avLst/>
              <a:pathLst>
                <a:path w="138460" h="186124">
                  <a:moveTo>
                    <a:pt x="102545" y="453"/>
                  </a:moveTo>
                  <a:lnTo>
                    <a:pt x="80295" y="0"/>
                  </a:lnTo>
                  <a:lnTo>
                    <a:pt x="61123" y="7853"/>
                  </a:lnTo>
                  <a:lnTo>
                    <a:pt x="58044" y="9320"/>
                  </a:lnTo>
                  <a:lnTo>
                    <a:pt x="35793" y="30115"/>
                  </a:lnTo>
                  <a:lnTo>
                    <a:pt x="34874" y="31328"/>
                  </a:lnTo>
                  <a:lnTo>
                    <a:pt x="20654" y="54803"/>
                  </a:lnTo>
                  <a:lnTo>
                    <a:pt x="13542" y="69649"/>
                  </a:lnTo>
                  <a:lnTo>
                    <a:pt x="10126" y="78278"/>
                  </a:lnTo>
                  <a:lnTo>
                    <a:pt x="3686" y="101753"/>
                  </a:lnTo>
                  <a:lnTo>
                    <a:pt x="0" y="125228"/>
                  </a:lnTo>
                  <a:lnTo>
                    <a:pt x="389" y="148703"/>
                  </a:lnTo>
                  <a:lnTo>
                    <a:pt x="8152" y="172177"/>
                  </a:lnTo>
                  <a:lnTo>
                    <a:pt x="13542" y="179201"/>
                  </a:lnTo>
                  <a:lnTo>
                    <a:pt x="35793" y="186124"/>
                  </a:lnTo>
                  <a:lnTo>
                    <a:pt x="58044" y="179191"/>
                  </a:lnTo>
                  <a:lnTo>
                    <a:pt x="68451" y="172177"/>
                  </a:lnTo>
                  <a:lnTo>
                    <a:pt x="80295" y="164118"/>
                  </a:lnTo>
                  <a:lnTo>
                    <a:pt x="96794" y="148703"/>
                  </a:lnTo>
                  <a:lnTo>
                    <a:pt x="102545" y="142840"/>
                  </a:lnTo>
                  <a:lnTo>
                    <a:pt x="116216" y="125228"/>
                  </a:lnTo>
                  <a:lnTo>
                    <a:pt x="124796" y="111208"/>
                  </a:lnTo>
                  <a:lnTo>
                    <a:pt x="129617" y="101753"/>
                  </a:lnTo>
                  <a:lnTo>
                    <a:pt x="136752" y="78278"/>
                  </a:lnTo>
                  <a:lnTo>
                    <a:pt x="138460" y="54803"/>
                  </a:lnTo>
                  <a:lnTo>
                    <a:pt x="133629" y="31328"/>
                  </a:lnTo>
                  <a:lnTo>
                    <a:pt x="124796" y="15535"/>
                  </a:lnTo>
                  <a:lnTo>
                    <a:pt x="116362" y="7853"/>
                  </a:lnTo>
                  <a:close/>
                </a:path>
              </a:pathLst>
            </a:custGeom>
            <a:solidFill>
              <a:srgbClr val="F798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766438" y="1999223"/>
              <a:ext cx="115299" cy="153531"/>
            </a:xfrm>
            <a:custGeom>
              <a:avLst/>
              <a:pathLst>
                <a:path w="115299" h="153531">
                  <a:moveTo>
                    <a:pt x="91122" y="3058"/>
                  </a:moveTo>
                  <a:lnTo>
                    <a:pt x="68871" y="0"/>
                  </a:lnTo>
                  <a:lnTo>
                    <a:pt x="46620" y="9973"/>
                  </a:lnTo>
                  <a:lnTo>
                    <a:pt x="38125" y="17875"/>
                  </a:lnTo>
                  <a:lnTo>
                    <a:pt x="24370" y="33837"/>
                  </a:lnTo>
                  <a:lnTo>
                    <a:pt x="19840" y="41350"/>
                  </a:lnTo>
                  <a:lnTo>
                    <a:pt x="9419" y="64825"/>
                  </a:lnTo>
                  <a:lnTo>
                    <a:pt x="2119" y="88058"/>
                  </a:lnTo>
                  <a:lnTo>
                    <a:pt x="2057" y="88299"/>
                  </a:lnTo>
                  <a:lnTo>
                    <a:pt x="0" y="111774"/>
                  </a:lnTo>
                  <a:lnTo>
                    <a:pt x="2119" y="129808"/>
                  </a:lnTo>
                  <a:lnTo>
                    <a:pt x="3624" y="135249"/>
                  </a:lnTo>
                  <a:lnTo>
                    <a:pt x="24370" y="153531"/>
                  </a:lnTo>
                  <a:lnTo>
                    <a:pt x="46620" y="149239"/>
                  </a:lnTo>
                  <a:lnTo>
                    <a:pt x="68871" y="135623"/>
                  </a:lnTo>
                  <a:lnTo>
                    <a:pt x="69271" y="135249"/>
                  </a:lnTo>
                  <a:lnTo>
                    <a:pt x="91122" y="112976"/>
                  </a:lnTo>
                  <a:lnTo>
                    <a:pt x="92055" y="111774"/>
                  </a:lnTo>
                  <a:lnTo>
                    <a:pt x="105947" y="88299"/>
                  </a:lnTo>
                  <a:lnTo>
                    <a:pt x="113373" y="68085"/>
                  </a:lnTo>
                  <a:lnTo>
                    <a:pt x="114340" y="64825"/>
                  </a:lnTo>
                  <a:lnTo>
                    <a:pt x="115299" y="41350"/>
                  </a:lnTo>
                  <a:lnTo>
                    <a:pt x="113373" y="33464"/>
                  </a:lnTo>
                  <a:lnTo>
                    <a:pt x="106895" y="17875"/>
                  </a:lnTo>
                  <a:close/>
                </a:path>
              </a:pathLst>
            </a:custGeom>
            <a:solidFill>
              <a:srgbClr val="F48E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2782795" y="2015116"/>
              <a:ext cx="83448" cy="113981"/>
            </a:xfrm>
            <a:custGeom>
              <a:avLst/>
              <a:pathLst>
                <a:path w="83448" h="113981">
                  <a:moveTo>
                    <a:pt x="52514" y="0"/>
                  </a:moveTo>
                  <a:lnTo>
                    <a:pt x="47598" y="1982"/>
                  </a:lnTo>
                  <a:lnTo>
                    <a:pt x="30263" y="11062"/>
                  </a:lnTo>
                  <a:lnTo>
                    <a:pt x="18051" y="25457"/>
                  </a:lnTo>
                  <a:lnTo>
                    <a:pt x="8013" y="41796"/>
                  </a:lnTo>
                  <a:lnTo>
                    <a:pt x="5020" y="48932"/>
                  </a:lnTo>
                  <a:lnTo>
                    <a:pt x="0" y="72406"/>
                  </a:lnTo>
                  <a:lnTo>
                    <a:pt x="890" y="95881"/>
                  </a:lnTo>
                  <a:lnTo>
                    <a:pt x="8013" y="110600"/>
                  </a:lnTo>
                  <a:lnTo>
                    <a:pt x="30263" y="113981"/>
                  </a:lnTo>
                  <a:lnTo>
                    <a:pt x="52514" y="100916"/>
                  </a:lnTo>
                  <a:lnTo>
                    <a:pt x="57480" y="95881"/>
                  </a:lnTo>
                  <a:lnTo>
                    <a:pt x="74765" y="74474"/>
                  </a:lnTo>
                  <a:lnTo>
                    <a:pt x="75983" y="72406"/>
                  </a:lnTo>
                  <a:lnTo>
                    <a:pt x="83448" y="48932"/>
                  </a:lnTo>
                  <a:lnTo>
                    <a:pt x="82967" y="25457"/>
                  </a:lnTo>
                  <a:lnTo>
                    <a:pt x="74765" y="9036"/>
                  </a:lnTo>
                  <a:lnTo>
                    <a:pt x="60813" y="1982"/>
                  </a:lnTo>
                  <a:close/>
                </a:path>
              </a:pathLst>
            </a:custGeom>
            <a:solidFill>
              <a:srgbClr val="F285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2804835" y="2039478"/>
              <a:ext cx="40727" cy="59725"/>
            </a:xfrm>
            <a:custGeom>
              <a:avLst/>
              <a:pathLst>
                <a:path w="40727" h="59725">
                  <a:moveTo>
                    <a:pt x="30474" y="0"/>
                  </a:moveTo>
                  <a:lnTo>
                    <a:pt x="32192" y="1095"/>
                  </a:lnTo>
                  <a:lnTo>
                    <a:pt x="40727" y="24570"/>
                  </a:lnTo>
                  <a:lnTo>
                    <a:pt x="32185" y="48045"/>
                  </a:lnTo>
                  <a:lnTo>
                    <a:pt x="30474" y="50244"/>
                  </a:lnTo>
                  <a:lnTo>
                    <a:pt x="8223" y="59725"/>
                  </a:lnTo>
                  <a:lnTo>
                    <a:pt x="0" y="48045"/>
                  </a:lnTo>
                  <a:lnTo>
                    <a:pt x="2476" y="24570"/>
                  </a:lnTo>
                  <a:lnTo>
                    <a:pt x="8223" y="13700"/>
                  </a:lnTo>
                  <a:lnTo>
                    <a:pt x="27716" y="1095"/>
                  </a:lnTo>
                  <a:close/>
                </a:path>
              </a:pathLst>
            </a:custGeom>
            <a:solidFill>
              <a:srgbClr val="EF7B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323746" y="2409981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0455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1323746" y="1426721"/>
              <a:ext cx="2096369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1323746" y="3855269"/>
              <a:ext cx="2096369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323746" y="580432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323746" y="541800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23746" y="503168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23746" y="464537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23746" y="4259054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23746" y="387273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82386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51251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20117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688983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057849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323746" y="599747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323746" y="5611161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323746" y="522484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323746" y="483852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323746" y="445221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323746" y="406589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397953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766818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3568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50455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873416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242282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1419036" y="4215545"/>
              <a:ext cx="1635809" cy="1653114"/>
            </a:xfrm>
            <a:custGeom>
              <a:avLst/>
              <a:pathLst>
                <a:path w="1635809" h="1653114">
                  <a:moveTo>
                    <a:pt x="1527527" y="15220"/>
                  </a:moveTo>
                  <a:lnTo>
                    <a:pt x="1505276" y="8028"/>
                  </a:lnTo>
                  <a:lnTo>
                    <a:pt x="1483026" y="3545"/>
                  </a:lnTo>
                  <a:lnTo>
                    <a:pt x="1460775" y="1036"/>
                  </a:lnTo>
                  <a:lnTo>
                    <a:pt x="1438524" y="0"/>
                  </a:lnTo>
                  <a:lnTo>
                    <a:pt x="1416274" y="110"/>
                  </a:lnTo>
                  <a:lnTo>
                    <a:pt x="1394023" y="1175"/>
                  </a:lnTo>
                  <a:lnTo>
                    <a:pt x="1371772" y="3103"/>
                  </a:lnTo>
                  <a:lnTo>
                    <a:pt x="1349521" y="5879"/>
                  </a:lnTo>
                  <a:lnTo>
                    <a:pt x="1327271" y="9533"/>
                  </a:lnTo>
                  <a:lnTo>
                    <a:pt x="1305020" y="14097"/>
                  </a:lnTo>
                  <a:lnTo>
                    <a:pt x="1285646" y="18827"/>
                  </a:lnTo>
                  <a:lnTo>
                    <a:pt x="1282769" y="19450"/>
                  </a:lnTo>
                  <a:lnTo>
                    <a:pt x="1260518" y="24715"/>
                  </a:lnTo>
                  <a:lnTo>
                    <a:pt x="1238268" y="30408"/>
                  </a:lnTo>
                  <a:lnTo>
                    <a:pt x="1216017" y="36280"/>
                  </a:lnTo>
                  <a:lnTo>
                    <a:pt x="1193766" y="42088"/>
                  </a:lnTo>
                  <a:lnTo>
                    <a:pt x="1192903" y="42302"/>
                  </a:lnTo>
                  <a:lnTo>
                    <a:pt x="1171515" y="46730"/>
                  </a:lnTo>
                  <a:lnTo>
                    <a:pt x="1149265" y="51088"/>
                  </a:lnTo>
                  <a:lnTo>
                    <a:pt x="1127014" y="55308"/>
                  </a:lnTo>
                  <a:lnTo>
                    <a:pt x="1104763" y="59596"/>
                  </a:lnTo>
                  <a:lnTo>
                    <a:pt x="1082513" y="64236"/>
                  </a:lnTo>
                  <a:lnTo>
                    <a:pt x="1075910" y="65777"/>
                  </a:lnTo>
                  <a:lnTo>
                    <a:pt x="1060262" y="68978"/>
                  </a:lnTo>
                  <a:lnTo>
                    <a:pt x="1038011" y="74465"/>
                  </a:lnTo>
                  <a:lnTo>
                    <a:pt x="1015760" y="81396"/>
                  </a:lnTo>
                  <a:lnTo>
                    <a:pt x="995977" y="89252"/>
                  </a:lnTo>
                  <a:lnTo>
                    <a:pt x="993510" y="90182"/>
                  </a:lnTo>
                  <a:lnTo>
                    <a:pt x="971259" y="100317"/>
                  </a:lnTo>
                  <a:lnTo>
                    <a:pt x="950375" y="112727"/>
                  </a:lnTo>
                  <a:lnTo>
                    <a:pt x="949008" y="113543"/>
                  </a:lnTo>
                  <a:lnTo>
                    <a:pt x="926757" y="129105"/>
                  </a:lnTo>
                  <a:lnTo>
                    <a:pt x="918215" y="136202"/>
                  </a:lnTo>
                  <a:lnTo>
                    <a:pt x="904507" y="148118"/>
                  </a:lnTo>
                  <a:lnTo>
                    <a:pt x="892754" y="159676"/>
                  </a:lnTo>
                  <a:lnTo>
                    <a:pt x="882256" y="170599"/>
                  </a:lnTo>
                  <a:lnTo>
                    <a:pt x="871063" y="183151"/>
                  </a:lnTo>
                  <a:lnTo>
                    <a:pt x="860005" y="196286"/>
                  </a:lnTo>
                  <a:lnTo>
                    <a:pt x="851620" y="206626"/>
                  </a:lnTo>
                  <a:lnTo>
                    <a:pt x="837755" y="224656"/>
                  </a:lnTo>
                  <a:lnTo>
                    <a:pt x="833615" y="230101"/>
                  </a:lnTo>
                  <a:lnTo>
                    <a:pt x="816453" y="253576"/>
                  </a:lnTo>
                  <a:lnTo>
                    <a:pt x="815504" y="254883"/>
                  </a:lnTo>
                  <a:lnTo>
                    <a:pt x="799334" y="277051"/>
                  </a:lnTo>
                  <a:lnTo>
                    <a:pt x="793253" y="285653"/>
                  </a:lnTo>
                  <a:lnTo>
                    <a:pt x="782645" y="300526"/>
                  </a:lnTo>
                  <a:lnTo>
                    <a:pt x="771002" y="317251"/>
                  </a:lnTo>
                  <a:lnTo>
                    <a:pt x="766255" y="324001"/>
                  </a:lnTo>
                  <a:lnTo>
                    <a:pt x="749829" y="347476"/>
                  </a:lnTo>
                  <a:lnTo>
                    <a:pt x="748752" y="348963"/>
                  </a:lnTo>
                  <a:lnTo>
                    <a:pt x="732686" y="370951"/>
                  </a:lnTo>
                  <a:lnTo>
                    <a:pt x="726501" y="379365"/>
                  </a:lnTo>
                  <a:lnTo>
                    <a:pt x="715337" y="394425"/>
                  </a:lnTo>
                  <a:lnTo>
                    <a:pt x="704250" y="409236"/>
                  </a:lnTo>
                  <a:lnTo>
                    <a:pt x="697704" y="417900"/>
                  </a:lnTo>
                  <a:lnTo>
                    <a:pt x="681999" y="438538"/>
                  </a:lnTo>
                  <a:lnTo>
                    <a:pt x="679816" y="441375"/>
                  </a:lnTo>
                  <a:lnTo>
                    <a:pt x="661475" y="464850"/>
                  </a:lnTo>
                  <a:lnTo>
                    <a:pt x="659749" y="467039"/>
                  </a:lnTo>
                  <a:lnTo>
                    <a:pt x="642771" y="488325"/>
                  </a:lnTo>
                  <a:lnTo>
                    <a:pt x="637498" y="495056"/>
                  </a:lnTo>
                  <a:lnTo>
                    <a:pt x="624144" y="511800"/>
                  </a:lnTo>
                  <a:lnTo>
                    <a:pt x="615247" y="523238"/>
                  </a:lnTo>
                  <a:lnTo>
                    <a:pt x="605647" y="535275"/>
                  </a:lnTo>
                  <a:lnTo>
                    <a:pt x="592996" y="551578"/>
                  </a:lnTo>
                  <a:lnTo>
                    <a:pt x="587256" y="558750"/>
                  </a:lnTo>
                  <a:lnTo>
                    <a:pt x="570746" y="579918"/>
                  </a:lnTo>
                  <a:lnTo>
                    <a:pt x="568885" y="582225"/>
                  </a:lnTo>
                  <a:lnTo>
                    <a:pt x="550113" y="605700"/>
                  </a:lnTo>
                  <a:lnTo>
                    <a:pt x="548495" y="607731"/>
                  </a:lnTo>
                  <a:lnTo>
                    <a:pt x="530933" y="629175"/>
                  </a:lnTo>
                  <a:lnTo>
                    <a:pt x="526244" y="634993"/>
                  </a:lnTo>
                  <a:lnTo>
                    <a:pt x="511704" y="652649"/>
                  </a:lnTo>
                  <a:lnTo>
                    <a:pt x="503994" y="662184"/>
                  </a:lnTo>
                  <a:lnTo>
                    <a:pt x="492539" y="676124"/>
                  </a:lnTo>
                  <a:lnTo>
                    <a:pt x="481743" y="689570"/>
                  </a:lnTo>
                  <a:lnTo>
                    <a:pt x="473586" y="699599"/>
                  </a:lnTo>
                  <a:lnTo>
                    <a:pt x="459492" y="717448"/>
                  </a:lnTo>
                  <a:lnTo>
                    <a:pt x="454988" y="723074"/>
                  </a:lnTo>
                  <a:lnTo>
                    <a:pt x="437241" y="746084"/>
                  </a:lnTo>
                  <a:lnTo>
                    <a:pt x="436877" y="746549"/>
                  </a:lnTo>
                  <a:lnTo>
                    <a:pt x="418621" y="770024"/>
                  </a:lnTo>
                  <a:lnTo>
                    <a:pt x="414991" y="774902"/>
                  </a:lnTo>
                  <a:lnTo>
                    <a:pt x="400867" y="793499"/>
                  </a:lnTo>
                  <a:lnTo>
                    <a:pt x="392740" y="804869"/>
                  </a:lnTo>
                  <a:lnTo>
                    <a:pt x="383839" y="816974"/>
                  </a:lnTo>
                  <a:lnTo>
                    <a:pt x="370489" y="836594"/>
                  </a:lnTo>
                  <a:lnTo>
                    <a:pt x="367762" y="840449"/>
                  </a:lnTo>
                  <a:lnTo>
                    <a:pt x="352022" y="863924"/>
                  </a:lnTo>
                  <a:lnTo>
                    <a:pt x="348238" y="870028"/>
                  </a:lnTo>
                  <a:lnTo>
                    <a:pt x="336868" y="887398"/>
                  </a:lnTo>
                  <a:lnTo>
                    <a:pt x="325988" y="906136"/>
                  </a:lnTo>
                  <a:lnTo>
                    <a:pt x="323027" y="910873"/>
                  </a:lnTo>
                  <a:lnTo>
                    <a:pt x="309289" y="934348"/>
                  </a:lnTo>
                  <a:lnTo>
                    <a:pt x="303737" y="944836"/>
                  </a:lnTo>
                  <a:lnTo>
                    <a:pt x="296131" y="957823"/>
                  </a:lnTo>
                  <a:lnTo>
                    <a:pt x="283656" y="981298"/>
                  </a:lnTo>
                  <a:lnTo>
                    <a:pt x="281486" y="985581"/>
                  </a:lnTo>
                  <a:lnTo>
                    <a:pt x="270445" y="1004773"/>
                  </a:lnTo>
                  <a:lnTo>
                    <a:pt x="259235" y="1026130"/>
                  </a:lnTo>
                  <a:lnTo>
                    <a:pt x="257955" y="1028248"/>
                  </a:lnTo>
                  <a:lnTo>
                    <a:pt x="244052" y="1051723"/>
                  </a:lnTo>
                  <a:lnTo>
                    <a:pt x="236985" y="1064416"/>
                  </a:lnTo>
                  <a:lnTo>
                    <a:pt x="230008" y="1075198"/>
                  </a:lnTo>
                  <a:lnTo>
                    <a:pt x="215620" y="1098673"/>
                  </a:lnTo>
                  <a:lnTo>
                    <a:pt x="214734" y="1100168"/>
                  </a:lnTo>
                  <a:lnTo>
                    <a:pt x="199612" y="1122147"/>
                  </a:lnTo>
                  <a:lnTo>
                    <a:pt x="192483" y="1133207"/>
                  </a:lnTo>
                  <a:lnTo>
                    <a:pt x="183270" y="1145622"/>
                  </a:lnTo>
                  <a:lnTo>
                    <a:pt x="170233" y="1164349"/>
                  </a:lnTo>
                  <a:lnTo>
                    <a:pt x="166476" y="1169097"/>
                  </a:lnTo>
                  <a:lnTo>
                    <a:pt x="148970" y="1192572"/>
                  </a:lnTo>
                  <a:lnTo>
                    <a:pt x="147982" y="1193986"/>
                  </a:lnTo>
                  <a:lnTo>
                    <a:pt x="130588" y="1216047"/>
                  </a:lnTo>
                  <a:lnTo>
                    <a:pt x="125731" y="1222637"/>
                  </a:lnTo>
                  <a:lnTo>
                    <a:pt x="112047" y="1239522"/>
                  </a:lnTo>
                  <a:lnTo>
                    <a:pt x="103480" y="1250847"/>
                  </a:lnTo>
                  <a:lnTo>
                    <a:pt x="93703" y="1262997"/>
                  </a:lnTo>
                  <a:lnTo>
                    <a:pt x="81230" y="1279778"/>
                  </a:lnTo>
                  <a:lnTo>
                    <a:pt x="76125" y="1286472"/>
                  </a:lnTo>
                  <a:lnTo>
                    <a:pt x="59910" y="1309947"/>
                  </a:lnTo>
                  <a:lnTo>
                    <a:pt x="58979" y="1311460"/>
                  </a:lnTo>
                  <a:lnTo>
                    <a:pt x="45616" y="1333422"/>
                  </a:lnTo>
                  <a:lnTo>
                    <a:pt x="36728" y="1350238"/>
                  </a:lnTo>
                  <a:lnTo>
                    <a:pt x="33302" y="1356896"/>
                  </a:lnTo>
                  <a:lnTo>
                    <a:pt x="23149" y="1380371"/>
                  </a:lnTo>
                  <a:lnTo>
                    <a:pt x="14719" y="1403846"/>
                  </a:lnTo>
                  <a:lnTo>
                    <a:pt x="14477" y="1404708"/>
                  </a:lnTo>
                  <a:lnTo>
                    <a:pt x="8354" y="1427321"/>
                  </a:lnTo>
                  <a:lnTo>
                    <a:pt x="3712" y="1450796"/>
                  </a:lnTo>
                  <a:lnTo>
                    <a:pt x="849" y="1474271"/>
                  </a:lnTo>
                  <a:lnTo>
                    <a:pt x="0" y="1497746"/>
                  </a:lnTo>
                  <a:lnTo>
                    <a:pt x="1557" y="1521221"/>
                  </a:lnTo>
                  <a:lnTo>
                    <a:pt x="6043" y="1544696"/>
                  </a:lnTo>
                  <a:lnTo>
                    <a:pt x="14037" y="1568171"/>
                  </a:lnTo>
                  <a:lnTo>
                    <a:pt x="14477" y="1569102"/>
                  </a:lnTo>
                  <a:lnTo>
                    <a:pt x="28771" y="1591645"/>
                  </a:lnTo>
                  <a:lnTo>
                    <a:pt x="36728" y="1601268"/>
                  </a:lnTo>
                  <a:lnTo>
                    <a:pt x="53457" y="1615120"/>
                  </a:lnTo>
                  <a:lnTo>
                    <a:pt x="58979" y="1619120"/>
                  </a:lnTo>
                  <a:lnTo>
                    <a:pt x="81230" y="1629835"/>
                  </a:lnTo>
                  <a:lnTo>
                    <a:pt x="103480" y="1636609"/>
                  </a:lnTo>
                  <a:lnTo>
                    <a:pt x="113039" y="1638595"/>
                  </a:lnTo>
                  <a:lnTo>
                    <a:pt x="125731" y="1641176"/>
                  </a:lnTo>
                  <a:lnTo>
                    <a:pt x="147982" y="1644735"/>
                  </a:lnTo>
                  <a:lnTo>
                    <a:pt x="170233" y="1647910"/>
                  </a:lnTo>
                  <a:lnTo>
                    <a:pt x="192483" y="1650733"/>
                  </a:lnTo>
                  <a:lnTo>
                    <a:pt x="214734" y="1652724"/>
                  </a:lnTo>
                  <a:lnTo>
                    <a:pt x="236985" y="1653114"/>
                  </a:lnTo>
                  <a:lnTo>
                    <a:pt x="259235" y="1651095"/>
                  </a:lnTo>
                  <a:lnTo>
                    <a:pt x="281486" y="1645998"/>
                  </a:lnTo>
                  <a:lnTo>
                    <a:pt x="300495" y="1638595"/>
                  </a:lnTo>
                  <a:lnTo>
                    <a:pt x="303737" y="1637319"/>
                  </a:lnTo>
                  <a:lnTo>
                    <a:pt x="325988" y="1624706"/>
                  </a:lnTo>
                  <a:lnTo>
                    <a:pt x="339312" y="1615120"/>
                  </a:lnTo>
                  <a:lnTo>
                    <a:pt x="348238" y="1608946"/>
                  </a:lnTo>
                  <a:lnTo>
                    <a:pt x="370355" y="1591645"/>
                  </a:lnTo>
                  <a:lnTo>
                    <a:pt x="370489" y="1591553"/>
                  </a:lnTo>
                  <a:lnTo>
                    <a:pt x="392740" y="1575667"/>
                  </a:lnTo>
                  <a:lnTo>
                    <a:pt x="404081" y="1568171"/>
                  </a:lnTo>
                  <a:lnTo>
                    <a:pt x="414991" y="1562499"/>
                  </a:lnTo>
                  <a:lnTo>
                    <a:pt x="437241" y="1552782"/>
                  </a:lnTo>
                  <a:lnTo>
                    <a:pt x="459492" y="1545482"/>
                  </a:lnTo>
                  <a:lnTo>
                    <a:pt x="462687" y="1544696"/>
                  </a:lnTo>
                  <a:lnTo>
                    <a:pt x="481743" y="1541181"/>
                  </a:lnTo>
                  <a:lnTo>
                    <a:pt x="503994" y="1538480"/>
                  </a:lnTo>
                  <a:lnTo>
                    <a:pt x="526244" y="1536803"/>
                  </a:lnTo>
                  <a:lnTo>
                    <a:pt x="548495" y="1535722"/>
                  </a:lnTo>
                  <a:lnTo>
                    <a:pt x="570746" y="1534835"/>
                  </a:lnTo>
                  <a:lnTo>
                    <a:pt x="592996" y="1533767"/>
                  </a:lnTo>
                  <a:lnTo>
                    <a:pt x="615247" y="1532175"/>
                  </a:lnTo>
                  <a:lnTo>
                    <a:pt x="637498" y="1529727"/>
                  </a:lnTo>
                  <a:lnTo>
                    <a:pt x="659749" y="1526088"/>
                  </a:lnTo>
                  <a:lnTo>
                    <a:pt x="680641" y="1521221"/>
                  </a:lnTo>
                  <a:lnTo>
                    <a:pt x="681999" y="1520947"/>
                  </a:lnTo>
                  <a:lnTo>
                    <a:pt x="704250" y="1515040"/>
                  </a:lnTo>
                  <a:lnTo>
                    <a:pt x="726501" y="1507005"/>
                  </a:lnTo>
                  <a:lnTo>
                    <a:pt x="745893" y="1497746"/>
                  </a:lnTo>
                  <a:lnTo>
                    <a:pt x="748752" y="1496454"/>
                  </a:lnTo>
                  <a:lnTo>
                    <a:pt x="771002" y="1484280"/>
                  </a:lnTo>
                  <a:lnTo>
                    <a:pt x="785502" y="1474271"/>
                  </a:lnTo>
                  <a:lnTo>
                    <a:pt x="793253" y="1468849"/>
                  </a:lnTo>
                  <a:lnTo>
                    <a:pt x="814696" y="1450796"/>
                  </a:lnTo>
                  <a:lnTo>
                    <a:pt x="815504" y="1450076"/>
                  </a:lnTo>
                  <a:lnTo>
                    <a:pt x="837755" y="1427679"/>
                  </a:lnTo>
                  <a:lnTo>
                    <a:pt x="838081" y="1427321"/>
                  </a:lnTo>
                  <a:lnTo>
                    <a:pt x="857930" y="1403846"/>
                  </a:lnTo>
                  <a:lnTo>
                    <a:pt x="860005" y="1401131"/>
                  </a:lnTo>
                  <a:lnTo>
                    <a:pt x="875707" y="1380371"/>
                  </a:lnTo>
                  <a:lnTo>
                    <a:pt x="882256" y="1370912"/>
                  </a:lnTo>
                  <a:lnTo>
                    <a:pt x="892356" y="1356896"/>
                  </a:lnTo>
                  <a:lnTo>
                    <a:pt x="904507" y="1339311"/>
                  </a:lnTo>
                  <a:lnTo>
                    <a:pt x="908918" y="1333422"/>
                  </a:lnTo>
                  <a:lnTo>
                    <a:pt x="926757" y="1310100"/>
                  </a:lnTo>
                  <a:lnTo>
                    <a:pt x="926887" y="1309947"/>
                  </a:lnTo>
                  <a:lnTo>
                    <a:pt x="948364" y="1286472"/>
                  </a:lnTo>
                  <a:lnTo>
                    <a:pt x="949008" y="1285830"/>
                  </a:lnTo>
                  <a:lnTo>
                    <a:pt x="971259" y="1265614"/>
                  </a:lnTo>
                  <a:lnTo>
                    <a:pt x="974289" y="1262997"/>
                  </a:lnTo>
                  <a:lnTo>
                    <a:pt x="993510" y="1247852"/>
                  </a:lnTo>
                  <a:lnTo>
                    <a:pt x="1003869" y="1239522"/>
                  </a:lnTo>
                  <a:lnTo>
                    <a:pt x="1015760" y="1230568"/>
                  </a:lnTo>
                  <a:lnTo>
                    <a:pt x="1033538" y="1216047"/>
                  </a:lnTo>
                  <a:lnTo>
                    <a:pt x="1038011" y="1212503"/>
                  </a:lnTo>
                  <a:lnTo>
                    <a:pt x="1060262" y="1192831"/>
                  </a:lnTo>
                  <a:lnTo>
                    <a:pt x="1060533" y="1192572"/>
                  </a:lnTo>
                  <a:lnTo>
                    <a:pt x="1082513" y="1171006"/>
                  </a:lnTo>
                  <a:lnTo>
                    <a:pt x="1084287" y="1169097"/>
                  </a:lnTo>
                  <a:lnTo>
                    <a:pt x="1104763" y="1145848"/>
                  </a:lnTo>
                  <a:lnTo>
                    <a:pt x="1104950" y="1145622"/>
                  </a:lnTo>
                  <a:lnTo>
                    <a:pt x="1123718" y="1122147"/>
                  </a:lnTo>
                  <a:lnTo>
                    <a:pt x="1127014" y="1117741"/>
                  </a:lnTo>
                  <a:lnTo>
                    <a:pt x="1141094" y="1098673"/>
                  </a:lnTo>
                  <a:lnTo>
                    <a:pt x="1149265" y="1086858"/>
                  </a:lnTo>
                  <a:lnTo>
                    <a:pt x="1157498" y="1075198"/>
                  </a:lnTo>
                  <a:lnTo>
                    <a:pt x="1171515" y="1054300"/>
                  </a:lnTo>
                  <a:lnTo>
                    <a:pt x="1173330" y="1051723"/>
                  </a:lnTo>
                  <a:lnTo>
                    <a:pt x="1189963" y="1028248"/>
                  </a:lnTo>
                  <a:lnTo>
                    <a:pt x="1193766" y="1022884"/>
                  </a:lnTo>
                  <a:lnTo>
                    <a:pt x="1207482" y="1004773"/>
                  </a:lnTo>
                  <a:lnTo>
                    <a:pt x="1216017" y="993597"/>
                  </a:lnTo>
                  <a:lnTo>
                    <a:pt x="1226094" y="981298"/>
                  </a:lnTo>
                  <a:lnTo>
                    <a:pt x="1238268" y="966814"/>
                  </a:lnTo>
                  <a:lnTo>
                    <a:pt x="1246319" y="957823"/>
                  </a:lnTo>
                  <a:lnTo>
                    <a:pt x="1260518" y="942492"/>
                  </a:lnTo>
                  <a:lnTo>
                    <a:pt x="1268419" y="934348"/>
                  </a:lnTo>
                  <a:lnTo>
                    <a:pt x="1282769" y="920009"/>
                  </a:lnTo>
                  <a:lnTo>
                    <a:pt x="1292123" y="910873"/>
                  </a:lnTo>
                  <a:lnTo>
                    <a:pt x="1305020" y="898495"/>
                  </a:lnTo>
                  <a:lnTo>
                    <a:pt x="1316569" y="887398"/>
                  </a:lnTo>
                  <a:lnTo>
                    <a:pt x="1327271" y="877063"/>
                  </a:lnTo>
                  <a:lnTo>
                    <a:pt x="1340628" y="863924"/>
                  </a:lnTo>
                  <a:lnTo>
                    <a:pt x="1349521" y="854873"/>
                  </a:lnTo>
                  <a:lnTo>
                    <a:pt x="1363363" y="840449"/>
                  </a:lnTo>
                  <a:lnTo>
                    <a:pt x="1371772" y="831097"/>
                  </a:lnTo>
                  <a:lnTo>
                    <a:pt x="1384271" y="816974"/>
                  </a:lnTo>
                  <a:lnTo>
                    <a:pt x="1394023" y="804881"/>
                  </a:lnTo>
                  <a:lnTo>
                    <a:pt x="1403228" y="793499"/>
                  </a:lnTo>
                  <a:lnTo>
                    <a:pt x="1416274" y="775449"/>
                  </a:lnTo>
                  <a:lnTo>
                    <a:pt x="1420307" y="770024"/>
                  </a:lnTo>
                  <a:lnTo>
                    <a:pt x="1436190" y="746549"/>
                  </a:lnTo>
                  <a:lnTo>
                    <a:pt x="1438524" y="742796"/>
                  </a:lnTo>
                  <a:lnTo>
                    <a:pt x="1451675" y="723074"/>
                  </a:lnTo>
                  <a:lnTo>
                    <a:pt x="1460775" y="708002"/>
                  </a:lnTo>
                  <a:lnTo>
                    <a:pt x="1466313" y="699599"/>
                  </a:lnTo>
                  <a:lnTo>
                    <a:pt x="1480912" y="676124"/>
                  </a:lnTo>
                  <a:lnTo>
                    <a:pt x="1483026" y="672633"/>
                  </a:lnTo>
                  <a:lnTo>
                    <a:pt x="1496338" y="652649"/>
                  </a:lnTo>
                  <a:lnTo>
                    <a:pt x="1505276" y="638508"/>
                  </a:lnTo>
                  <a:lnTo>
                    <a:pt x="1511674" y="629175"/>
                  </a:lnTo>
                  <a:lnTo>
                    <a:pt x="1526917" y="605700"/>
                  </a:lnTo>
                  <a:lnTo>
                    <a:pt x="1527527" y="604733"/>
                  </a:lnTo>
                  <a:lnTo>
                    <a:pt x="1542478" y="582225"/>
                  </a:lnTo>
                  <a:lnTo>
                    <a:pt x="1549778" y="570104"/>
                  </a:lnTo>
                  <a:lnTo>
                    <a:pt x="1556843" y="558750"/>
                  </a:lnTo>
                  <a:lnTo>
                    <a:pt x="1569809" y="535275"/>
                  </a:lnTo>
                  <a:lnTo>
                    <a:pt x="1572029" y="530800"/>
                  </a:lnTo>
                  <a:lnTo>
                    <a:pt x="1581741" y="511800"/>
                  </a:lnTo>
                  <a:lnTo>
                    <a:pt x="1591724" y="488325"/>
                  </a:lnTo>
                  <a:lnTo>
                    <a:pt x="1594279" y="481352"/>
                  </a:lnTo>
                  <a:lnTo>
                    <a:pt x="1600654" y="464850"/>
                  </a:lnTo>
                  <a:lnTo>
                    <a:pt x="1608158" y="441375"/>
                  </a:lnTo>
                  <a:lnTo>
                    <a:pt x="1614206" y="417900"/>
                  </a:lnTo>
                  <a:lnTo>
                    <a:pt x="1616530" y="407038"/>
                  </a:lnTo>
                  <a:lnTo>
                    <a:pt x="1619515" y="394425"/>
                  </a:lnTo>
                  <a:lnTo>
                    <a:pt x="1624102" y="370951"/>
                  </a:lnTo>
                  <a:lnTo>
                    <a:pt x="1627776" y="347476"/>
                  </a:lnTo>
                  <a:lnTo>
                    <a:pt x="1630688" y="324001"/>
                  </a:lnTo>
                  <a:lnTo>
                    <a:pt x="1632931" y="300526"/>
                  </a:lnTo>
                  <a:lnTo>
                    <a:pt x="1634548" y="277051"/>
                  </a:lnTo>
                  <a:lnTo>
                    <a:pt x="1635529" y="253576"/>
                  </a:lnTo>
                  <a:lnTo>
                    <a:pt x="1635809" y="230101"/>
                  </a:lnTo>
                  <a:lnTo>
                    <a:pt x="1635259" y="206626"/>
                  </a:lnTo>
                  <a:lnTo>
                    <a:pt x="1633674" y="183151"/>
                  </a:lnTo>
                  <a:lnTo>
                    <a:pt x="1630750" y="159676"/>
                  </a:lnTo>
                  <a:lnTo>
                    <a:pt x="1626053" y="136202"/>
                  </a:lnTo>
                  <a:lnTo>
                    <a:pt x="1618970" y="112727"/>
                  </a:lnTo>
                  <a:lnTo>
                    <a:pt x="1616530" y="106641"/>
                  </a:lnTo>
                  <a:lnTo>
                    <a:pt x="1609001" y="89252"/>
                  </a:lnTo>
                  <a:lnTo>
                    <a:pt x="1594531" y="65777"/>
                  </a:lnTo>
                  <a:lnTo>
                    <a:pt x="1594279" y="65443"/>
                  </a:lnTo>
                  <a:lnTo>
                    <a:pt x="1572884" y="42302"/>
                  </a:lnTo>
                  <a:lnTo>
                    <a:pt x="1572029" y="41537"/>
                  </a:lnTo>
                  <a:lnTo>
                    <a:pt x="1549778" y="25780"/>
                  </a:lnTo>
                  <a:lnTo>
                    <a:pt x="1535423" y="18827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646583" y="4303549"/>
              <a:ext cx="1337468" cy="1382554"/>
            </a:xfrm>
            <a:custGeom>
              <a:avLst/>
              <a:pathLst>
                <a:path w="1337468" h="1382554">
                  <a:moveTo>
                    <a:pt x="1166476" y="99"/>
                  </a:moveTo>
                  <a:lnTo>
                    <a:pt x="1152385" y="1248"/>
                  </a:lnTo>
                  <a:lnTo>
                    <a:pt x="1144225" y="1854"/>
                  </a:lnTo>
                  <a:lnTo>
                    <a:pt x="1121974" y="4758"/>
                  </a:lnTo>
                  <a:lnTo>
                    <a:pt x="1099723" y="8606"/>
                  </a:lnTo>
                  <a:lnTo>
                    <a:pt x="1077473" y="13114"/>
                  </a:lnTo>
                  <a:lnTo>
                    <a:pt x="1055222" y="17983"/>
                  </a:lnTo>
                  <a:lnTo>
                    <a:pt x="1032971" y="22910"/>
                  </a:lnTo>
                  <a:lnTo>
                    <a:pt x="1024385" y="24723"/>
                  </a:lnTo>
                  <a:lnTo>
                    <a:pt x="1010720" y="27248"/>
                  </a:lnTo>
                  <a:lnTo>
                    <a:pt x="988470" y="30978"/>
                  </a:lnTo>
                  <a:lnTo>
                    <a:pt x="966219" y="34330"/>
                  </a:lnTo>
                  <a:lnTo>
                    <a:pt x="943968" y="37434"/>
                  </a:lnTo>
                  <a:lnTo>
                    <a:pt x="921718" y="40526"/>
                  </a:lnTo>
                  <a:lnTo>
                    <a:pt x="899467" y="43920"/>
                  </a:lnTo>
                  <a:lnTo>
                    <a:pt x="877216" y="47989"/>
                  </a:lnTo>
                  <a:lnTo>
                    <a:pt x="876286" y="48198"/>
                  </a:lnTo>
                  <a:lnTo>
                    <a:pt x="854965" y="52524"/>
                  </a:lnTo>
                  <a:lnTo>
                    <a:pt x="832715" y="58446"/>
                  </a:lnTo>
                  <a:lnTo>
                    <a:pt x="810464" y="66298"/>
                  </a:lnTo>
                  <a:lnTo>
                    <a:pt x="798482" y="71673"/>
                  </a:lnTo>
                  <a:lnTo>
                    <a:pt x="788213" y="76138"/>
                  </a:lnTo>
                  <a:lnTo>
                    <a:pt x="765962" y="88364"/>
                  </a:lnTo>
                  <a:lnTo>
                    <a:pt x="755914" y="95147"/>
                  </a:lnTo>
                  <a:lnTo>
                    <a:pt x="743712" y="103452"/>
                  </a:lnTo>
                  <a:lnTo>
                    <a:pt x="725267" y="118622"/>
                  </a:lnTo>
                  <a:lnTo>
                    <a:pt x="721461" y="121816"/>
                  </a:lnTo>
                  <a:lnTo>
                    <a:pt x="700365" y="142097"/>
                  </a:lnTo>
                  <a:lnTo>
                    <a:pt x="699210" y="143235"/>
                  </a:lnTo>
                  <a:lnTo>
                    <a:pt x="678509" y="165572"/>
                  </a:lnTo>
                  <a:lnTo>
                    <a:pt x="676959" y="167285"/>
                  </a:lnTo>
                  <a:lnTo>
                    <a:pt x="658321" y="189047"/>
                  </a:lnTo>
                  <a:lnTo>
                    <a:pt x="654709" y="193358"/>
                  </a:lnTo>
                  <a:lnTo>
                    <a:pt x="639082" y="212522"/>
                  </a:lnTo>
                  <a:lnTo>
                    <a:pt x="632458" y="220792"/>
                  </a:lnTo>
                  <a:lnTo>
                    <a:pt x="620381" y="235997"/>
                  </a:lnTo>
                  <a:lnTo>
                    <a:pt x="610207" y="248967"/>
                  </a:lnTo>
                  <a:lnTo>
                    <a:pt x="601942" y="259472"/>
                  </a:lnTo>
                  <a:lnTo>
                    <a:pt x="587957" y="277334"/>
                  </a:lnTo>
                  <a:lnTo>
                    <a:pt x="583527" y="282947"/>
                  </a:lnTo>
                  <a:lnTo>
                    <a:pt x="565706" y="305443"/>
                  </a:lnTo>
                  <a:lnTo>
                    <a:pt x="564925" y="306422"/>
                  </a:lnTo>
                  <a:lnTo>
                    <a:pt x="545691" y="329896"/>
                  </a:lnTo>
                  <a:lnTo>
                    <a:pt x="543455" y="332581"/>
                  </a:lnTo>
                  <a:lnTo>
                    <a:pt x="526072" y="353371"/>
                  </a:lnTo>
                  <a:lnTo>
                    <a:pt x="521204" y="359135"/>
                  </a:lnTo>
                  <a:lnTo>
                    <a:pt x="506268" y="376846"/>
                  </a:lnTo>
                  <a:lnTo>
                    <a:pt x="498954" y="385498"/>
                  </a:lnTo>
                  <a:lnTo>
                    <a:pt x="486479" y="400321"/>
                  </a:lnTo>
                  <a:lnTo>
                    <a:pt x="476703" y="412046"/>
                  </a:lnTo>
                  <a:lnTo>
                    <a:pt x="466934" y="423796"/>
                  </a:lnTo>
                  <a:lnTo>
                    <a:pt x="454452" y="439127"/>
                  </a:lnTo>
                  <a:lnTo>
                    <a:pt x="447799" y="447271"/>
                  </a:lnTo>
                  <a:lnTo>
                    <a:pt x="432201" y="466922"/>
                  </a:lnTo>
                  <a:lnTo>
                    <a:pt x="429127" y="470746"/>
                  </a:lnTo>
                  <a:lnTo>
                    <a:pt x="410728" y="494221"/>
                  </a:lnTo>
                  <a:lnTo>
                    <a:pt x="409951" y="495225"/>
                  </a:lnTo>
                  <a:lnTo>
                    <a:pt x="392099" y="517696"/>
                  </a:lnTo>
                  <a:lnTo>
                    <a:pt x="387700" y="523351"/>
                  </a:lnTo>
                  <a:lnTo>
                    <a:pt x="373407" y="541171"/>
                  </a:lnTo>
                  <a:lnTo>
                    <a:pt x="365449" y="551200"/>
                  </a:lnTo>
                  <a:lnTo>
                    <a:pt x="354473" y="564645"/>
                  </a:lnTo>
                  <a:lnTo>
                    <a:pt x="343198" y="578503"/>
                  </a:lnTo>
                  <a:lnTo>
                    <a:pt x="335210" y="588120"/>
                  </a:lnTo>
                  <a:lnTo>
                    <a:pt x="320948" y="605306"/>
                  </a:lnTo>
                  <a:lnTo>
                    <a:pt x="315673" y="611595"/>
                  </a:lnTo>
                  <a:lnTo>
                    <a:pt x="298697" y="631904"/>
                  </a:lnTo>
                  <a:lnTo>
                    <a:pt x="296046" y="635070"/>
                  </a:lnTo>
                  <a:lnTo>
                    <a:pt x="276446" y="658671"/>
                  </a:lnTo>
                  <a:lnTo>
                    <a:pt x="257097" y="682020"/>
                  </a:lnTo>
                  <a:lnTo>
                    <a:pt x="254196" y="685577"/>
                  </a:lnTo>
                  <a:lnTo>
                    <a:pt x="238095" y="705495"/>
                  </a:lnTo>
                  <a:lnTo>
                    <a:pt x="231945" y="713318"/>
                  </a:lnTo>
                  <a:lnTo>
                    <a:pt x="219693" y="728970"/>
                  </a:lnTo>
                  <a:lnTo>
                    <a:pt x="209694" y="742299"/>
                  </a:lnTo>
                  <a:lnTo>
                    <a:pt x="202063" y="752445"/>
                  </a:lnTo>
                  <a:lnTo>
                    <a:pt x="187443" y="773100"/>
                  </a:lnTo>
                  <a:lnTo>
                    <a:pt x="185423" y="775920"/>
                  </a:lnTo>
                  <a:lnTo>
                    <a:pt x="169371" y="799394"/>
                  </a:lnTo>
                  <a:lnTo>
                    <a:pt x="165193" y="805996"/>
                  </a:lnTo>
                  <a:lnTo>
                    <a:pt x="154221" y="822869"/>
                  </a:lnTo>
                  <a:lnTo>
                    <a:pt x="142942" y="842264"/>
                  </a:lnTo>
                  <a:lnTo>
                    <a:pt x="140457" y="846344"/>
                  </a:lnTo>
                  <a:lnTo>
                    <a:pt x="127152" y="869819"/>
                  </a:lnTo>
                  <a:lnTo>
                    <a:pt x="120691" y="882575"/>
                  </a:lnTo>
                  <a:lnTo>
                    <a:pt x="114843" y="893294"/>
                  </a:lnTo>
                  <a:lnTo>
                    <a:pt x="103198" y="916769"/>
                  </a:lnTo>
                  <a:lnTo>
                    <a:pt x="98440" y="927269"/>
                  </a:lnTo>
                  <a:lnTo>
                    <a:pt x="91911" y="940244"/>
                  </a:lnTo>
                  <a:lnTo>
                    <a:pt x="81097" y="963719"/>
                  </a:lnTo>
                  <a:lnTo>
                    <a:pt x="76190" y="975274"/>
                  </a:lnTo>
                  <a:lnTo>
                    <a:pt x="70412" y="987194"/>
                  </a:lnTo>
                  <a:lnTo>
                    <a:pt x="59922" y="1010669"/>
                  </a:lnTo>
                  <a:lnTo>
                    <a:pt x="53939" y="1025332"/>
                  </a:lnTo>
                  <a:lnTo>
                    <a:pt x="49748" y="1034143"/>
                  </a:lnTo>
                  <a:lnTo>
                    <a:pt x="39628" y="1057618"/>
                  </a:lnTo>
                  <a:lnTo>
                    <a:pt x="31688" y="1078441"/>
                  </a:lnTo>
                  <a:lnTo>
                    <a:pt x="30488" y="1081093"/>
                  </a:lnTo>
                  <a:lnTo>
                    <a:pt x="21361" y="1104568"/>
                  </a:lnTo>
                  <a:lnTo>
                    <a:pt x="13752" y="1128043"/>
                  </a:lnTo>
                  <a:lnTo>
                    <a:pt x="9437" y="1145129"/>
                  </a:lnTo>
                  <a:lnTo>
                    <a:pt x="7450" y="1151518"/>
                  </a:lnTo>
                  <a:lnTo>
                    <a:pt x="2524" y="1174993"/>
                  </a:lnTo>
                  <a:lnTo>
                    <a:pt x="0" y="1198468"/>
                  </a:lnTo>
                  <a:lnTo>
                    <a:pt x="454" y="1221943"/>
                  </a:lnTo>
                  <a:lnTo>
                    <a:pt x="4904" y="1245418"/>
                  </a:lnTo>
                  <a:lnTo>
                    <a:pt x="9437" y="1257039"/>
                  </a:lnTo>
                  <a:lnTo>
                    <a:pt x="14403" y="1268892"/>
                  </a:lnTo>
                  <a:lnTo>
                    <a:pt x="31023" y="1292367"/>
                  </a:lnTo>
                  <a:lnTo>
                    <a:pt x="31688" y="1293073"/>
                  </a:lnTo>
                  <a:lnTo>
                    <a:pt x="53939" y="1313849"/>
                  </a:lnTo>
                  <a:lnTo>
                    <a:pt x="56459" y="1315842"/>
                  </a:lnTo>
                  <a:lnTo>
                    <a:pt x="76190" y="1329090"/>
                  </a:lnTo>
                  <a:lnTo>
                    <a:pt x="96275" y="1339317"/>
                  </a:lnTo>
                  <a:lnTo>
                    <a:pt x="98440" y="1340325"/>
                  </a:lnTo>
                  <a:lnTo>
                    <a:pt x="120691" y="1349365"/>
                  </a:lnTo>
                  <a:lnTo>
                    <a:pt x="142942" y="1356066"/>
                  </a:lnTo>
                  <a:lnTo>
                    <a:pt x="165193" y="1361160"/>
                  </a:lnTo>
                  <a:lnTo>
                    <a:pt x="173478" y="1362792"/>
                  </a:lnTo>
                  <a:lnTo>
                    <a:pt x="187443" y="1365552"/>
                  </a:lnTo>
                  <a:lnTo>
                    <a:pt x="209694" y="1369401"/>
                  </a:lnTo>
                  <a:lnTo>
                    <a:pt x="231945" y="1372722"/>
                  </a:lnTo>
                  <a:lnTo>
                    <a:pt x="254196" y="1375636"/>
                  </a:lnTo>
                  <a:lnTo>
                    <a:pt x="276446" y="1378161"/>
                  </a:lnTo>
                  <a:lnTo>
                    <a:pt x="298697" y="1380237"/>
                  </a:lnTo>
                  <a:lnTo>
                    <a:pt x="320948" y="1381752"/>
                  </a:lnTo>
                  <a:lnTo>
                    <a:pt x="343198" y="1382554"/>
                  </a:lnTo>
                  <a:lnTo>
                    <a:pt x="365449" y="1382463"/>
                  </a:lnTo>
                  <a:lnTo>
                    <a:pt x="387700" y="1381270"/>
                  </a:lnTo>
                  <a:lnTo>
                    <a:pt x="409951" y="1378729"/>
                  </a:lnTo>
                  <a:lnTo>
                    <a:pt x="432201" y="1374540"/>
                  </a:lnTo>
                  <a:lnTo>
                    <a:pt x="454452" y="1368328"/>
                  </a:lnTo>
                  <a:lnTo>
                    <a:pt x="468967" y="1362792"/>
                  </a:lnTo>
                  <a:lnTo>
                    <a:pt x="476703" y="1359955"/>
                  </a:lnTo>
                  <a:lnTo>
                    <a:pt x="498954" y="1349360"/>
                  </a:lnTo>
                  <a:lnTo>
                    <a:pt x="515180" y="1339317"/>
                  </a:lnTo>
                  <a:lnTo>
                    <a:pt x="521204" y="1335487"/>
                  </a:lnTo>
                  <a:lnTo>
                    <a:pt x="543455" y="1318173"/>
                  </a:lnTo>
                  <a:lnTo>
                    <a:pt x="546050" y="1315842"/>
                  </a:lnTo>
                  <a:lnTo>
                    <a:pt x="565706" y="1296675"/>
                  </a:lnTo>
                  <a:lnTo>
                    <a:pt x="569650" y="1292367"/>
                  </a:lnTo>
                  <a:lnTo>
                    <a:pt x="587957" y="1270180"/>
                  </a:lnTo>
                  <a:lnTo>
                    <a:pt x="588964" y="1268892"/>
                  </a:lnTo>
                  <a:lnTo>
                    <a:pt x="606070" y="1245418"/>
                  </a:lnTo>
                  <a:lnTo>
                    <a:pt x="610207" y="1239267"/>
                  </a:lnTo>
                  <a:lnTo>
                    <a:pt x="622153" y="1221943"/>
                  </a:lnTo>
                  <a:lnTo>
                    <a:pt x="632458" y="1206445"/>
                  </a:lnTo>
                  <a:lnTo>
                    <a:pt x="638162" y="1198468"/>
                  </a:lnTo>
                  <a:lnTo>
                    <a:pt x="654709" y="1175962"/>
                  </a:lnTo>
                  <a:lnTo>
                    <a:pt x="655501" y="1174993"/>
                  </a:lnTo>
                  <a:lnTo>
                    <a:pt x="676303" y="1151518"/>
                  </a:lnTo>
                  <a:lnTo>
                    <a:pt x="676959" y="1150844"/>
                  </a:lnTo>
                  <a:lnTo>
                    <a:pt x="699210" y="1130514"/>
                  </a:lnTo>
                  <a:lnTo>
                    <a:pt x="702152" y="1128043"/>
                  </a:lnTo>
                  <a:lnTo>
                    <a:pt x="721461" y="1113304"/>
                  </a:lnTo>
                  <a:lnTo>
                    <a:pt x="733102" y="1104568"/>
                  </a:lnTo>
                  <a:lnTo>
                    <a:pt x="743712" y="1097159"/>
                  </a:lnTo>
                  <a:lnTo>
                    <a:pt x="765406" y="1081093"/>
                  </a:lnTo>
                  <a:lnTo>
                    <a:pt x="765962" y="1080698"/>
                  </a:lnTo>
                  <a:lnTo>
                    <a:pt x="788213" y="1063612"/>
                  </a:lnTo>
                  <a:lnTo>
                    <a:pt x="795133" y="1057618"/>
                  </a:lnTo>
                  <a:lnTo>
                    <a:pt x="810464" y="1044222"/>
                  </a:lnTo>
                  <a:lnTo>
                    <a:pt x="820708" y="1034143"/>
                  </a:lnTo>
                  <a:lnTo>
                    <a:pt x="832715" y="1021940"/>
                  </a:lnTo>
                  <a:lnTo>
                    <a:pt x="842816" y="1010669"/>
                  </a:lnTo>
                  <a:lnTo>
                    <a:pt x="854965" y="996465"/>
                  </a:lnTo>
                  <a:lnTo>
                    <a:pt x="862442" y="987194"/>
                  </a:lnTo>
                  <a:lnTo>
                    <a:pt x="877216" y="967932"/>
                  </a:lnTo>
                  <a:lnTo>
                    <a:pt x="880374" y="963719"/>
                  </a:lnTo>
                  <a:lnTo>
                    <a:pt x="897477" y="940244"/>
                  </a:lnTo>
                  <a:lnTo>
                    <a:pt x="899467" y="937481"/>
                  </a:lnTo>
                  <a:lnTo>
                    <a:pt x="914600" y="916769"/>
                  </a:lnTo>
                  <a:lnTo>
                    <a:pt x="921718" y="906875"/>
                  </a:lnTo>
                  <a:lnTo>
                    <a:pt x="931864" y="893294"/>
                  </a:lnTo>
                  <a:lnTo>
                    <a:pt x="943968" y="877151"/>
                  </a:lnTo>
                  <a:lnTo>
                    <a:pt x="949759" y="869819"/>
                  </a:lnTo>
                  <a:lnTo>
                    <a:pt x="966219" y="849394"/>
                  </a:lnTo>
                  <a:lnTo>
                    <a:pt x="968817" y="846344"/>
                  </a:lnTo>
                  <a:lnTo>
                    <a:pt x="988470" y="823960"/>
                  </a:lnTo>
                  <a:lnTo>
                    <a:pt x="989474" y="822869"/>
                  </a:lnTo>
                  <a:lnTo>
                    <a:pt x="1010720" y="800499"/>
                  </a:lnTo>
                  <a:lnTo>
                    <a:pt x="1011803" y="799394"/>
                  </a:lnTo>
                  <a:lnTo>
                    <a:pt x="1032971" y="778221"/>
                  </a:lnTo>
                  <a:lnTo>
                    <a:pt x="1035293" y="775920"/>
                  </a:lnTo>
                  <a:lnTo>
                    <a:pt x="1055222" y="756168"/>
                  </a:lnTo>
                  <a:lnTo>
                    <a:pt x="1058939" y="752445"/>
                  </a:lnTo>
                  <a:lnTo>
                    <a:pt x="1077473" y="733355"/>
                  </a:lnTo>
                  <a:lnTo>
                    <a:pt x="1081638" y="728970"/>
                  </a:lnTo>
                  <a:lnTo>
                    <a:pt x="1099723" y="708761"/>
                  </a:lnTo>
                  <a:lnTo>
                    <a:pt x="1102587" y="705495"/>
                  </a:lnTo>
                  <a:lnTo>
                    <a:pt x="1121464" y="682020"/>
                  </a:lnTo>
                  <a:lnTo>
                    <a:pt x="1121974" y="681328"/>
                  </a:lnTo>
                  <a:lnTo>
                    <a:pt x="1138820" y="658545"/>
                  </a:lnTo>
                  <a:lnTo>
                    <a:pt x="1144225" y="650241"/>
                  </a:lnTo>
                  <a:lnTo>
                    <a:pt x="1154398" y="635070"/>
                  </a:lnTo>
                  <a:lnTo>
                    <a:pt x="1166476" y="614502"/>
                  </a:lnTo>
                  <a:lnTo>
                    <a:pt x="1168287" y="611595"/>
                  </a:lnTo>
                  <a:lnTo>
                    <a:pt x="1181947" y="588120"/>
                  </a:lnTo>
                  <a:lnTo>
                    <a:pt x="1188726" y="575240"/>
                  </a:lnTo>
                  <a:lnTo>
                    <a:pt x="1194872" y="564645"/>
                  </a:lnTo>
                  <a:lnTo>
                    <a:pt x="1207638" y="541171"/>
                  </a:lnTo>
                  <a:lnTo>
                    <a:pt x="1210977" y="534765"/>
                  </a:lnTo>
                  <a:lnTo>
                    <a:pt x="1220957" y="517696"/>
                  </a:lnTo>
                  <a:lnTo>
                    <a:pt x="1233228" y="495423"/>
                  </a:lnTo>
                  <a:lnTo>
                    <a:pt x="1233964" y="494221"/>
                  </a:lnTo>
                  <a:lnTo>
                    <a:pt x="1247960" y="470746"/>
                  </a:lnTo>
                  <a:lnTo>
                    <a:pt x="1255479" y="457250"/>
                  </a:lnTo>
                  <a:lnTo>
                    <a:pt x="1261472" y="447271"/>
                  </a:lnTo>
                  <a:lnTo>
                    <a:pt x="1274465" y="423796"/>
                  </a:lnTo>
                  <a:lnTo>
                    <a:pt x="1277729" y="417352"/>
                  </a:lnTo>
                  <a:lnTo>
                    <a:pt x="1286720" y="400321"/>
                  </a:lnTo>
                  <a:lnTo>
                    <a:pt x="1297460" y="376846"/>
                  </a:lnTo>
                  <a:lnTo>
                    <a:pt x="1299980" y="370561"/>
                  </a:lnTo>
                  <a:lnTo>
                    <a:pt x="1307056" y="353371"/>
                  </a:lnTo>
                  <a:lnTo>
                    <a:pt x="1315124" y="329896"/>
                  </a:lnTo>
                  <a:lnTo>
                    <a:pt x="1321681" y="306422"/>
                  </a:lnTo>
                  <a:lnTo>
                    <a:pt x="1322231" y="304027"/>
                  </a:lnTo>
                  <a:lnTo>
                    <a:pt x="1327277" y="282947"/>
                  </a:lnTo>
                  <a:lnTo>
                    <a:pt x="1331601" y="259472"/>
                  </a:lnTo>
                  <a:lnTo>
                    <a:pt x="1334726" y="235997"/>
                  </a:lnTo>
                  <a:lnTo>
                    <a:pt x="1336693" y="212522"/>
                  </a:lnTo>
                  <a:lnTo>
                    <a:pt x="1337468" y="189047"/>
                  </a:lnTo>
                  <a:lnTo>
                    <a:pt x="1336922" y="165572"/>
                  </a:lnTo>
                  <a:lnTo>
                    <a:pt x="1334818" y="142097"/>
                  </a:lnTo>
                  <a:lnTo>
                    <a:pt x="1330777" y="118622"/>
                  </a:lnTo>
                  <a:lnTo>
                    <a:pt x="1324225" y="95147"/>
                  </a:lnTo>
                  <a:lnTo>
                    <a:pt x="1322231" y="89998"/>
                  </a:lnTo>
                  <a:lnTo>
                    <a:pt x="1314121" y="71673"/>
                  </a:lnTo>
                  <a:lnTo>
                    <a:pt x="1299980" y="49672"/>
                  </a:lnTo>
                  <a:lnTo>
                    <a:pt x="1298783" y="48198"/>
                  </a:lnTo>
                  <a:lnTo>
                    <a:pt x="1277729" y="28002"/>
                  </a:lnTo>
                  <a:lnTo>
                    <a:pt x="1272848" y="24723"/>
                  </a:lnTo>
                  <a:lnTo>
                    <a:pt x="1255479" y="14684"/>
                  </a:lnTo>
                  <a:lnTo>
                    <a:pt x="1233228" y="6526"/>
                  </a:lnTo>
                  <a:lnTo>
                    <a:pt x="1210977" y="1976"/>
                  </a:lnTo>
                  <a:lnTo>
                    <a:pt x="1202740" y="1248"/>
                  </a:lnTo>
                  <a:lnTo>
                    <a:pt x="1188726" y="0"/>
                  </a:lnTo>
                  <a:close/>
                </a:path>
              </a:pathLst>
            </a:custGeom>
            <a:solidFill>
              <a:srgbClr val="3887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722742" y="4370116"/>
              <a:ext cx="1204266" cy="1271361"/>
            </a:xfrm>
            <a:custGeom>
              <a:avLst/>
              <a:pathLst>
                <a:path w="1204266" h="1271361">
                  <a:moveTo>
                    <a:pt x="1112567" y="3806"/>
                  </a:moveTo>
                  <a:lnTo>
                    <a:pt x="1090316" y="586"/>
                  </a:lnTo>
                  <a:lnTo>
                    <a:pt x="1068066" y="0"/>
                  </a:lnTo>
                  <a:lnTo>
                    <a:pt x="1045815" y="1276"/>
                  </a:lnTo>
                  <a:lnTo>
                    <a:pt x="1023564" y="3798"/>
                  </a:lnTo>
                  <a:lnTo>
                    <a:pt x="1014726" y="5105"/>
                  </a:lnTo>
                  <a:lnTo>
                    <a:pt x="1001313" y="6920"/>
                  </a:lnTo>
                  <a:lnTo>
                    <a:pt x="979063" y="10146"/>
                  </a:lnTo>
                  <a:lnTo>
                    <a:pt x="956812" y="13242"/>
                  </a:lnTo>
                  <a:lnTo>
                    <a:pt x="934561" y="16043"/>
                  </a:lnTo>
                  <a:lnTo>
                    <a:pt x="912310" y="18526"/>
                  </a:lnTo>
                  <a:lnTo>
                    <a:pt x="890060" y="20799"/>
                  </a:lnTo>
                  <a:lnTo>
                    <a:pt x="867809" y="23089"/>
                  </a:lnTo>
                  <a:lnTo>
                    <a:pt x="845558" y="25707"/>
                  </a:lnTo>
                  <a:lnTo>
                    <a:pt x="826292" y="28580"/>
                  </a:lnTo>
                  <a:lnTo>
                    <a:pt x="823307" y="28981"/>
                  </a:lnTo>
                  <a:lnTo>
                    <a:pt x="801057" y="32942"/>
                  </a:lnTo>
                  <a:lnTo>
                    <a:pt x="778806" y="38351"/>
                  </a:lnTo>
                  <a:lnTo>
                    <a:pt x="756555" y="45720"/>
                  </a:lnTo>
                  <a:lnTo>
                    <a:pt x="741979" y="52055"/>
                  </a:lnTo>
                  <a:lnTo>
                    <a:pt x="734305" y="55264"/>
                  </a:lnTo>
                  <a:lnTo>
                    <a:pt x="712054" y="67057"/>
                  </a:lnTo>
                  <a:lnTo>
                    <a:pt x="699318" y="75530"/>
                  </a:lnTo>
                  <a:lnTo>
                    <a:pt x="689803" y="81809"/>
                  </a:lnTo>
                  <a:lnTo>
                    <a:pt x="668387" y="99005"/>
                  </a:lnTo>
                  <a:lnTo>
                    <a:pt x="667552" y="99677"/>
                  </a:lnTo>
                  <a:lnTo>
                    <a:pt x="645302" y="120075"/>
                  </a:lnTo>
                  <a:lnTo>
                    <a:pt x="642942" y="122480"/>
                  </a:lnTo>
                  <a:lnTo>
                    <a:pt x="623051" y="143066"/>
                  </a:lnTo>
                  <a:lnTo>
                    <a:pt x="620451" y="145955"/>
                  </a:lnTo>
                  <a:lnTo>
                    <a:pt x="600800" y="168170"/>
                  </a:lnTo>
                  <a:lnTo>
                    <a:pt x="599729" y="169430"/>
                  </a:lnTo>
                  <a:lnTo>
                    <a:pt x="579917" y="192904"/>
                  </a:lnTo>
                  <a:lnTo>
                    <a:pt x="578549" y="194543"/>
                  </a:lnTo>
                  <a:lnTo>
                    <a:pt x="560474" y="216379"/>
                  </a:lnTo>
                  <a:lnTo>
                    <a:pt x="556299" y="221485"/>
                  </a:lnTo>
                  <a:lnTo>
                    <a:pt x="541169" y="239854"/>
                  </a:lnTo>
                  <a:lnTo>
                    <a:pt x="534048" y="248537"/>
                  </a:lnTo>
                  <a:lnTo>
                    <a:pt x="521734" y="263329"/>
                  </a:lnTo>
                  <a:lnTo>
                    <a:pt x="511797" y="275220"/>
                  </a:lnTo>
                  <a:lnTo>
                    <a:pt x="501971" y="286804"/>
                  </a:lnTo>
                  <a:lnTo>
                    <a:pt x="489546" y="301338"/>
                  </a:lnTo>
                  <a:lnTo>
                    <a:pt x="481833" y="310279"/>
                  </a:lnTo>
                  <a:lnTo>
                    <a:pt x="467296" y="327040"/>
                  </a:lnTo>
                  <a:lnTo>
                    <a:pt x="461467" y="333754"/>
                  </a:lnTo>
                  <a:lnTo>
                    <a:pt x="445045" y="352737"/>
                  </a:lnTo>
                  <a:lnTo>
                    <a:pt x="441179" y="357229"/>
                  </a:lnTo>
                  <a:lnTo>
                    <a:pt x="422794" y="378936"/>
                  </a:lnTo>
                  <a:lnTo>
                    <a:pt x="421305" y="380704"/>
                  </a:lnTo>
                  <a:lnTo>
                    <a:pt x="401947" y="404179"/>
                  </a:lnTo>
                  <a:lnTo>
                    <a:pt x="400544" y="405931"/>
                  </a:lnTo>
                  <a:lnTo>
                    <a:pt x="383076" y="427653"/>
                  </a:lnTo>
                  <a:lnTo>
                    <a:pt x="378293" y="433834"/>
                  </a:lnTo>
                  <a:lnTo>
                    <a:pt x="364693" y="451128"/>
                  </a:lnTo>
                  <a:lnTo>
                    <a:pt x="356042" y="462485"/>
                  </a:lnTo>
                  <a:lnTo>
                    <a:pt x="346558" y="474603"/>
                  </a:lnTo>
                  <a:lnTo>
                    <a:pt x="333791" y="491225"/>
                  </a:lnTo>
                  <a:lnTo>
                    <a:pt x="328352" y="498078"/>
                  </a:lnTo>
                  <a:lnTo>
                    <a:pt x="311541" y="519354"/>
                  </a:lnTo>
                  <a:lnTo>
                    <a:pt x="309749" y="521553"/>
                  </a:lnTo>
                  <a:lnTo>
                    <a:pt x="290431" y="545028"/>
                  </a:lnTo>
                  <a:lnTo>
                    <a:pt x="289290" y="546386"/>
                  </a:lnTo>
                  <a:lnTo>
                    <a:pt x="270426" y="568503"/>
                  </a:lnTo>
                  <a:lnTo>
                    <a:pt x="267039" y="572407"/>
                  </a:lnTo>
                  <a:lnTo>
                    <a:pt x="250073" y="591978"/>
                  </a:lnTo>
                  <a:lnTo>
                    <a:pt x="244788" y="597996"/>
                  </a:lnTo>
                  <a:lnTo>
                    <a:pt x="229670" y="615453"/>
                  </a:lnTo>
                  <a:lnTo>
                    <a:pt x="222538" y="623647"/>
                  </a:lnTo>
                  <a:lnTo>
                    <a:pt x="209521" y="638928"/>
                  </a:lnTo>
                  <a:lnTo>
                    <a:pt x="200287" y="649830"/>
                  </a:lnTo>
                  <a:lnTo>
                    <a:pt x="189883" y="662402"/>
                  </a:lnTo>
                  <a:lnTo>
                    <a:pt x="178036" y="676999"/>
                  </a:lnTo>
                  <a:lnTo>
                    <a:pt x="170973" y="685877"/>
                  </a:lnTo>
                  <a:lnTo>
                    <a:pt x="155785" y="705681"/>
                  </a:lnTo>
                  <a:lnTo>
                    <a:pt x="153006" y="709352"/>
                  </a:lnTo>
                  <a:lnTo>
                    <a:pt x="135977" y="732827"/>
                  </a:lnTo>
                  <a:lnTo>
                    <a:pt x="133535" y="736378"/>
                  </a:lnTo>
                  <a:lnTo>
                    <a:pt x="119885" y="756302"/>
                  </a:lnTo>
                  <a:lnTo>
                    <a:pt x="111284" y="770062"/>
                  </a:lnTo>
                  <a:lnTo>
                    <a:pt x="105136" y="779777"/>
                  </a:lnTo>
                  <a:lnTo>
                    <a:pt x="91645" y="803252"/>
                  </a:lnTo>
                  <a:lnTo>
                    <a:pt x="89033" y="808217"/>
                  </a:lnTo>
                  <a:lnTo>
                    <a:pt x="78926" y="826727"/>
                  </a:lnTo>
                  <a:lnTo>
                    <a:pt x="67671" y="850202"/>
                  </a:lnTo>
                  <a:lnTo>
                    <a:pt x="66783" y="852228"/>
                  </a:lnTo>
                  <a:lnTo>
                    <a:pt x="56696" y="873677"/>
                  </a:lnTo>
                  <a:lnTo>
                    <a:pt x="46985" y="897151"/>
                  </a:lnTo>
                  <a:lnTo>
                    <a:pt x="44532" y="903725"/>
                  </a:lnTo>
                  <a:lnTo>
                    <a:pt x="37543" y="920626"/>
                  </a:lnTo>
                  <a:lnTo>
                    <a:pt x="28933" y="944101"/>
                  </a:lnTo>
                  <a:lnTo>
                    <a:pt x="22281" y="964771"/>
                  </a:lnTo>
                  <a:lnTo>
                    <a:pt x="21251" y="967576"/>
                  </a:lnTo>
                  <a:lnTo>
                    <a:pt x="13867" y="991051"/>
                  </a:lnTo>
                  <a:lnTo>
                    <a:pt x="7840" y="1014526"/>
                  </a:lnTo>
                  <a:lnTo>
                    <a:pt x="3322" y="1038001"/>
                  </a:lnTo>
                  <a:lnTo>
                    <a:pt x="577" y="1061476"/>
                  </a:lnTo>
                  <a:lnTo>
                    <a:pt x="30" y="1083909"/>
                  </a:lnTo>
                  <a:lnTo>
                    <a:pt x="0" y="1084951"/>
                  </a:lnTo>
                  <a:lnTo>
                    <a:pt x="30" y="1085278"/>
                  </a:lnTo>
                  <a:lnTo>
                    <a:pt x="2173" y="1108426"/>
                  </a:lnTo>
                  <a:lnTo>
                    <a:pt x="7916" y="1131901"/>
                  </a:lnTo>
                  <a:lnTo>
                    <a:pt x="18470" y="1155375"/>
                  </a:lnTo>
                  <a:lnTo>
                    <a:pt x="22281" y="1161284"/>
                  </a:lnTo>
                  <a:lnTo>
                    <a:pt x="34631" y="1178850"/>
                  </a:lnTo>
                  <a:lnTo>
                    <a:pt x="44532" y="1189329"/>
                  </a:lnTo>
                  <a:lnTo>
                    <a:pt x="58642" y="1202325"/>
                  </a:lnTo>
                  <a:lnTo>
                    <a:pt x="66783" y="1208550"/>
                  </a:lnTo>
                  <a:lnTo>
                    <a:pt x="89033" y="1222975"/>
                  </a:lnTo>
                  <a:lnTo>
                    <a:pt x="94119" y="1225800"/>
                  </a:lnTo>
                  <a:lnTo>
                    <a:pt x="111284" y="1234514"/>
                  </a:lnTo>
                  <a:lnTo>
                    <a:pt x="133535" y="1243734"/>
                  </a:lnTo>
                  <a:lnTo>
                    <a:pt x="149795" y="1249275"/>
                  </a:lnTo>
                  <a:lnTo>
                    <a:pt x="155785" y="1251275"/>
                  </a:lnTo>
                  <a:lnTo>
                    <a:pt x="178036" y="1257724"/>
                  </a:lnTo>
                  <a:lnTo>
                    <a:pt x="200287" y="1262863"/>
                  </a:lnTo>
                  <a:lnTo>
                    <a:pt x="222538" y="1266811"/>
                  </a:lnTo>
                  <a:lnTo>
                    <a:pt x="244788" y="1269590"/>
                  </a:lnTo>
                  <a:lnTo>
                    <a:pt x="267039" y="1271147"/>
                  </a:lnTo>
                  <a:lnTo>
                    <a:pt x="289290" y="1271361"/>
                  </a:lnTo>
                  <a:lnTo>
                    <a:pt x="311541" y="1270055"/>
                  </a:lnTo>
                  <a:lnTo>
                    <a:pt x="333791" y="1266982"/>
                  </a:lnTo>
                  <a:lnTo>
                    <a:pt x="356042" y="1261813"/>
                  </a:lnTo>
                  <a:lnTo>
                    <a:pt x="378293" y="1254109"/>
                  </a:lnTo>
                  <a:lnTo>
                    <a:pt x="388681" y="1249275"/>
                  </a:lnTo>
                  <a:lnTo>
                    <a:pt x="400544" y="1243680"/>
                  </a:lnTo>
                  <a:lnTo>
                    <a:pt x="422794" y="1229907"/>
                  </a:lnTo>
                  <a:lnTo>
                    <a:pt x="428229" y="1225800"/>
                  </a:lnTo>
                  <a:lnTo>
                    <a:pt x="445045" y="1212152"/>
                  </a:lnTo>
                  <a:lnTo>
                    <a:pt x="455238" y="1202325"/>
                  </a:lnTo>
                  <a:lnTo>
                    <a:pt x="467296" y="1189494"/>
                  </a:lnTo>
                  <a:lnTo>
                    <a:pt x="476289" y="1178850"/>
                  </a:lnTo>
                  <a:lnTo>
                    <a:pt x="489546" y="1161407"/>
                  </a:lnTo>
                  <a:lnTo>
                    <a:pt x="493932" y="1155375"/>
                  </a:lnTo>
                  <a:lnTo>
                    <a:pt x="509792" y="1131901"/>
                  </a:lnTo>
                  <a:lnTo>
                    <a:pt x="511797" y="1128814"/>
                  </a:lnTo>
                  <a:lnTo>
                    <a:pt x="525506" y="1108426"/>
                  </a:lnTo>
                  <a:lnTo>
                    <a:pt x="534048" y="1095697"/>
                  </a:lnTo>
                  <a:lnTo>
                    <a:pt x="541883" y="1084951"/>
                  </a:lnTo>
                  <a:lnTo>
                    <a:pt x="556299" y="1066260"/>
                  </a:lnTo>
                  <a:lnTo>
                    <a:pt x="560443" y="1061476"/>
                  </a:lnTo>
                  <a:lnTo>
                    <a:pt x="578549" y="1042415"/>
                  </a:lnTo>
                  <a:lnTo>
                    <a:pt x="583289" y="1038001"/>
                  </a:lnTo>
                  <a:lnTo>
                    <a:pt x="600800" y="1023240"/>
                  </a:lnTo>
                  <a:lnTo>
                    <a:pt x="612107" y="1014526"/>
                  </a:lnTo>
                  <a:lnTo>
                    <a:pt x="623051" y="1006785"/>
                  </a:lnTo>
                  <a:lnTo>
                    <a:pt x="645302" y="991364"/>
                  </a:lnTo>
                  <a:lnTo>
                    <a:pt x="645747" y="991051"/>
                  </a:lnTo>
                  <a:lnTo>
                    <a:pt x="667552" y="976391"/>
                  </a:lnTo>
                  <a:lnTo>
                    <a:pt x="679391" y="967576"/>
                  </a:lnTo>
                  <a:lnTo>
                    <a:pt x="689803" y="959941"/>
                  </a:lnTo>
                  <a:lnTo>
                    <a:pt x="708738" y="944101"/>
                  </a:lnTo>
                  <a:lnTo>
                    <a:pt x="712054" y="941300"/>
                  </a:lnTo>
                  <a:lnTo>
                    <a:pt x="733593" y="920626"/>
                  </a:lnTo>
                  <a:lnTo>
                    <a:pt x="734305" y="919925"/>
                  </a:lnTo>
                  <a:lnTo>
                    <a:pt x="755134" y="897151"/>
                  </a:lnTo>
                  <a:lnTo>
                    <a:pt x="756555" y="895540"/>
                  </a:lnTo>
                  <a:lnTo>
                    <a:pt x="774555" y="873677"/>
                  </a:lnTo>
                  <a:lnTo>
                    <a:pt x="778806" y="868327"/>
                  </a:lnTo>
                  <a:lnTo>
                    <a:pt x="792727" y="850202"/>
                  </a:lnTo>
                  <a:lnTo>
                    <a:pt x="801057" y="839066"/>
                  </a:lnTo>
                  <a:lnTo>
                    <a:pt x="810268" y="826727"/>
                  </a:lnTo>
                  <a:lnTo>
                    <a:pt x="823307" y="809066"/>
                  </a:lnTo>
                  <a:lnTo>
                    <a:pt x="827704" y="803252"/>
                  </a:lnTo>
                  <a:lnTo>
                    <a:pt x="845576" y="779777"/>
                  </a:lnTo>
                  <a:lnTo>
                    <a:pt x="864854" y="756302"/>
                  </a:lnTo>
                  <a:lnTo>
                    <a:pt x="867809" y="752810"/>
                  </a:lnTo>
                  <a:lnTo>
                    <a:pt x="885472" y="732827"/>
                  </a:lnTo>
                  <a:lnTo>
                    <a:pt x="890060" y="727815"/>
                  </a:lnTo>
                  <a:lnTo>
                    <a:pt x="907532" y="709352"/>
                  </a:lnTo>
                  <a:lnTo>
                    <a:pt x="912310" y="704445"/>
                  </a:lnTo>
                  <a:lnTo>
                    <a:pt x="930650" y="685877"/>
                  </a:lnTo>
                  <a:lnTo>
                    <a:pt x="934561" y="681963"/>
                  </a:lnTo>
                  <a:lnTo>
                    <a:pt x="953946" y="662402"/>
                  </a:lnTo>
                  <a:lnTo>
                    <a:pt x="956812" y="659467"/>
                  </a:lnTo>
                  <a:lnTo>
                    <a:pt x="976366" y="638928"/>
                  </a:lnTo>
                  <a:lnTo>
                    <a:pt x="979063" y="635959"/>
                  </a:lnTo>
                  <a:lnTo>
                    <a:pt x="997118" y="615453"/>
                  </a:lnTo>
                  <a:lnTo>
                    <a:pt x="1001313" y="610286"/>
                  </a:lnTo>
                  <a:lnTo>
                    <a:pt x="1015839" y="591978"/>
                  </a:lnTo>
                  <a:lnTo>
                    <a:pt x="1023564" y="581088"/>
                  </a:lnTo>
                  <a:lnTo>
                    <a:pt x="1032464" y="568503"/>
                  </a:lnTo>
                  <a:lnTo>
                    <a:pt x="1045815" y="546931"/>
                  </a:lnTo>
                  <a:lnTo>
                    <a:pt x="1047023" y="545028"/>
                  </a:lnTo>
                  <a:lnTo>
                    <a:pt x="1060706" y="521553"/>
                  </a:lnTo>
                  <a:lnTo>
                    <a:pt x="1068066" y="507138"/>
                  </a:lnTo>
                  <a:lnTo>
                    <a:pt x="1073026" y="498078"/>
                  </a:lnTo>
                  <a:lnTo>
                    <a:pt x="1084793" y="474603"/>
                  </a:lnTo>
                  <a:lnTo>
                    <a:pt x="1090316" y="462595"/>
                  </a:lnTo>
                  <a:lnTo>
                    <a:pt x="1096192" y="451128"/>
                  </a:lnTo>
                  <a:lnTo>
                    <a:pt x="1107478" y="427653"/>
                  </a:lnTo>
                  <a:lnTo>
                    <a:pt x="1112567" y="416466"/>
                  </a:lnTo>
                  <a:lnTo>
                    <a:pt x="1118900" y="404179"/>
                  </a:lnTo>
                  <a:lnTo>
                    <a:pt x="1130359" y="380704"/>
                  </a:lnTo>
                  <a:lnTo>
                    <a:pt x="1134818" y="371069"/>
                  </a:lnTo>
                  <a:lnTo>
                    <a:pt x="1141979" y="357229"/>
                  </a:lnTo>
                  <a:lnTo>
                    <a:pt x="1153230" y="333754"/>
                  </a:lnTo>
                  <a:lnTo>
                    <a:pt x="1157068" y="325047"/>
                  </a:lnTo>
                  <a:lnTo>
                    <a:pt x="1164088" y="310279"/>
                  </a:lnTo>
                  <a:lnTo>
                    <a:pt x="1173957" y="286804"/>
                  </a:lnTo>
                  <a:lnTo>
                    <a:pt x="1179319" y="272107"/>
                  </a:lnTo>
                  <a:lnTo>
                    <a:pt x="1182650" y="263329"/>
                  </a:lnTo>
                  <a:lnTo>
                    <a:pt x="1190085" y="239854"/>
                  </a:lnTo>
                  <a:lnTo>
                    <a:pt x="1195977" y="216379"/>
                  </a:lnTo>
                  <a:lnTo>
                    <a:pt x="1200360" y="192904"/>
                  </a:lnTo>
                  <a:lnTo>
                    <a:pt x="1201570" y="182727"/>
                  </a:lnTo>
                  <a:lnTo>
                    <a:pt x="1203189" y="169430"/>
                  </a:lnTo>
                  <a:lnTo>
                    <a:pt x="1204266" y="145955"/>
                  </a:lnTo>
                  <a:lnTo>
                    <a:pt x="1203358" y="122480"/>
                  </a:lnTo>
                  <a:lnTo>
                    <a:pt x="1201570" y="109313"/>
                  </a:lnTo>
                  <a:lnTo>
                    <a:pt x="1200020" y="99005"/>
                  </a:lnTo>
                  <a:lnTo>
                    <a:pt x="1193366" y="75530"/>
                  </a:lnTo>
                  <a:lnTo>
                    <a:pt x="1182273" y="52055"/>
                  </a:lnTo>
                  <a:lnTo>
                    <a:pt x="1179319" y="47574"/>
                  </a:lnTo>
                  <a:lnTo>
                    <a:pt x="1162570" y="28580"/>
                  </a:lnTo>
                  <a:lnTo>
                    <a:pt x="1157068" y="23869"/>
                  </a:lnTo>
                  <a:lnTo>
                    <a:pt x="1134818" y="10948"/>
                  </a:lnTo>
                  <a:lnTo>
                    <a:pt x="1117061" y="5105"/>
                  </a:lnTo>
                  <a:close/>
                </a:path>
              </a:pathLst>
            </a:custGeom>
            <a:solidFill>
              <a:srgbClr val="4D8F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769506" y="4427965"/>
              <a:ext cx="1101793" cy="1176446"/>
            </a:xfrm>
            <a:custGeom>
              <a:avLst/>
              <a:pathLst>
                <a:path w="1101793" h="1176446">
                  <a:moveTo>
                    <a:pt x="954549" y="235"/>
                  </a:moveTo>
                  <a:lnTo>
                    <a:pt x="932299" y="1007"/>
                  </a:lnTo>
                  <a:lnTo>
                    <a:pt x="910048" y="1944"/>
                  </a:lnTo>
                  <a:lnTo>
                    <a:pt x="887797" y="2882"/>
                  </a:lnTo>
                  <a:lnTo>
                    <a:pt x="865546" y="3821"/>
                  </a:lnTo>
                  <a:lnTo>
                    <a:pt x="843296" y="4890"/>
                  </a:lnTo>
                  <a:lnTo>
                    <a:pt x="821045" y="6320"/>
                  </a:lnTo>
                  <a:lnTo>
                    <a:pt x="798794" y="8417"/>
                  </a:lnTo>
                  <a:lnTo>
                    <a:pt x="776543" y="11545"/>
                  </a:lnTo>
                  <a:lnTo>
                    <a:pt x="754293" y="16127"/>
                  </a:lnTo>
                  <a:lnTo>
                    <a:pt x="748823" y="17680"/>
                  </a:lnTo>
                  <a:lnTo>
                    <a:pt x="732042" y="22146"/>
                  </a:lnTo>
                  <a:lnTo>
                    <a:pt x="709791" y="30235"/>
                  </a:lnTo>
                  <a:lnTo>
                    <a:pt x="687532" y="41155"/>
                  </a:lnTo>
                  <a:lnTo>
                    <a:pt x="665290" y="54110"/>
                  </a:lnTo>
                  <a:lnTo>
                    <a:pt x="650851" y="64630"/>
                  </a:lnTo>
                  <a:lnTo>
                    <a:pt x="643039" y="70282"/>
                  </a:lnTo>
                  <a:lnTo>
                    <a:pt x="622248" y="88105"/>
                  </a:lnTo>
                  <a:lnTo>
                    <a:pt x="620788" y="89362"/>
                  </a:lnTo>
                  <a:lnTo>
                    <a:pt x="598538" y="110940"/>
                  </a:lnTo>
                  <a:lnTo>
                    <a:pt x="597930" y="111580"/>
                  </a:lnTo>
                  <a:lnTo>
                    <a:pt x="576287" y="134772"/>
                  </a:lnTo>
                  <a:lnTo>
                    <a:pt x="576036" y="135055"/>
                  </a:lnTo>
                  <a:lnTo>
                    <a:pt x="555517" y="158530"/>
                  </a:lnTo>
                  <a:lnTo>
                    <a:pt x="554036" y="160263"/>
                  </a:lnTo>
                  <a:lnTo>
                    <a:pt x="535727" y="182005"/>
                  </a:lnTo>
                  <a:lnTo>
                    <a:pt x="531785" y="186783"/>
                  </a:lnTo>
                  <a:lnTo>
                    <a:pt x="516240" y="205480"/>
                  </a:lnTo>
                  <a:lnTo>
                    <a:pt x="509535" y="213642"/>
                  </a:lnTo>
                  <a:lnTo>
                    <a:pt x="496694" y="228954"/>
                  </a:lnTo>
                  <a:lnTo>
                    <a:pt x="487284" y="240212"/>
                  </a:lnTo>
                  <a:lnTo>
                    <a:pt x="476826" y="252429"/>
                  </a:lnTo>
                  <a:lnTo>
                    <a:pt x="465033" y="266183"/>
                  </a:lnTo>
                  <a:lnTo>
                    <a:pt x="456548" y="275904"/>
                  </a:lnTo>
                  <a:lnTo>
                    <a:pt x="442782" y="291686"/>
                  </a:lnTo>
                  <a:lnTo>
                    <a:pt x="436023" y="299379"/>
                  </a:lnTo>
                  <a:lnTo>
                    <a:pt x="420532" y="317194"/>
                  </a:lnTo>
                  <a:lnTo>
                    <a:pt x="415621" y="322854"/>
                  </a:lnTo>
                  <a:lnTo>
                    <a:pt x="398281" y="343319"/>
                  </a:lnTo>
                  <a:lnTo>
                    <a:pt x="395745" y="346329"/>
                  </a:lnTo>
                  <a:lnTo>
                    <a:pt x="376626" y="369804"/>
                  </a:lnTo>
                  <a:lnTo>
                    <a:pt x="376030" y="370562"/>
                  </a:lnTo>
                  <a:lnTo>
                    <a:pt x="358116" y="393279"/>
                  </a:lnTo>
                  <a:lnTo>
                    <a:pt x="353779" y="399030"/>
                  </a:lnTo>
                  <a:lnTo>
                    <a:pt x="340193" y="416754"/>
                  </a:lnTo>
                  <a:lnTo>
                    <a:pt x="331529" y="428455"/>
                  </a:lnTo>
                  <a:lnTo>
                    <a:pt x="322548" y="440229"/>
                  </a:lnTo>
                  <a:lnTo>
                    <a:pt x="309278" y="457919"/>
                  </a:lnTo>
                  <a:lnTo>
                    <a:pt x="304773" y="463703"/>
                  </a:lnTo>
                  <a:lnTo>
                    <a:pt x="287027" y="486425"/>
                  </a:lnTo>
                  <a:lnTo>
                    <a:pt x="286417" y="487178"/>
                  </a:lnTo>
                  <a:lnTo>
                    <a:pt x="267019" y="510653"/>
                  </a:lnTo>
                  <a:lnTo>
                    <a:pt x="264777" y="513289"/>
                  </a:lnTo>
                  <a:lnTo>
                    <a:pt x="246700" y="534128"/>
                  </a:lnTo>
                  <a:lnTo>
                    <a:pt x="242526" y="538794"/>
                  </a:lnTo>
                  <a:lnTo>
                    <a:pt x="225720" y="557603"/>
                  </a:lnTo>
                  <a:lnTo>
                    <a:pt x="220275" y="563539"/>
                  </a:lnTo>
                  <a:lnTo>
                    <a:pt x="204510" y="581078"/>
                  </a:lnTo>
                  <a:lnTo>
                    <a:pt x="198024" y="588172"/>
                  </a:lnTo>
                  <a:lnTo>
                    <a:pt x="183537" y="604553"/>
                  </a:lnTo>
                  <a:lnTo>
                    <a:pt x="175774" y="613296"/>
                  </a:lnTo>
                  <a:lnTo>
                    <a:pt x="163183" y="628028"/>
                  </a:lnTo>
                  <a:lnTo>
                    <a:pt x="153523" y="639472"/>
                  </a:lnTo>
                  <a:lnTo>
                    <a:pt x="143736" y="651503"/>
                  </a:lnTo>
                  <a:lnTo>
                    <a:pt x="131272" y="667324"/>
                  </a:lnTo>
                  <a:lnTo>
                    <a:pt x="125424" y="674978"/>
                  </a:lnTo>
                  <a:lnTo>
                    <a:pt x="109021" y="697666"/>
                  </a:lnTo>
                  <a:lnTo>
                    <a:pt x="108464" y="698452"/>
                  </a:lnTo>
                  <a:lnTo>
                    <a:pt x="92665" y="721927"/>
                  </a:lnTo>
                  <a:lnTo>
                    <a:pt x="86771" y="731529"/>
                  </a:lnTo>
                  <a:lnTo>
                    <a:pt x="78286" y="745402"/>
                  </a:lnTo>
                  <a:lnTo>
                    <a:pt x="65466" y="768877"/>
                  </a:lnTo>
                  <a:lnTo>
                    <a:pt x="64520" y="770782"/>
                  </a:lnTo>
                  <a:lnTo>
                    <a:pt x="53560" y="792352"/>
                  </a:lnTo>
                  <a:lnTo>
                    <a:pt x="43202" y="815827"/>
                  </a:lnTo>
                  <a:lnTo>
                    <a:pt x="42269" y="818203"/>
                  </a:lnTo>
                  <a:lnTo>
                    <a:pt x="33503" y="839302"/>
                  </a:lnTo>
                  <a:lnTo>
                    <a:pt x="25076" y="862777"/>
                  </a:lnTo>
                  <a:lnTo>
                    <a:pt x="20018" y="879181"/>
                  </a:lnTo>
                  <a:lnTo>
                    <a:pt x="17629" y="886252"/>
                  </a:lnTo>
                  <a:lnTo>
                    <a:pt x="10998" y="909727"/>
                  </a:lnTo>
                  <a:lnTo>
                    <a:pt x="5733" y="933201"/>
                  </a:lnTo>
                  <a:lnTo>
                    <a:pt x="1976" y="956676"/>
                  </a:lnTo>
                  <a:lnTo>
                    <a:pt x="0" y="980151"/>
                  </a:lnTo>
                  <a:lnTo>
                    <a:pt x="224" y="1003626"/>
                  </a:lnTo>
                  <a:lnTo>
                    <a:pt x="3246" y="1027101"/>
                  </a:lnTo>
                  <a:lnTo>
                    <a:pt x="9901" y="1050576"/>
                  </a:lnTo>
                  <a:lnTo>
                    <a:pt x="20018" y="1071568"/>
                  </a:lnTo>
                  <a:lnTo>
                    <a:pt x="21309" y="1074051"/>
                  </a:lnTo>
                  <a:lnTo>
                    <a:pt x="38472" y="1097526"/>
                  </a:lnTo>
                  <a:lnTo>
                    <a:pt x="42269" y="1101494"/>
                  </a:lnTo>
                  <a:lnTo>
                    <a:pt x="63884" y="1121001"/>
                  </a:lnTo>
                  <a:lnTo>
                    <a:pt x="64520" y="1121480"/>
                  </a:lnTo>
                  <a:lnTo>
                    <a:pt x="86771" y="1136326"/>
                  </a:lnTo>
                  <a:lnTo>
                    <a:pt x="101939" y="1144476"/>
                  </a:lnTo>
                  <a:lnTo>
                    <a:pt x="109021" y="1147964"/>
                  </a:lnTo>
                  <a:lnTo>
                    <a:pt x="131272" y="1157222"/>
                  </a:lnTo>
                  <a:lnTo>
                    <a:pt x="153523" y="1164426"/>
                  </a:lnTo>
                  <a:lnTo>
                    <a:pt x="167735" y="1167951"/>
                  </a:lnTo>
                  <a:lnTo>
                    <a:pt x="175774" y="1169942"/>
                  </a:lnTo>
                  <a:lnTo>
                    <a:pt x="198024" y="1173887"/>
                  </a:lnTo>
                  <a:lnTo>
                    <a:pt x="220275" y="1176084"/>
                  </a:lnTo>
                  <a:lnTo>
                    <a:pt x="242526" y="1176446"/>
                  </a:lnTo>
                  <a:lnTo>
                    <a:pt x="264777" y="1174796"/>
                  </a:lnTo>
                  <a:lnTo>
                    <a:pt x="287027" y="1170863"/>
                  </a:lnTo>
                  <a:lnTo>
                    <a:pt x="297108" y="1167951"/>
                  </a:lnTo>
                  <a:lnTo>
                    <a:pt x="309278" y="1164433"/>
                  </a:lnTo>
                  <a:lnTo>
                    <a:pt x="331529" y="1155078"/>
                  </a:lnTo>
                  <a:lnTo>
                    <a:pt x="349820" y="1144476"/>
                  </a:lnTo>
                  <a:lnTo>
                    <a:pt x="353779" y="1142043"/>
                  </a:lnTo>
                  <a:lnTo>
                    <a:pt x="376030" y="1124785"/>
                  </a:lnTo>
                  <a:lnTo>
                    <a:pt x="380096" y="1121001"/>
                  </a:lnTo>
                  <a:lnTo>
                    <a:pt x="398281" y="1102307"/>
                  </a:lnTo>
                  <a:lnTo>
                    <a:pt x="402378" y="1097526"/>
                  </a:lnTo>
                  <a:lnTo>
                    <a:pt x="420532" y="1074013"/>
                  </a:lnTo>
                  <a:lnTo>
                    <a:pt x="436646" y="1050576"/>
                  </a:lnTo>
                  <a:lnTo>
                    <a:pt x="442782" y="1041108"/>
                  </a:lnTo>
                  <a:lnTo>
                    <a:pt x="452046" y="1027101"/>
                  </a:lnTo>
                  <a:lnTo>
                    <a:pt x="465033" y="1007418"/>
                  </a:lnTo>
                  <a:lnTo>
                    <a:pt x="467725" y="1003626"/>
                  </a:lnTo>
                  <a:lnTo>
                    <a:pt x="485326" y="980151"/>
                  </a:lnTo>
                  <a:lnTo>
                    <a:pt x="487284" y="977724"/>
                  </a:lnTo>
                  <a:lnTo>
                    <a:pt x="506573" y="956676"/>
                  </a:lnTo>
                  <a:lnTo>
                    <a:pt x="509535" y="953730"/>
                  </a:lnTo>
                  <a:lnTo>
                    <a:pt x="531785" y="934434"/>
                  </a:lnTo>
                  <a:lnTo>
                    <a:pt x="533380" y="933201"/>
                  </a:lnTo>
                  <a:lnTo>
                    <a:pt x="554036" y="918523"/>
                  </a:lnTo>
                  <a:lnTo>
                    <a:pt x="567121" y="909727"/>
                  </a:lnTo>
                  <a:lnTo>
                    <a:pt x="576287" y="903932"/>
                  </a:lnTo>
                  <a:lnTo>
                    <a:pt x="598538" y="889553"/>
                  </a:lnTo>
                  <a:lnTo>
                    <a:pt x="603303" y="886252"/>
                  </a:lnTo>
                  <a:lnTo>
                    <a:pt x="620788" y="874380"/>
                  </a:lnTo>
                  <a:lnTo>
                    <a:pt x="635796" y="862777"/>
                  </a:lnTo>
                  <a:lnTo>
                    <a:pt x="643039" y="857158"/>
                  </a:lnTo>
                  <a:lnTo>
                    <a:pt x="663085" y="839302"/>
                  </a:lnTo>
                  <a:lnTo>
                    <a:pt x="665290" y="837297"/>
                  </a:lnTo>
                  <a:lnTo>
                    <a:pt x="686229" y="815827"/>
                  </a:lnTo>
                  <a:lnTo>
                    <a:pt x="687540" y="814441"/>
                  </a:lnTo>
                  <a:lnTo>
                    <a:pt x="706677" y="792352"/>
                  </a:lnTo>
                  <a:lnTo>
                    <a:pt x="709791" y="788645"/>
                  </a:lnTo>
                  <a:lnTo>
                    <a:pt x="725545" y="768877"/>
                  </a:lnTo>
                  <a:lnTo>
                    <a:pt x="732042" y="760537"/>
                  </a:lnTo>
                  <a:lnTo>
                    <a:pt x="743612" y="745402"/>
                  </a:lnTo>
                  <a:lnTo>
                    <a:pt x="754293" y="731317"/>
                  </a:lnTo>
                  <a:lnTo>
                    <a:pt x="761485" y="721927"/>
                  </a:lnTo>
                  <a:lnTo>
                    <a:pt x="776543" y="702463"/>
                  </a:lnTo>
                  <a:lnTo>
                    <a:pt x="779742" y="698452"/>
                  </a:lnTo>
                  <a:lnTo>
                    <a:pt x="798794" y="675189"/>
                  </a:lnTo>
                  <a:lnTo>
                    <a:pt x="798974" y="674978"/>
                  </a:lnTo>
                  <a:lnTo>
                    <a:pt x="819789" y="651503"/>
                  </a:lnTo>
                  <a:lnTo>
                    <a:pt x="821045" y="650143"/>
                  </a:lnTo>
                  <a:lnTo>
                    <a:pt x="842061" y="628028"/>
                  </a:lnTo>
                  <a:lnTo>
                    <a:pt x="843296" y="626771"/>
                  </a:lnTo>
                  <a:lnTo>
                    <a:pt x="865320" y="604553"/>
                  </a:lnTo>
                  <a:lnTo>
                    <a:pt x="865546" y="604328"/>
                  </a:lnTo>
                  <a:lnTo>
                    <a:pt x="887797" y="581944"/>
                  </a:lnTo>
                  <a:lnTo>
                    <a:pt x="888640" y="581078"/>
                  </a:lnTo>
                  <a:lnTo>
                    <a:pt x="910048" y="558418"/>
                  </a:lnTo>
                  <a:lnTo>
                    <a:pt x="910791" y="557603"/>
                  </a:lnTo>
                  <a:lnTo>
                    <a:pt x="931024" y="534128"/>
                  </a:lnTo>
                  <a:lnTo>
                    <a:pt x="932299" y="532528"/>
                  </a:lnTo>
                  <a:lnTo>
                    <a:pt x="949145" y="510653"/>
                  </a:lnTo>
                  <a:lnTo>
                    <a:pt x="954549" y="502777"/>
                  </a:lnTo>
                  <a:lnTo>
                    <a:pt x="965116" y="487178"/>
                  </a:lnTo>
                  <a:lnTo>
                    <a:pt x="976800" y="467356"/>
                  </a:lnTo>
                  <a:lnTo>
                    <a:pt x="978990" y="463703"/>
                  </a:lnTo>
                  <a:lnTo>
                    <a:pt x="991721" y="440229"/>
                  </a:lnTo>
                  <a:lnTo>
                    <a:pt x="999051" y="424717"/>
                  </a:lnTo>
                  <a:lnTo>
                    <a:pt x="1003061" y="416754"/>
                  </a:lnTo>
                  <a:lnTo>
                    <a:pt x="1013792" y="393279"/>
                  </a:lnTo>
                  <a:lnTo>
                    <a:pt x="1021301" y="374976"/>
                  </a:lnTo>
                  <a:lnTo>
                    <a:pt x="1023661" y="369804"/>
                  </a:lnTo>
                  <a:lnTo>
                    <a:pt x="1033635" y="346329"/>
                  </a:lnTo>
                  <a:lnTo>
                    <a:pt x="1042828" y="322854"/>
                  </a:lnTo>
                  <a:lnTo>
                    <a:pt x="1043552" y="320872"/>
                  </a:lnTo>
                  <a:lnTo>
                    <a:pt x="1052532" y="299379"/>
                  </a:lnTo>
                  <a:lnTo>
                    <a:pt x="1061625" y="275904"/>
                  </a:lnTo>
                  <a:lnTo>
                    <a:pt x="1065803" y="264184"/>
                  </a:lnTo>
                  <a:lnTo>
                    <a:pt x="1070534" y="252429"/>
                  </a:lnTo>
                  <a:lnTo>
                    <a:pt x="1078966" y="228954"/>
                  </a:lnTo>
                  <a:lnTo>
                    <a:pt x="1086380" y="205480"/>
                  </a:lnTo>
                  <a:lnTo>
                    <a:pt x="1088054" y="199053"/>
                  </a:lnTo>
                  <a:lnTo>
                    <a:pt x="1092832" y="182005"/>
                  </a:lnTo>
                  <a:lnTo>
                    <a:pt x="1097770" y="158530"/>
                  </a:lnTo>
                  <a:lnTo>
                    <a:pt x="1100884" y="135055"/>
                  </a:lnTo>
                  <a:lnTo>
                    <a:pt x="1101793" y="111580"/>
                  </a:lnTo>
                  <a:lnTo>
                    <a:pt x="1099887" y="88105"/>
                  </a:lnTo>
                  <a:lnTo>
                    <a:pt x="1094200" y="64630"/>
                  </a:lnTo>
                  <a:lnTo>
                    <a:pt x="1088054" y="50773"/>
                  </a:lnTo>
                  <a:lnTo>
                    <a:pt x="1082408" y="41155"/>
                  </a:lnTo>
                  <a:lnTo>
                    <a:pt x="1065803" y="23351"/>
                  </a:lnTo>
                  <a:lnTo>
                    <a:pt x="1057528" y="17680"/>
                  </a:lnTo>
                  <a:lnTo>
                    <a:pt x="1043552" y="10489"/>
                  </a:lnTo>
                  <a:lnTo>
                    <a:pt x="1021301" y="3956"/>
                  </a:lnTo>
                  <a:lnTo>
                    <a:pt x="999051" y="924"/>
                  </a:lnTo>
                  <a:lnTo>
                    <a:pt x="976800" y="0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806352" y="4469170"/>
              <a:ext cx="1010313" cy="1101171"/>
            </a:xfrm>
            <a:custGeom>
              <a:avLst/>
              <a:pathLst>
                <a:path w="1010313" h="1101171">
                  <a:moveTo>
                    <a:pt x="962205" y="21997"/>
                  </a:moveTo>
                  <a:lnTo>
                    <a:pt x="939954" y="13490"/>
                  </a:lnTo>
                  <a:lnTo>
                    <a:pt x="917704" y="8224"/>
                  </a:lnTo>
                  <a:lnTo>
                    <a:pt x="895453" y="4856"/>
                  </a:lnTo>
                  <a:lnTo>
                    <a:pt x="873202" y="2624"/>
                  </a:lnTo>
                  <a:lnTo>
                    <a:pt x="850951" y="1138"/>
                  </a:lnTo>
                  <a:lnTo>
                    <a:pt x="828701" y="255"/>
                  </a:lnTo>
                  <a:lnTo>
                    <a:pt x="806450" y="0"/>
                  </a:lnTo>
                  <a:lnTo>
                    <a:pt x="784199" y="514"/>
                  </a:lnTo>
                  <a:lnTo>
                    <a:pt x="761948" y="2027"/>
                  </a:lnTo>
                  <a:lnTo>
                    <a:pt x="739698" y="4834"/>
                  </a:lnTo>
                  <a:lnTo>
                    <a:pt x="717447" y="9295"/>
                  </a:lnTo>
                  <a:lnTo>
                    <a:pt x="695196" y="15839"/>
                  </a:lnTo>
                  <a:lnTo>
                    <a:pt x="676568" y="23426"/>
                  </a:lnTo>
                  <a:lnTo>
                    <a:pt x="672945" y="24841"/>
                  </a:lnTo>
                  <a:lnTo>
                    <a:pt x="650695" y="36025"/>
                  </a:lnTo>
                  <a:lnTo>
                    <a:pt x="633834" y="46901"/>
                  </a:lnTo>
                  <a:lnTo>
                    <a:pt x="628444" y="50336"/>
                  </a:lnTo>
                  <a:lnTo>
                    <a:pt x="606193" y="67389"/>
                  </a:lnTo>
                  <a:lnTo>
                    <a:pt x="602801" y="70376"/>
                  </a:lnTo>
                  <a:lnTo>
                    <a:pt x="583943" y="87167"/>
                  </a:lnTo>
                  <a:lnTo>
                    <a:pt x="577224" y="93850"/>
                  </a:lnTo>
                  <a:lnTo>
                    <a:pt x="561692" y="109650"/>
                  </a:lnTo>
                  <a:lnTo>
                    <a:pt x="554649" y="117325"/>
                  </a:lnTo>
                  <a:lnTo>
                    <a:pt x="539441" y="134387"/>
                  </a:lnTo>
                  <a:lnTo>
                    <a:pt x="533909" y="140800"/>
                  </a:lnTo>
                  <a:lnTo>
                    <a:pt x="517190" y="160753"/>
                  </a:lnTo>
                  <a:lnTo>
                    <a:pt x="514250" y="164275"/>
                  </a:lnTo>
                  <a:lnTo>
                    <a:pt x="495075" y="187750"/>
                  </a:lnTo>
                  <a:lnTo>
                    <a:pt x="494940" y="187918"/>
                  </a:lnTo>
                  <a:lnTo>
                    <a:pt x="475651" y="211225"/>
                  </a:lnTo>
                  <a:lnTo>
                    <a:pt x="472689" y="214846"/>
                  </a:lnTo>
                  <a:lnTo>
                    <a:pt x="455900" y="234700"/>
                  </a:lnTo>
                  <a:lnTo>
                    <a:pt x="450438" y="241190"/>
                  </a:lnTo>
                  <a:lnTo>
                    <a:pt x="435732" y="258175"/>
                  </a:lnTo>
                  <a:lnTo>
                    <a:pt x="428187" y="266945"/>
                  </a:lnTo>
                  <a:lnTo>
                    <a:pt x="415335" y="281650"/>
                  </a:lnTo>
                  <a:lnTo>
                    <a:pt x="405937" y="292583"/>
                  </a:lnTo>
                  <a:lnTo>
                    <a:pt x="395128" y="305125"/>
                  </a:lnTo>
                  <a:lnTo>
                    <a:pt x="383686" y="318822"/>
                  </a:lnTo>
                  <a:lnTo>
                    <a:pt x="375554" y="328599"/>
                  </a:lnTo>
                  <a:lnTo>
                    <a:pt x="361435" y="346347"/>
                  </a:lnTo>
                  <a:lnTo>
                    <a:pt x="356887" y="352074"/>
                  </a:lnTo>
                  <a:lnTo>
                    <a:pt x="339152" y="375549"/>
                  </a:lnTo>
                  <a:lnTo>
                    <a:pt x="321871" y="399024"/>
                  </a:lnTo>
                  <a:lnTo>
                    <a:pt x="316934" y="405995"/>
                  </a:lnTo>
                  <a:lnTo>
                    <a:pt x="304842" y="422499"/>
                  </a:lnTo>
                  <a:lnTo>
                    <a:pt x="294683" y="436572"/>
                  </a:lnTo>
                  <a:lnTo>
                    <a:pt x="287582" y="445974"/>
                  </a:lnTo>
                  <a:lnTo>
                    <a:pt x="272432" y="465822"/>
                  </a:lnTo>
                  <a:lnTo>
                    <a:pt x="269534" y="469449"/>
                  </a:lnTo>
                  <a:lnTo>
                    <a:pt x="250182" y="492962"/>
                  </a:lnTo>
                  <a:lnTo>
                    <a:pt x="229463" y="516399"/>
                  </a:lnTo>
                  <a:lnTo>
                    <a:pt x="227931" y="518054"/>
                  </a:lnTo>
                  <a:lnTo>
                    <a:pt x="207660" y="539874"/>
                  </a:lnTo>
                  <a:lnTo>
                    <a:pt x="205680" y="541920"/>
                  </a:lnTo>
                  <a:lnTo>
                    <a:pt x="185432" y="563349"/>
                  </a:lnTo>
                  <a:lnTo>
                    <a:pt x="183429" y="565408"/>
                  </a:lnTo>
                  <a:lnTo>
                    <a:pt x="163494" y="586823"/>
                  </a:lnTo>
                  <a:lnTo>
                    <a:pt x="161179" y="589278"/>
                  </a:lnTo>
                  <a:lnTo>
                    <a:pt x="142405" y="610298"/>
                  </a:lnTo>
                  <a:lnTo>
                    <a:pt x="138928" y="614217"/>
                  </a:lnTo>
                  <a:lnTo>
                    <a:pt x="122520" y="633773"/>
                  </a:lnTo>
                  <a:lnTo>
                    <a:pt x="116677" y="640947"/>
                  </a:lnTo>
                  <a:lnTo>
                    <a:pt x="104054" y="657248"/>
                  </a:lnTo>
                  <a:lnTo>
                    <a:pt x="94426" y="670394"/>
                  </a:lnTo>
                  <a:lnTo>
                    <a:pt x="87152" y="680723"/>
                  </a:lnTo>
                  <a:lnTo>
                    <a:pt x="72176" y="703843"/>
                  </a:lnTo>
                  <a:lnTo>
                    <a:pt x="71951" y="704198"/>
                  </a:lnTo>
                  <a:lnTo>
                    <a:pt x="58231" y="727673"/>
                  </a:lnTo>
                  <a:lnTo>
                    <a:pt x="49925" y="743796"/>
                  </a:lnTo>
                  <a:lnTo>
                    <a:pt x="46132" y="751148"/>
                  </a:lnTo>
                  <a:lnTo>
                    <a:pt x="35431" y="774623"/>
                  </a:lnTo>
                  <a:lnTo>
                    <a:pt x="27674" y="794435"/>
                  </a:lnTo>
                  <a:lnTo>
                    <a:pt x="26189" y="798098"/>
                  </a:lnTo>
                  <a:lnTo>
                    <a:pt x="18051" y="821572"/>
                  </a:lnTo>
                  <a:lnTo>
                    <a:pt x="11347" y="845047"/>
                  </a:lnTo>
                  <a:lnTo>
                    <a:pt x="6054" y="868522"/>
                  </a:lnTo>
                  <a:lnTo>
                    <a:pt x="5423" y="872561"/>
                  </a:lnTo>
                  <a:lnTo>
                    <a:pt x="2108" y="891997"/>
                  </a:lnTo>
                  <a:lnTo>
                    <a:pt x="0" y="915472"/>
                  </a:lnTo>
                  <a:lnTo>
                    <a:pt x="134" y="938947"/>
                  </a:lnTo>
                  <a:lnTo>
                    <a:pt x="3060" y="962422"/>
                  </a:lnTo>
                  <a:lnTo>
                    <a:pt x="5423" y="971467"/>
                  </a:lnTo>
                  <a:lnTo>
                    <a:pt x="9424" y="985897"/>
                  </a:lnTo>
                  <a:lnTo>
                    <a:pt x="20253" y="1009372"/>
                  </a:lnTo>
                  <a:lnTo>
                    <a:pt x="27674" y="1020446"/>
                  </a:lnTo>
                  <a:lnTo>
                    <a:pt x="37106" y="1032847"/>
                  </a:lnTo>
                  <a:lnTo>
                    <a:pt x="49925" y="1045737"/>
                  </a:lnTo>
                  <a:lnTo>
                    <a:pt x="62468" y="1056321"/>
                  </a:lnTo>
                  <a:lnTo>
                    <a:pt x="72176" y="1063212"/>
                  </a:lnTo>
                  <a:lnTo>
                    <a:pt x="94426" y="1076132"/>
                  </a:lnTo>
                  <a:lnTo>
                    <a:pt x="102346" y="1079796"/>
                  </a:lnTo>
                  <a:lnTo>
                    <a:pt x="116677" y="1085906"/>
                  </a:lnTo>
                  <a:lnTo>
                    <a:pt x="138928" y="1093110"/>
                  </a:lnTo>
                  <a:lnTo>
                    <a:pt x="161179" y="1098022"/>
                  </a:lnTo>
                  <a:lnTo>
                    <a:pt x="183429" y="1100726"/>
                  </a:lnTo>
                  <a:lnTo>
                    <a:pt x="205680" y="1101171"/>
                  </a:lnTo>
                  <a:lnTo>
                    <a:pt x="227931" y="1099187"/>
                  </a:lnTo>
                  <a:lnTo>
                    <a:pt x="250182" y="1094481"/>
                  </a:lnTo>
                  <a:lnTo>
                    <a:pt x="272432" y="1086623"/>
                  </a:lnTo>
                  <a:lnTo>
                    <a:pt x="285880" y="1079796"/>
                  </a:lnTo>
                  <a:lnTo>
                    <a:pt x="294683" y="1075046"/>
                  </a:lnTo>
                  <a:lnTo>
                    <a:pt x="316934" y="1059043"/>
                  </a:lnTo>
                  <a:lnTo>
                    <a:pt x="320016" y="1056321"/>
                  </a:lnTo>
                  <a:lnTo>
                    <a:pt x="339184" y="1037633"/>
                  </a:lnTo>
                  <a:lnTo>
                    <a:pt x="343399" y="1032847"/>
                  </a:lnTo>
                  <a:lnTo>
                    <a:pt x="361435" y="1010153"/>
                  </a:lnTo>
                  <a:lnTo>
                    <a:pt x="362007" y="1009372"/>
                  </a:lnTo>
                  <a:lnTo>
                    <a:pt x="378174" y="985897"/>
                  </a:lnTo>
                  <a:lnTo>
                    <a:pt x="383686" y="977425"/>
                  </a:lnTo>
                  <a:lnTo>
                    <a:pt x="393472" y="962422"/>
                  </a:lnTo>
                  <a:lnTo>
                    <a:pt x="405937" y="943218"/>
                  </a:lnTo>
                  <a:lnTo>
                    <a:pt x="408881" y="938947"/>
                  </a:lnTo>
                  <a:lnTo>
                    <a:pt x="425848" y="915472"/>
                  </a:lnTo>
                  <a:lnTo>
                    <a:pt x="428187" y="912434"/>
                  </a:lnTo>
                  <a:lnTo>
                    <a:pt x="446038" y="891997"/>
                  </a:lnTo>
                  <a:lnTo>
                    <a:pt x="450438" y="887376"/>
                  </a:lnTo>
                  <a:lnTo>
                    <a:pt x="471327" y="868522"/>
                  </a:lnTo>
                  <a:lnTo>
                    <a:pt x="472689" y="867395"/>
                  </a:lnTo>
                  <a:lnTo>
                    <a:pt x="494940" y="851269"/>
                  </a:lnTo>
                  <a:lnTo>
                    <a:pt x="504383" y="845047"/>
                  </a:lnTo>
                  <a:lnTo>
                    <a:pt x="517190" y="837116"/>
                  </a:lnTo>
                  <a:lnTo>
                    <a:pt x="539441" y="823543"/>
                  </a:lnTo>
                  <a:lnTo>
                    <a:pt x="542518" y="821572"/>
                  </a:lnTo>
                  <a:lnTo>
                    <a:pt x="561692" y="809581"/>
                  </a:lnTo>
                  <a:lnTo>
                    <a:pt x="577984" y="798098"/>
                  </a:lnTo>
                  <a:lnTo>
                    <a:pt x="583943" y="793903"/>
                  </a:lnTo>
                  <a:lnTo>
                    <a:pt x="606193" y="775855"/>
                  </a:lnTo>
                  <a:lnTo>
                    <a:pt x="607534" y="774623"/>
                  </a:lnTo>
                  <a:lnTo>
                    <a:pt x="628444" y="754930"/>
                  </a:lnTo>
                  <a:lnTo>
                    <a:pt x="632024" y="751148"/>
                  </a:lnTo>
                  <a:lnTo>
                    <a:pt x="650695" y="730833"/>
                  </a:lnTo>
                  <a:lnTo>
                    <a:pt x="653373" y="727673"/>
                  </a:lnTo>
                  <a:lnTo>
                    <a:pt x="672762" y="704198"/>
                  </a:lnTo>
                  <a:lnTo>
                    <a:pt x="672945" y="703972"/>
                  </a:lnTo>
                  <a:lnTo>
                    <a:pt x="691202" y="680723"/>
                  </a:lnTo>
                  <a:lnTo>
                    <a:pt x="695196" y="675606"/>
                  </a:lnTo>
                  <a:lnTo>
                    <a:pt x="709463" y="657248"/>
                  </a:lnTo>
                  <a:lnTo>
                    <a:pt x="717447" y="647112"/>
                  </a:lnTo>
                  <a:lnTo>
                    <a:pt x="728168" y="633773"/>
                  </a:lnTo>
                  <a:lnTo>
                    <a:pt x="739698" y="619879"/>
                  </a:lnTo>
                  <a:lnTo>
                    <a:pt x="747916" y="610298"/>
                  </a:lnTo>
                  <a:lnTo>
                    <a:pt x="761948" y="594628"/>
                  </a:lnTo>
                  <a:lnTo>
                    <a:pt x="769164" y="586823"/>
                  </a:lnTo>
                  <a:lnTo>
                    <a:pt x="784199" y="571239"/>
                  </a:lnTo>
                  <a:lnTo>
                    <a:pt x="791941" y="563349"/>
                  </a:lnTo>
                  <a:lnTo>
                    <a:pt x="806450" y="548987"/>
                  </a:lnTo>
                  <a:lnTo>
                    <a:pt x="815588" y="539874"/>
                  </a:lnTo>
                  <a:lnTo>
                    <a:pt x="828701" y="526860"/>
                  </a:lnTo>
                  <a:lnTo>
                    <a:pt x="838911" y="516399"/>
                  </a:lnTo>
                  <a:lnTo>
                    <a:pt x="850951" y="503715"/>
                  </a:lnTo>
                  <a:lnTo>
                    <a:pt x="860729" y="492924"/>
                  </a:lnTo>
                  <a:lnTo>
                    <a:pt x="873202" y="478239"/>
                  </a:lnTo>
                  <a:lnTo>
                    <a:pt x="880330" y="469449"/>
                  </a:lnTo>
                  <a:lnTo>
                    <a:pt x="895453" y="448816"/>
                  </a:lnTo>
                  <a:lnTo>
                    <a:pt x="897472" y="445974"/>
                  </a:lnTo>
                  <a:lnTo>
                    <a:pt x="912549" y="422499"/>
                  </a:lnTo>
                  <a:lnTo>
                    <a:pt x="917704" y="413306"/>
                  </a:lnTo>
                  <a:lnTo>
                    <a:pt x="925753" y="399024"/>
                  </a:lnTo>
                  <a:lnTo>
                    <a:pt x="937214" y="375549"/>
                  </a:lnTo>
                  <a:lnTo>
                    <a:pt x="939954" y="369187"/>
                  </a:lnTo>
                  <a:lnTo>
                    <a:pt x="947734" y="352074"/>
                  </a:lnTo>
                  <a:lnTo>
                    <a:pt x="957086" y="328599"/>
                  </a:lnTo>
                  <a:lnTo>
                    <a:pt x="962205" y="314092"/>
                  </a:lnTo>
                  <a:lnTo>
                    <a:pt x="965707" y="305125"/>
                  </a:lnTo>
                  <a:lnTo>
                    <a:pt x="973933" y="281650"/>
                  </a:lnTo>
                  <a:lnTo>
                    <a:pt x="981319" y="258175"/>
                  </a:lnTo>
                  <a:lnTo>
                    <a:pt x="984456" y="246962"/>
                  </a:lnTo>
                  <a:lnTo>
                    <a:pt x="988400" y="234700"/>
                  </a:lnTo>
                  <a:lnTo>
                    <a:pt x="994986" y="211225"/>
                  </a:lnTo>
                  <a:lnTo>
                    <a:pt x="1000666" y="187750"/>
                  </a:lnTo>
                  <a:lnTo>
                    <a:pt x="1005320" y="164275"/>
                  </a:lnTo>
                  <a:lnTo>
                    <a:pt x="1006706" y="154082"/>
                  </a:lnTo>
                  <a:lnTo>
                    <a:pt x="1008761" y="140800"/>
                  </a:lnTo>
                  <a:lnTo>
                    <a:pt x="1010313" y="117325"/>
                  </a:lnTo>
                  <a:lnTo>
                    <a:pt x="1009188" y="93850"/>
                  </a:lnTo>
                  <a:lnTo>
                    <a:pt x="1006706" y="81376"/>
                  </a:lnTo>
                  <a:lnTo>
                    <a:pt x="1004061" y="70376"/>
                  </a:lnTo>
                  <a:lnTo>
                    <a:pt x="991991" y="46901"/>
                  </a:lnTo>
                  <a:lnTo>
                    <a:pt x="984456" y="38321"/>
                  </a:lnTo>
                  <a:lnTo>
                    <a:pt x="964854" y="23426"/>
                  </a:lnTo>
                  <a:close/>
                </a:path>
              </a:pathLst>
            </a:custGeom>
            <a:solidFill>
              <a:srgbClr val="6FA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838635" y="4501025"/>
              <a:ext cx="933514" cy="1036469"/>
            </a:xfrm>
            <a:custGeom>
              <a:avLst/>
              <a:pathLst>
                <a:path w="933514" h="1036469">
                  <a:moveTo>
                    <a:pt x="840919" y="10880"/>
                  </a:moveTo>
                  <a:lnTo>
                    <a:pt x="818669" y="5942"/>
                  </a:lnTo>
                  <a:lnTo>
                    <a:pt x="796418" y="2590"/>
                  </a:lnTo>
                  <a:lnTo>
                    <a:pt x="774167" y="616"/>
                  </a:lnTo>
                  <a:lnTo>
                    <a:pt x="751917" y="0"/>
                  </a:lnTo>
                  <a:lnTo>
                    <a:pt x="729666" y="858"/>
                  </a:lnTo>
                  <a:lnTo>
                    <a:pt x="707415" y="3411"/>
                  </a:lnTo>
                  <a:lnTo>
                    <a:pt x="685164" y="7964"/>
                  </a:lnTo>
                  <a:lnTo>
                    <a:pt x="662914" y="14911"/>
                  </a:lnTo>
                  <a:lnTo>
                    <a:pt x="662594" y="15045"/>
                  </a:lnTo>
                  <a:lnTo>
                    <a:pt x="640663" y="23982"/>
                  </a:lnTo>
                  <a:lnTo>
                    <a:pt x="618412" y="36125"/>
                  </a:lnTo>
                  <a:lnTo>
                    <a:pt x="614823" y="38520"/>
                  </a:lnTo>
                  <a:lnTo>
                    <a:pt x="596161" y="50944"/>
                  </a:lnTo>
                  <a:lnTo>
                    <a:pt x="582409" y="61995"/>
                  </a:lnTo>
                  <a:lnTo>
                    <a:pt x="573911" y="68939"/>
                  </a:lnTo>
                  <a:lnTo>
                    <a:pt x="556232" y="85470"/>
                  </a:lnTo>
                  <a:lnTo>
                    <a:pt x="551660" y="89887"/>
                  </a:lnTo>
                  <a:lnTo>
                    <a:pt x="533576" y="108945"/>
                  </a:lnTo>
                  <a:lnTo>
                    <a:pt x="529409" y="113527"/>
                  </a:lnTo>
                  <a:lnTo>
                    <a:pt x="512971" y="132420"/>
                  </a:lnTo>
                  <a:lnTo>
                    <a:pt x="507159" y="139397"/>
                  </a:lnTo>
                  <a:lnTo>
                    <a:pt x="493526" y="155895"/>
                  </a:lnTo>
                  <a:lnTo>
                    <a:pt x="484908" y="166703"/>
                  </a:lnTo>
                  <a:lnTo>
                    <a:pt x="474612" y="179370"/>
                  </a:lnTo>
                  <a:lnTo>
                    <a:pt x="462657" y="194413"/>
                  </a:lnTo>
                  <a:lnTo>
                    <a:pt x="455717" y="202845"/>
                  </a:lnTo>
                  <a:lnTo>
                    <a:pt x="440406" y="221654"/>
                  </a:lnTo>
                  <a:lnTo>
                    <a:pt x="436463" y="226320"/>
                  </a:lnTo>
                  <a:lnTo>
                    <a:pt x="418156" y="248134"/>
                  </a:lnTo>
                  <a:lnTo>
                    <a:pt x="416722" y="249795"/>
                  </a:lnTo>
                  <a:lnTo>
                    <a:pt x="396702" y="273269"/>
                  </a:lnTo>
                  <a:lnTo>
                    <a:pt x="395905" y="274223"/>
                  </a:lnTo>
                  <a:lnTo>
                    <a:pt x="376918" y="296744"/>
                  </a:lnTo>
                  <a:lnTo>
                    <a:pt x="373654" y="300765"/>
                  </a:lnTo>
                  <a:lnTo>
                    <a:pt x="357911" y="320219"/>
                  </a:lnTo>
                  <a:lnTo>
                    <a:pt x="351403" y="328698"/>
                  </a:lnTo>
                  <a:lnTo>
                    <a:pt x="339924" y="343694"/>
                  </a:lnTo>
                  <a:lnTo>
                    <a:pt x="329153" y="358622"/>
                  </a:lnTo>
                  <a:lnTo>
                    <a:pt x="322929" y="367169"/>
                  </a:lnTo>
                  <a:lnTo>
                    <a:pt x="306902" y="390326"/>
                  </a:lnTo>
                  <a:lnTo>
                    <a:pt x="306676" y="390644"/>
                  </a:lnTo>
                  <a:lnTo>
                    <a:pt x="290491" y="414119"/>
                  </a:lnTo>
                  <a:lnTo>
                    <a:pt x="284651" y="422702"/>
                  </a:lnTo>
                  <a:lnTo>
                    <a:pt x="273946" y="437594"/>
                  </a:lnTo>
                  <a:lnTo>
                    <a:pt x="262400" y="453338"/>
                  </a:lnTo>
                  <a:lnTo>
                    <a:pt x="256380" y="461069"/>
                  </a:lnTo>
                  <a:lnTo>
                    <a:pt x="240150" y="481014"/>
                  </a:lnTo>
                  <a:lnTo>
                    <a:pt x="237131" y="484544"/>
                  </a:lnTo>
                  <a:lnTo>
                    <a:pt x="217899" y="505846"/>
                  </a:lnTo>
                  <a:lnTo>
                    <a:pt x="215889" y="508018"/>
                  </a:lnTo>
                  <a:lnTo>
                    <a:pt x="195648" y="528778"/>
                  </a:lnTo>
                  <a:lnTo>
                    <a:pt x="193021" y="531493"/>
                  </a:lnTo>
                  <a:lnTo>
                    <a:pt x="173398" y="550937"/>
                  </a:lnTo>
                  <a:lnTo>
                    <a:pt x="169477" y="554968"/>
                  </a:lnTo>
                  <a:lnTo>
                    <a:pt x="151147" y="573324"/>
                  </a:lnTo>
                  <a:lnTo>
                    <a:pt x="146319" y="578443"/>
                  </a:lnTo>
                  <a:lnTo>
                    <a:pt x="128896" y="596788"/>
                  </a:lnTo>
                  <a:lnTo>
                    <a:pt x="124335" y="601918"/>
                  </a:lnTo>
                  <a:lnTo>
                    <a:pt x="106645" y="622141"/>
                  </a:lnTo>
                  <a:lnTo>
                    <a:pt x="103980" y="625393"/>
                  </a:lnTo>
                  <a:lnTo>
                    <a:pt x="85520" y="648868"/>
                  </a:lnTo>
                  <a:lnTo>
                    <a:pt x="84395" y="650381"/>
                  </a:lnTo>
                  <a:lnTo>
                    <a:pt x="69051" y="672343"/>
                  </a:lnTo>
                  <a:lnTo>
                    <a:pt x="62144" y="683170"/>
                  </a:lnTo>
                  <a:lnTo>
                    <a:pt x="54425" y="695818"/>
                  </a:lnTo>
                  <a:lnTo>
                    <a:pt x="41687" y="719293"/>
                  </a:lnTo>
                  <a:lnTo>
                    <a:pt x="39893" y="723058"/>
                  </a:lnTo>
                  <a:lnTo>
                    <a:pt x="30674" y="742767"/>
                  </a:lnTo>
                  <a:lnTo>
                    <a:pt x="21367" y="766242"/>
                  </a:lnTo>
                  <a:lnTo>
                    <a:pt x="17642" y="777608"/>
                  </a:lnTo>
                  <a:lnTo>
                    <a:pt x="13605" y="789717"/>
                  </a:lnTo>
                  <a:lnTo>
                    <a:pt x="7450" y="813192"/>
                  </a:lnTo>
                  <a:lnTo>
                    <a:pt x="2997" y="836667"/>
                  </a:lnTo>
                  <a:lnTo>
                    <a:pt x="409" y="860142"/>
                  </a:lnTo>
                  <a:lnTo>
                    <a:pt x="0" y="883617"/>
                  </a:lnTo>
                  <a:lnTo>
                    <a:pt x="2262" y="907092"/>
                  </a:lnTo>
                  <a:lnTo>
                    <a:pt x="7900" y="930567"/>
                  </a:lnTo>
                  <a:lnTo>
                    <a:pt x="17642" y="953532"/>
                  </a:lnTo>
                  <a:lnTo>
                    <a:pt x="17887" y="954042"/>
                  </a:lnTo>
                  <a:lnTo>
                    <a:pt x="33961" y="977516"/>
                  </a:lnTo>
                  <a:lnTo>
                    <a:pt x="39893" y="983958"/>
                  </a:lnTo>
                  <a:lnTo>
                    <a:pt x="58948" y="1000991"/>
                  </a:lnTo>
                  <a:lnTo>
                    <a:pt x="62144" y="1003346"/>
                  </a:lnTo>
                  <a:lnTo>
                    <a:pt x="84395" y="1016670"/>
                  </a:lnTo>
                  <a:lnTo>
                    <a:pt x="102192" y="1024466"/>
                  </a:lnTo>
                  <a:lnTo>
                    <a:pt x="106645" y="1026239"/>
                  </a:lnTo>
                  <a:lnTo>
                    <a:pt x="128896" y="1032491"/>
                  </a:lnTo>
                  <a:lnTo>
                    <a:pt x="151147" y="1035900"/>
                  </a:lnTo>
                  <a:lnTo>
                    <a:pt x="173398" y="1036469"/>
                  </a:lnTo>
                  <a:lnTo>
                    <a:pt x="195648" y="1034039"/>
                  </a:lnTo>
                  <a:lnTo>
                    <a:pt x="217899" y="1028299"/>
                  </a:lnTo>
                  <a:lnTo>
                    <a:pt x="227109" y="1024466"/>
                  </a:lnTo>
                  <a:lnTo>
                    <a:pt x="240150" y="1018681"/>
                  </a:lnTo>
                  <a:lnTo>
                    <a:pt x="262400" y="1004553"/>
                  </a:lnTo>
                  <a:lnTo>
                    <a:pt x="266764" y="1000991"/>
                  </a:lnTo>
                  <a:lnTo>
                    <a:pt x="284651" y="984870"/>
                  </a:lnTo>
                  <a:lnTo>
                    <a:pt x="291422" y="977516"/>
                  </a:lnTo>
                  <a:lnTo>
                    <a:pt x="306902" y="958906"/>
                  </a:lnTo>
                  <a:lnTo>
                    <a:pt x="310528" y="954042"/>
                  </a:lnTo>
                  <a:lnTo>
                    <a:pt x="326785" y="930567"/>
                  </a:lnTo>
                  <a:lnTo>
                    <a:pt x="329153" y="926962"/>
                  </a:lnTo>
                  <a:lnTo>
                    <a:pt x="341956" y="907092"/>
                  </a:lnTo>
                  <a:lnTo>
                    <a:pt x="351403" y="892275"/>
                  </a:lnTo>
                  <a:lnTo>
                    <a:pt x="357170" y="883617"/>
                  </a:lnTo>
                  <a:lnTo>
                    <a:pt x="373444" y="860142"/>
                  </a:lnTo>
                  <a:lnTo>
                    <a:pt x="373654" y="859852"/>
                  </a:lnTo>
                  <a:lnTo>
                    <a:pt x="392662" y="836667"/>
                  </a:lnTo>
                  <a:lnTo>
                    <a:pt x="395905" y="833013"/>
                  </a:lnTo>
                  <a:lnTo>
                    <a:pt x="416594" y="813192"/>
                  </a:lnTo>
                  <a:lnTo>
                    <a:pt x="418156" y="811815"/>
                  </a:lnTo>
                  <a:lnTo>
                    <a:pt x="440406" y="795074"/>
                  </a:lnTo>
                  <a:lnTo>
                    <a:pt x="448585" y="789717"/>
                  </a:lnTo>
                  <a:lnTo>
                    <a:pt x="462657" y="781056"/>
                  </a:lnTo>
                  <a:lnTo>
                    <a:pt x="484908" y="768262"/>
                  </a:lnTo>
                  <a:lnTo>
                    <a:pt x="488342" y="766242"/>
                  </a:lnTo>
                  <a:lnTo>
                    <a:pt x="507159" y="755471"/>
                  </a:lnTo>
                  <a:lnTo>
                    <a:pt x="527287" y="742767"/>
                  </a:lnTo>
                  <a:lnTo>
                    <a:pt x="529409" y="741434"/>
                  </a:lnTo>
                  <a:lnTo>
                    <a:pt x="551660" y="725383"/>
                  </a:lnTo>
                  <a:lnTo>
                    <a:pt x="558938" y="719293"/>
                  </a:lnTo>
                  <a:lnTo>
                    <a:pt x="573911" y="706502"/>
                  </a:lnTo>
                  <a:lnTo>
                    <a:pt x="584840" y="695818"/>
                  </a:lnTo>
                  <a:lnTo>
                    <a:pt x="596161" y="684438"/>
                  </a:lnTo>
                  <a:lnTo>
                    <a:pt x="607019" y="672343"/>
                  </a:lnTo>
                  <a:lnTo>
                    <a:pt x="618412" y="659319"/>
                  </a:lnTo>
                  <a:lnTo>
                    <a:pt x="626978" y="648868"/>
                  </a:lnTo>
                  <a:lnTo>
                    <a:pt x="640663" y="631931"/>
                  </a:lnTo>
                  <a:lnTo>
                    <a:pt x="645798" y="625393"/>
                  </a:lnTo>
                  <a:lnTo>
                    <a:pt x="662914" y="603704"/>
                  </a:lnTo>
                  <a:lnTo>
                    <a:pt x="664327" y="601918"/>
                  </a:lnTo>
                  <a:lnTo>
                    <a:pt x="683406" y="578443"/>
                  </a:lnTo>
                  <a:lnTo>
                    <a:pt x="685164" y="576364"/>
                  </a:lnTo>
                  <a:lnTo>
                    <a:pt x="703755" y="554968"/>
                  </a:lnTo>
                  <a:lnTo>
                    <a:pt x="707415" y="550973"/>
                  </a:lnTo>
                  <a:lnTo>
                    <a:pt x="725762" y="531493"/>
                  </a:lnTo>
                  <a:lnTo>
                    <a:pt x="729666" y="527562"/>
                  </a:lnTo>
                  <a:lnTo>
                    <a:pt x="749298" y="508018"/>
                  </a:lnTo>
                  <a:lnTo>
                    <a:pt x="751917" y="505510"/>
                  </a:lnTo>
                  <a:lnTo>
                    <a:pt x="773445" y="484544"/>
                  </a:lnTo>
                  <a:lnTo>
                    <a:pt x="774167" y="483848"/>
                  </a:lnTo>
                  <a:lnTo>
                    <a:pt x="796418" y="461459"/>
                  </a:lnTo>
                  <a:lnTo>
                    <a:pt x="796788" y="461069"/>
                  </a:lnTo>
                  <a:lnTo>
                    <a:pt x="818126" y="437594"/>
                  </a:lnTo>
                  <a:lnTo>
                    <a:pt x="818669" y="436957"/>
                  </a:lnTo>
                  <a:lnTo>
                    <a:pt x="836955" y="414119"/>
                  </a:lnTo>
                  <a:lnTo>
                    <a:pt x="840919" y="408620"/>
                  </a:lnTo>
                  <a:lnTo>
                    <a:pt x="853282" y="390644"/>
                  </a:lnTo>
                  <a:lnTo>
                    <a:pt x="863170" y="374122"/>
                  </a:lnTo>
                  <a:lnTo>
                    <a:pt x="867253" y="367169"/>
                  </a:lnTo>
                  <a:lnTo>
                    <a:pt x="879337" y="343694"/>
                  </a:lnTo>
                  <a:lnTo>
                    <a:pt x="885421" y="329862"/>
                  </a:lnTo>
                  <a:lnTo>
                    <a:pt x="889787" y="320219"/>
                  </a:lnTo>
                  <a:lnTo>
                    <a:pt x="898983" y="296744"/>
                  </a:lnTo>
                  <a:lnTo>
                    <a:pt x="906801" y="273269"/>
                  </a:lnTo>
                  <a:lnTo>
                    <a:pt x="907672" y="270187"/>
                  </a:lnTo>
                  <a:lnTo>
                    <a:pt x="914005" y="249795"/>
                  </a:lnTo>
                  <a:lnTo>
                    <a:pt x="920152" y="226320"/>
                  </a:lnTo>
                  <a:lnTo>
                    <a:pt x="925242" y="202845"/>
                  </a:lnTo>
                  <a:lnTo>
                    <a:pt x="929261" y="179370"/>
                  </a:lnTo>
                  <a:lnTo>
                    <a:pt x="929922" y="173470"/>
                  </a:lnTo>
                  <a:lnTo>
                    <a:pt x="932216" y="155895"/>
                  </a:lnTo>
                  <a:lnTo>
                    <a:pt x="933514" y="132420"/>
                  </a:lnTo>
                  <a:lnTo>
                    <a:pt x="932523" y="108945"/>
                  </a:lnTo>
                  <a:lnTo>
                    <a:pt x="929922" y="93959"/>
                  </a:lnTo>
                  <a:lnTo>
                    <a:pt x="928243" y="85470"/>
                  </a:lnTo>
                  <a:lnTo>
                    <a:pt x="918628" y="61995"/>
                  </a:lnTo>
                  <a:lnTo>
                    <a:pt x="907672" y="47208"/>
                  </a:lnTo>
                  <a:lnTo>
                    <a:pt x="899082" y="38520"/>
                  </a:lnTo>
                  <a:lnTo>
                    <a:pt x="885421" y="28901"/>
                  </a:lnTo>
                  <a:lnTo>
                    <a:pt x="863170" y="18015"/>
                  </a:lnTo>
                  <a:lnTo>
                    <a:pt x="854776" y="15045"/>
                  </a:lnTo>
                  <a:close/>
                </a:path>
              </a:pathLst>
            </a:custGeom>
            <a:solidFill>
              <a:srgbClr val="7EA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869013" y="4530290"/>
              <a:ext cx="869426" cy="973872"/>
            </a:xfrm>
            <a:custGeom>
              <a:avLst/>
              <a:pathLst>
                <a:path w="869426" h="973872">
                  <a:moveTo>
                    <a:pt x="766040" y="6135"/>
                  </a:moveTo>
                  <a:lnTo>
                    <a:pt x="743789" y="2023"/>
                  </a:lnTo>
                  <a:lnTo>
                    <a:pt x="721538" y="0"/>
                  </a:lnTo>
                  <a:lnTo>
                    <a:pt x="699287" y="1"/>
                  </a:lnTo>
                  <a:lnTo>
                    <a:pt x="677037" y="2124"/>
                  </a:lnTo>
                  <a:lnTo>
                    <a:pt x="654786" y="6594"/>
                  </a:lnTo>
                  <a:lnTo>
                    <a:pt x="646372" y="9256"/>
                  </a:lnTo>
                  <a:lnTo>
                    <a:pt x="632535" y="13490"/>
                  </a:lnTo>
                  <a:lnTo>
                    <a:pt x="610285" y="23084"/>
                  </a:lnTo>
                  <a:lnTo>
                    <a:pt x="593397" y="32731"/>
                  </a:lnTo>
                  <a:lnTo>
                    <a:pt x="588034" y="35803"/>
                  </a:lnTo>
                  <a:lnTo>
                    <a:pt x="565783" y="51537"/>
                  </a:lnTo>
                  <a:lnTo>
                    <a:pt x="560184" y="56206"/>
                  </a:lnTo>
                  <a:lnTo>
                    <a:pt x="543532" y="70530"/>
                  </a:lnTo>
                  <a:lnTo>
                    <a:pt x="534124" y="79681"/>
                  </a:lnTo>
                  <a:lnTo>
                    <a:pt x="521282" y="92763"/>
                  </a:lnTo>
                  <a:lnTo>
                    <a:pt x="511803" y="103155"/>
                  </a:lnTo>
                  <a:lnTo>
                    <a:pt x="499031" y="117921"/>
                  </a:lnTo>
                  <a:lnTo>
                    <a:pt x="491722" y="126630"/>
                  </a:lnTo>
                  <a:lnTo>
                    <a:pt x="476780" y="145331"/>
                  </a:lnTo>
                  <a:lnTo>
                    <a:pt x="472945" y="150105"/>
                  </a:lnTo>
                  <a:lnTo>
                    <a:pt x="454751" y="173580"/>
                  </a:lnTo>
                  <a:lnTo>
                    <a:pt x="454529" y="173875"/>
                  </a:lnTo>
                  <a:lnTo>
                    <a:pt x="436352" y="197055"/>
                  </a:lnTo>
                  <a:lnTo>
                    <a:pt x="432279" y="202342"/>
                  </a:lnTo>
                  <a:lnTo>
                    <a:pt x="417568" y="220530"/>
                  </a:lnTo>
                  <a:lnTo>
                    <a:pt x="410028" y="229949"/>
                  </a:lnTo>
                  <a:lnTo>
                    <a:pt x="398322" y="244005"/>
                  </a:lnTo>
                  <a:lnTo>
                    <a:pt x="387777" y="256868"/>
                  </a:lnTo>
                  <a:lnTo>
                    <a:pt x="378894" y="267480"/>
                  </a:lnTo>
                  <a:lnTo>
                    <a:pt x="365526" y="283954"/>
                  </a:lnTo>
                  <a:lnTo>
                    <a:pt x="359830" y="290955"/>
                  </a:lnTo>
                  <a:lnTo>
                    <a:pt x="343276" y="312332"/>
                  </a:lnTo>
                  <a:lnTo>
                    <a:pt x="341660" y="314430"/>
                  </a:lnTo>
                  <a:lnTo>
                    <a:pt x="324655" y="337904"/>
                  </a:lnTo>
                  <a:lnTo>
                    <a:pt x="321025" y="343273"/>
                  </a:lnTo>
                  <a:lnTo>
                    <a:pt x="308705" y="361379"/>
                  </a:lnTo>
                  <a:lnTo>
                    <a:pt x="298774" y="376863"/>
                  </a:lnTo>
                  <a:lnTo>
                    <a:pt x="293503" y="384854"/>
                  </a:lnTo>
                  <a:lnTo>
                    <a:pt x="278554" y="408329"/>
                  </a:lnTo>
                  <a:lnTo>
                    <a:pt x="276524" y="411593"/>
                  </a:lnTo>
                  <a:lnTo>
                    <a:pt x="263088" y="431804"/>
                  </a:lnTo>
                  <a:lnTo>
                    <a:pt x="254273" y="444662"/>
                  </a:lnTo>
                  <a:lnTo>
                    <a:pt x="246389" y="455279"/>
                  </a:lnTo>
                  <a:lnTo>
                    <a:pt x="232022" y="473477"/>
                  </a:lnTo>
                  <a:lnTo>
                    <a:pt x="227533" y="478754"/>
                  </a:lnTo>
                  <a:lnTo>
                    <a:pt x="209771" y="498156"/>
                  </a:lnTo>
                  <a:lnTo>
                    <a:pt x="205859" y="502229"/>
                  </a:lnTo>
                  <a:lnTo>
                    <a:pt x="187521" y="520030"/>
                  </a:lnTo>
                  <a:lnTo>
                    <a:pt x="181637" y="525704"/>
                  </a:lnTo>
                  <a:lnTo>
                    <a:pt x="165270" y="540624"/>
                  </a:lnTo>
                  <a:lnTo>
                    <a:pt x="156226" y="549179"/>
                  </a:lnTo>
                  <a:lnTo>
                    <a:pt x="143019" y="561222"/>
                  </a:lnTo>
                  <a:lnTo>
                    <a:pt x="131335" y="572653"/>
                  </a:lnTo>
                  <a:lnTo>
                    <a:pt x="120768" y="582862"/>
                  </a:lnTo>
                  <a:lnTo>
                    <a:pt x="108198" y="596128"/>
                  </a:lnTo>
                  <a:lnTo>
                    <a:pt x="98518" y="606501"/>
                  </a:lnTo>
                  <a:lnTo>
                    <a:pt x="87363" y="619603"/>
                  </a:lnTo>
                  <a:lnTo>
                    <a:pt x="76267" y="633254"/>
                  </a:lnTo>
                  <a:lnTo>
                    <a:pt x="68926" y="643078"/>
                  </a:lnTo>
                  <a:lnTo>
                    <a:pt x="54016" y="664687"/>
                  </a:lnTo>
                  <a:lnTo>
                    <a:pt x="52813" y="666553"/>
                  </a:lnTo>
                  <a:lnTo>
                    <a:pt x="39221" y="690028"/>
                  </a:lnTo>
                  <a:lnTo>
                    <a:pt x="31765" y="704834"/>
                  </a:lnTo>
                  <a:lnTo>
                    <a:pt x="27594" y="713503"/>
                  </a:lnTo>
                  <a:lnTo>
                    <a:pt x="18107" y="736978"/>
                  </a:lnTo>
                  <a:lnTo>
                    <a:pt x="10456" y="760453"/>
                  </a:lnTo>
                  <a:lnTo>
                    <a:pt x="9515" y="764370"/>
                  </a:lnTo>
                  <a:lnTo>
                    <a:pt x="4841" y="783928"/>
                  </a:lnTo>
                  <a:lnTo>
                    <a:pt x="1284" y="807402"/>
                  </a:lnTo>
                  <a:lnTo>
                    <a:pt x="0" y="830877"/>
                  </a:lnTo>
                  <a:lnTo>
                    <a:pt x="1401" y="854352"/>
                  </a:lnTo>
                  <a:lnTo>
                    <a:pt x="6104" y="877827"/>
                  </a:lnTo>
                  <a:lnTo>
                    <a:pt x="9515" y="887346"/>
                  </a:lnTo>
                  <a:lnTo>
                    <a:pt x="15315" y="901302"/>
                  </a:lnTo>
                  <a:lnTo>
                    <a:pt x="30466" y="924777"/>
                  </a:lnTo>
                  <a:lnTo>
                    <a:pt x="31765" y="926283"/>
                  </a:lnTo>
                  <a:lnTo>
                    <a:pt x="54016" y="946937"/>
                  </a:lnTo>
                  <a:lnTo>
                    <a:pt x="55915" y="948252"/>
                  </a:lnTo>
                  <a:lnTo>
                    <a:pt x="76267" y="960013"/>
                  </a:lnTo>
                  <a:lnTo>
                    <a:pt x="98518" y="968548"/>
                  </a:lnTo>
                  <a:lnTo>
                    <a:pt x="113747" y="971727"/>
                  </a:lnTo>
                  <a:lnTo>
                    <a:pt x="120768" y="973074"/>
                  </a:lnTo>
                  <a:lnTo>
                    <a:pt x="143019" y="973872"/>
                  </a:lnTo>
                  <a:lnTo>
                    <a:pt x="159721" y="971727"/>
                  </a:lnTo>
                  <a:lnTo>
                    <a:pt x="165270" y="970974"/>
                  </a:lnTo>
                  <a:lnTo>
                    <a:pt x="187521" y="963858"/>
                  </a:lnTo>
                  <a:lnTo>
                    <a:pt x="209771" y="952186"/>
                  </a:lnTo>
                  <a:lnTo>
                    <a:pt x="215199" y="948252"/>
                  </a:lnTo>
                  <a:lnTo>
                    <a:pt x="232022" y="934769"/>
                  </a:lnTo>
                  <a:lnTo>
                    <a:pt x="241882" y="924777"/>
                  </a:lnTo>
                  <a:lnTo>
                    <a:pt x="254273" y="910856"/>
                  </a:lnTo>
                  <a:lnTo>
                    <a:pt x="261632" y="901302"/>
                  </a:lnTo>
                  <a:lnTo>
                    <a:pt x="276524" y="880298"/>
                  </a:lnTo>
                  <a:lnTo>
                    <a:pt x="278161" y="877827"/>
                  </a:lnTo>
                  <a:lnTo>
                    <a:pt x="293093" y="854352"/>
                  </a:lnTo>
                  <a:lnTo>
                    <a:pt x="298774" y="845238"/>
                  </a:lnTo>
                  <a:lnTo>
                    <a:pt x="307933" y="830877"/>
                  </a:lnTo>
                  <a:lnTo>
                    <a:pt x="321025" y="810954"/>
                  </a:lnTo>
                  <a:lnTo>
                    <a:pt x="323571" y="807402"/>
                  </a:lnTo>
                  <a:lnTo>
                    <a:pt x="341420" y="783928"/>
                  </a:lnTo>
                  <a:lnTo>
                    <a:pt x="343276" y="781635"/>
                  </a:lnTo>
                  <a:lnTo>
                    <a:pt x="363588" y="760453"/>
                  </a:lnTo>
                  <a:lnTo>
                    <a:pt x="365526" y="758588"/>
                  </a:lnTo>
                  <a:lnTo>
                    <a:pt x="387777" y="740876"/>
                  </a:lnTo>
                  <a:lnTo>
                    <a:pt x="393659" y="736978"/>
                  </a:lnTo>
                  <a:lnTo>
                    <a:pt x="410028" y="726800"/>
                  </a:lnTo>
                  <a:lnTo>
                    <a:pt x="432279" y="714769"/>
                  </a:lnTo>
                  <a:lnTo>
                    <a:pt x="434648" y="713503"/>
                  </a:lnTo>
                  <a:lnTo>
                    <a:pt x="454529" y="703193"/>
                  </a:lnTo>
                  <a:lnTo>
                    <a:pt x="476780" y="690953"/>
                  </a:lnTo>
                  <a:lnTo>
                    <a:pt x="478250" y="690028"/>
                  </a:lnTo>
                  <a:lnTo>
                    <a:pt x="499031" y="676903"/>
                  </a:lnTo>
                  <a:lnTo>
                    <a:pt x="512986" y="666553"/>
                  </a:lnTo>
                  <a:lnTo>
                    <a:pt x="521282" y="660281"/>
                  </a:lnTo>
                  <a:lnTo>
                    <a:pt x="540712" y="643078"/>
                  </a:lnTo>
                  <a:lnTo>
                    <a:pt x="543532" y="640510"/>
                  </a:lnTo>
                  <a:lnTo>
                    <a:pt x="563712" y="619603"/>
                  </a:lnTo>
                  <a:lnTo>
                    <a:pt x="565783" y="617398"/>
                  </a:lnTo>
                  <a:lnTo>
                    <a:pt x="584059" y="596128"/>
                  </a:lnTo>
                  <a:lnTo>
                    <a:pt x="588034" y="591432"/>
                  </a:lnTo>
                  <a:lnTo>
                    <a:pt x="603193" y="572653"/>
                  </a:lnTo>
                  <a:lnTo>
                    <a:pt x="610285" y="563931"/>
                  </a:lnTo>
                  <a:lnTo>
                    <a:pt x="622151" y="549179"/>
                  </a:lnTo>
                  <a:lnTo>
                    <a:pt x="632535" y="536690"/>
                  </a:lnTo>
                  <a:lnTo>
                    <a:pt x="641816" y="525704"/>
                  </a:lnTo>
                  <a:lnTo>
                    <a:pt x="654786" y="511153"/>
                  </a:lnTo>
                  <a:lnTo>
                    <a:pt x="662960" y="502229"/>
                  </a:lnTo>
                  <a:lnTo>
                    <a:pt x="677037" y="487777"/>
                  </a:lnTo>
                  <a:lnTo>
                    <a:pt x="685999" y="478754"/>
                  </a:lnTo>
                  <a:lnTo>
                    <a:pt x="699287" y="466071"/>
                  </a:lnTo>
                  <a:lnTo>
                    <a:pt x="710539" y="455279"/>
                  </a:lnTo>
                  <a:lnTo>
                    <a:pt x="721538" y="445047"/>
                  </a:lnTo>
                  <a:lnTo>
                    <a:pt x="735250" y="431804"/>
                  </a:lnTo>
                  <a:lnTo>
                    <a:pt x="743789" y="423530"/>
                  </a:lnTo>
                  <a:lnTo>
                    <a:pt x="758499" y="408329"/>
                  </a:lnTo>
                  <a:lnTo>
                    <a:pt x="766040" y="400186"/>
                  </a:lnTo>
                  <a:lnTo>
                    <a:pt x="779209" y="384854"/>
                  </a:lnTo>
                  <a:lnTo>
                    <a:pt x="788290" y="373322"/>
                  </a:lnTo>
                  <a:lnTo>
                    <a:pt x="797083" y="361379"/>
                  </a:lnTo>
                  <a:lnTo>
                    <a:pt x="810541" y="340621"/>
                  </a:lnTo>
                  <a:lnTo>
                    <a:pt x="812227" y="337904"/>
                  </a:lnTo>
                  <a:lnTo>
                    <a:pt x="825063" y="314430"/>
                  </a:lnTo>
                  <a:lnTo>
                    <a:pt x="832792" y="297602"/>
                  </a:lnTo>
                  <a:lnTo>
                    <a:pt x="835849" y="290955"/>
                  </a:lnTo>
                  <a:lnTo>
                    <a:pt x="845013" y="267480"/>
                  </a:lnTo>
                  <a:lnTo>
                    <a:pt x="852534" y="244005"/>
                  </a:lnTo>
                  <a:lnTo>
                    <a:pt x="855043" y="234259"/>
                  </a:lnTo>
                  <a:lnTo>
                    <a:pt x="858836" y="220530"/>
                  </a:lnTo>
                  <a:lnTo>
                    <a:pt x="863840" y="197055"/>
                  </a:lnTo>
                  <a:lnTo>
                    <a:pt x="867395" y="173580"/>
                  </a:lnTo>
                  <a:lnTo>
                    <a:pt x="869367" y="150105"/>
                  </a:lnTo>
                  <a:lnTo>
                    <a:pt x="869426" y="126630"/>
                  </a:lnTo>
                  <a:lnTo>
                    <a:pt x="866944" y="103155"/>
                  </a:lnTo>
                  <a:lnTo>
                    <a:pt x="860788" y="79681"/>
                  </a:lnTo>
                  <a:lnTo>
                    <a:pt x="855043" y="67252"/>
                  </a:lnTo>
                  <a:lnTo>
                    <a:pt x="848846" y="56206"/>
                  </a:lnTo>
                  <a:lnTo>
                    <a:pt x="832792" y="38142"/>
                  </a:lnTo>
                  <a:lnTo>
                    <a:pt x="826369" y="32731"/>
                  </a:lnTo>
                  <a:lnTo>
                    <a:pt x="810541" y="22622"/>
                  </a:lnTo>
                  <a:lnTo>
                    <a:pt x="788290" y="12679"/>
                  </a:lnTo>
                  <a:lnTo>
                    <a:pt x="777292" y="9256"/>
                  </a:lnTo>
                  <a:close/>
                </a:path>
              </a:pathLst>
            </a:custGeom>
            <a:solidFill>
              <a:srgbClr val="8DB3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899872" y="4557304"/>
              <a:ext cx="810889" cy="910890"/>
            </a:xfrm>
            <a:custGeom>
              <a:avLst/>
              <a:pathLst>
                <a:path w="810889" h="910890">
                  <a:moveTo>
                    <a:pt x="712930" y="4858"/>
                  </a:moveTo>
                  <a:lnTo>
                    <a:pt x="690679" y="1084"/>
                  </a:lnTo>
                  <a:lnTo>
                    <a:pt x="668429" y="0"/>
                  </a:lnTo>
                  <a:lnTo>
                    <a:pt x="646178" y="1531"/>
                  </a:lnTo>
                  <a:lnTo>
                    <a:pt x="624275" y="5716"/>
                  </a:lnTo>
                  <a:lnTo>
                    <a:pt x="623927" y="5781"/>
                  </a:lnTo>
                  <a:lnTo>
                    <a:pt x="601677" y="12753"/>
                  </a:lnTo>
                  <a:lnTo>
                    <a:pt x="579426" y="22812"/>
                  </a:lnTo>
                  <a:lnTo>
                    <a:pt x="568681" y="29191"/>
                  </a:lnTo>
                  <a:lnTo>
                    <a:pt x="557175" y="36169"/>
                  </a:lnTo>
                  <a:lnTo>
                    <a:pt x="535315" y="52666"/>
                  </a:lnTo>
                  <a:lnTo>
                    <a:pt x="534924" y="52975"/>
                  </a:lnTo>
                  <a:lnTo>
                    <a:pt x="512674" y="73352"/>
                  </a:lnTo>
                  <a:lnTo>
                    <a:pt x="509942" y="76141"/>
                  </a:lnTo>
                  <a:lnTo>
                    <a:pt x="490423" y="97319"/>
                  </a:lnTo>
                  <a:lnTo>
                    <a:pt x="488427" y="99616"/>
                  </a:lnTo>
                  <a:lnTo>
                    <a:pt x="469234" y="123091"/>
                  </a:lnTo>
                  <a:lnTo>
                    <a:pt x="468172" y="124480"/>
                  </a:lnTo>
                  <a:lnTo>
                    <a:pt x="451267" y="146565"/>
                  </a:lnTo>
                  <a:lnTo>
                    <a:pt x="445921" y="153921"/>
                  </a:lnTo>
                  <a:lnTo>
                    <a:pt x="433805" y="170040"/>
                  </a:lnTo>
                  <a:lnTo>
                    <a:pt x="423671" y="183927"/>
                  </a:lnTo>
                  <a:lnTo>
                    <a:pt x="416302" y="193515"/>
                  </a:lnTo>
                  <a:lnTo>
                    <a:pt x="401420" y="213146"/>
                  </a:lnTo>
                  <a:lnTo>
                    <a:pt x="398351" y="216990"/>
                  </a:lnTo>
                  <a:lnTo>
                    <a:pt x="379841" y="240465"/>
                  </a:lnTo>
                  <a:lnTo>
                    <a:pt x="379169" y="241334"/>
                  </a:lnTo>
                  <a:lnTo>
                    <a:pt x="361170" y="263940"/>
                  </a:lnTo>
                  <a:lnTo>
                    <a:pt x="356918" y="269454"/>
                  </a:lnTo>
                  <a:lnTo>
                    <a:pt x="343007" y="287415"/>
                  </a:lnTo>
                  <a:lnTo>
                    <a:pt x="334668" y="298791"/>
                  </a:lnTo>
                  <a:lnTo>
                    <a:pt x="325877" y="310890"/>
                  </a:lnTo>
                  <a:lnTo>
                    <a:pt x="312417" y="330797"/>
                  </a:lnTo>
                  <a:lnTo>
                    <a:pt x="310016" y="334365"/>
                  </a:lnTo>
                  <a:lnTo>
                    <a:pt x="295456" y="357840"/>
                  </a:lnTo>
                  <a:lnTo>
                    <a:pt x="290166" y="367034"/>
                  </a:lnTo>
                  <a:lnTo>
                    <a:pt x="281732" y="381314"/>
                  </a:lnTo>
                  <a:lnTo>
                    <a:pt x="268372" y="404789"/>
                  </a:lnTo>
                  <a:lnTo>
                    <a:pt x="267916" y="405631"/>
                  </a:lnTo>
                  <a:lnTo>
                    <a:pt x="254665" y="428264"/>
                  </a:lnTo>
                  <a:lnTo>
                    <a:pt x="245665" y="442961"/>
                  </a:lnTo>
                  <a:lnTo>
                    <a:pt x="239695" y="451739"/>
                  </a:lnTo>
                  <a:lnTo>
                    <a:pt x="223414" y="473751"/>
                  </a:lnTo>
                  <a:lnTo>
                    <a:pt x="222204" y="475214"/>
                  </a:lnTo>
                  <a:lnTo>
                    <a:pt x="201163" y="498279"/>
                  </a:lnTo>
                  <a:lnTo>
                    <a:pt x="200754" y="498689"/>
                  </a:lnTo>
                  <a:lnTo>
                    <a:pt x="178913" y="518662"/>
                  </a:lnTo>
                  <a:lnTo>
                    <a:pt x="174928" y="522164"/>
                  </a:lnTo>
                  <a:lnTo>
                    <a:pt x="156662" y="537097"/>
                  </a:lnTo>
                  <a:lnTo>
                    <a:pt x="146470" y="545639"/>
                  </a:lnTo>
                  <a:lnTo>
                    <a:pt x="134411" y="555284"/>
                  </a:lnTo>
                  <a:lnTo>
                    <a:pt x="118474" y="569114"/>
                  </a:lnTo>
                  <a:lnTo>
                    <a:pt x="112160" y="574502"/>
                  </a:lnTo>
                  <a:lnTo>
                    <a:pt x="93298" y="592589"/>
                  </a:lnTo>
                  <a:lnTo>
                    <a:pt x="89910" y="595893"/>
                  </a:lnTo>
                  <a:lnTo>
                    <a:pt x="71716" y="616063"/>
                  </a:lnTo>
                  <a:lnTo>
                    <a:pt x="67659" y="620812"/>
                  </a:lnTo>
                  <a:lnTo>
                    <a:pt x="53490" y="639538"/>
                  </a:lnTo>
                  <a:lnTo>
                    <a:pt x="45408" y="651278"/>
                  </a:lnTo>
                  <a:lnTo>
                    <a:pt x="38116" y="663013"/>
                  </a:lnTo>
                  <a:lnTo>
                    <a:pt x="25418" y="686488"/>
                  </a:lnTo>
                  <a:lnTo>
                    <a:pt x="23157" y="691530"/>
                  </a:lnTo>
                  <a:lnTo>
                    <a:pt x="15514" y="709963"/>
                  </a:lnTo>
                  <a:lnTo>
                    <a:pt x="7939" y="733438"/>
                  </a:lnTo>
                  <a:lnTo>
                    <a:pt x="2646" y="756913"/>
                  </a:lnTo>
                  <a:lnTo>
                    <a:pt x="907" y="772152"/>
                  </a:lnTo>
                  <a:lnTo>
                    <a:pt x="0" y="780388"/>
                  </a:lnTo>
                  <a:lnTo>
                    <a:pt x="273" y="803863"/>
                  </a:lnTo>
                  <a:lnTo>
                    <a:pt x="907" y="808224"/>
                  </a:lnTo>
                  <a:lnTo>
                    <a:pt x="4189" y="827338"/>
                  </a:lnTo>
                  <a:lnTo>
                    <a:pt x="12776" y="850812"/>
                  </a:lnTo>
                  <a:lnTo>
                    <a:pt x="23157" y="868142"/>
                  </a:lnTo>
                  <a:lnTo>
                    <a:pt x="27985" y="874287"/>
                  </a:lnTo>
                  <a:lnTo>
                    <a:pt x="45408" y="890445"/>
                  </a:lnTo>
                  <a:lnTo>
                    <a:pt x="57178" y="897762"/>
                  </a:lnTo>
                  <a:lnTo>
                    <a:pt x="67659" y="903093"/>
                  </a:lnTo>
                  <a:lnTo>
                    <a:pt x="89910" y="909445"/>
                  </a:lnTo>
                  <a:lnTo>
                    <a:pt x="112160" y="910890"/>
                  </a:lnTo>
                  <a:lnTo>
                    <a:pt x="134411" y="907514"/>
                  </a:lnTo>
                  <a:lnTo>
                    <a:pt x="156662" y="899145"/>
                  </a:lnTo>
                  <a:lnTo>
                    <a:pt x="158970" y="897762"/>
                  </a:lnTo>
                  <a:lnTo>
                    <a:pt x="178913" y="884489"/>
                  </a:lnTo>
                  <a:lnTo>
                    <a:pt x="190133" y="874287"/>
                  </a:lnTo>
                  <a:lnTo>
                    <a:pt x="201163" y="863096"/>
                  </a:lnTo>
                  <a:lnTo>
                    <a:pt x="211125" y="850812"/>
                  </a:lnTo>
                  <a:lnTo>
                    <a:pt x="223414" y="834197"/>
                  </a:lnTo>
                  <a:lnTo>
                    <a:pt x="227986" y="827338"/>
                  </a:lnTo>
                  <a:lnTo>
                    <a:pt x="242763" y="803863"/>
                  </a:lnTo>
                  <a:lnTo>
                    <a:pt x="245665" y="799047"/>
                  </a:lnTo>
                  <a:lnTo>
                    <a:pt x="256861" y="780388"/>
                  </a:lnTo>
                  <a:lnTo>
                    <a:pt x="267916" y="762253"/>
                  </a:lnTo>
                  <a:lnTo>
                    <a:pt x="271406" y="756913"/>
                  </a:lnTo>
                  <a:lnTo>
                    <a:pt x="287386" y="733438"/>
                  </a:lnTo>
                  <a:lnTo>
                    <a:pt x="290166" y="729534"/>
                  </a:lnTo>
                  <a:lnTo>
                    <a:pt x="306747" y="709963"/>
                  </a:lnTo>
                  <a:lnTo>
                    <a:pt x="312417" y="703807"/>
                  </a:lnTo>
                  <a:lnTo>
                    <a:pt x="332809" y="686488"/>
                  </a:lnTo>
                  <a:lnTo>
                    <a:pt x="334668" y="685033"/>
                  </a:lnTo>
                  <a:lnTo>
                    <a:pt x="356918" y="670983"/>
                  </a:lnTo>
                  <a:lnTo>
                    <a:pt x="372833" y="663013"/>
                  </a:lnTo>
                  <a:lnTo>
                    <a:pt x="379169" y="659996"/>
                  </a:lnTo>
                  <a:lnTo>
                    <a:pt x="401420" y="650008"/>
                  </a:lnTo>
                  <a:lnTo>
                    <a:pt x="423671" y="639905"/>
                  </a:lnTo>
                  <a:lnTo>
                    <a:pt x="424364" y="639538"/>
                  </a:lnTo>
                  <a:lnTo>
                    <a:pt x="445921" y="628114"/>
                  </a:lnTo>
                  <a:lnTo>
                    <a:pt x="465120" y="616063"/>
                  </a:lnTo>
                  <a:lnTo>
                    <a:pt x="468172" y="614111"/>
                  </a:lnTo>
                  <a:lnTo>
                    <a:pt x="490423" y="596876"/>
                  </a:lnTo>
                  <a:lnTo>
                    <a:pt x="495128" y="592589"/>
                  </a:lnTo>
                  <a:lnTo>
                    <a:pt x="512674" y="576104"/>
                  </a:lnTo>
                  <a:lnTo>
                    <a:pt x="519239" y="569114"/>
                  </a:lnTo>
                  <a:lnTo>
                    <a:pt x="534924" y="552007"/>
                  </a:lnTo>
                  <a:lnTo>
                    <a:pt x="540310" y="545639"/>
                  </a:lnTo>
                  <a:lnTo>
                    <a:pt x="557175" y="525599"/>
                  </a:lnTo>
                  <a:lnTo>
                    <a:pt x="559960" y="522164"/>
                  </a:lnTo>
                  <a:lnTo>
                    <a:pt x="579435" y="498689"/>
                  </a:lnTo>
                  <a:lnTo>
                    <a:pt x="599795" y="475214"/>
                  </a:lnTo>
                  <a:lnTo>
                    <a:pt x="601677" y="473188"/>
                  </a:lnTo>
                  <a:lnTo>
                    <a:pt x="622083" y="451739"/>
                  </a:lnTo>
                  <a:lnTo>
                    <a:pt x="623927" y="449945"/>
                  </a:lnTo>
                  <a:lnTo>
                    <a:pt x="646178" y="428666"/>
                  </a:lnTo>
                  <a:lnTo>
                    <a:pt x="646600" y="428264"/>
                  </a:lnTo>
                  <a:lnTo>
                    <a:pt x="668429" y="408470"/>
                  </a:lnTo>
                  <a:lnTo>
                    <a:pt x="672383" y="404789"/>
                  </a:lnTo>
                  <a:lnTo>
                    <a:pt x="690679" y="388072"/>
                  </a:lnTo>
                  <a:lnTo>
                    <a:pt x="697638" y="381314"/>
                  </a:lnTo>
                  <a:lnTo>
                    <a:pt x="712930" y="366136"/>
                  </a:lnTo>
                  <a:lnTo>
                    <a:pt x="720622" y="357840"/>
                  </a:lnTo>
                  <a:lnTo>
                    <a:pt x="735181" y="341050"/>
                  </a:lnTo>
                  <a:lnTo>
                    <a:pt x="740505" y="334365"/>
                  </a:lnTo>
                  <a:lnTo>
                    <a:pt x="757228" y="310890"/>
                  </a:lnTo>
                  <a:lnTo>
                    <a:pt x="757432" y="310565"/>
                  </a:lnTo>
                  <a:lnTo>
                    <a:pt x="771038" y="287415"/>
                  </a:lnTo>
                  <a:lnTo>
                    <a:pt x="779682" y="269782"/>
                  </a:lnTo>
                  <a:lnTo>
                    <a:pt x="782467" y="263940"/>
                  </a:lnTo>
                  <a:lnTo>
                    <a:pt x="791769" y="240465"/>
                  </a:lnTo>
                  <a:lnTo>
                    <a:pt x="799149" y="216990"/>
                  </a:lnTo>
                  <a:lnTo>
                    <a:pt x="801933" y="205257"/>
                  </a:lnTo>
                  <a:lnTo>
                    <a:pt x="804841" y="193515"/>
                  </a:lnTo>
                  <a:lnTo>
                    <a:pt x="808810" y="170040"/>
                  </a:lnTo>
                  <a:lnTo>
                    <a:pt x="810889" y="146565"/>
                  </a:lnTo>
                  <a:lnTo>
                    <a:pt x="810798" y="123091"/>
                  </a:lnTo>
                  <a:lnTo>
                    <a:pt x="807978" y="99616"/>
                  </a:lnTo>
                  <a:lnTo>
                    <a:pt x="801933" y="77768"/>
                  </a:lnTo>
                  <a:lnTo>
                    <a:pt x="801413" y="76141"/>
                  </a:lnTo>
                  <a:lnTo>
                    <a:pt x="789056" y="52666"/>
                  </a:lnTo>
                  <a:lnTo>
                    <a:pt x="779682" y="41298"/>
                  </a:lnTo>
                  <a:lnTo>
                    <a:pt x="766446" y="29191"/>
                  </a:lnTo>
                  <a:lnTo>
                    <a:pt x="757432" y="22932"/>
                  </a:lnTo>
                  <a:lnTo>
                    <a:pt x="735181" y="11810"/>
                  </a:lnTo>
                  <a:lnTo>
                    <a:pt x="715970" y="5716"/>
                  </a:lnTo>
                  <a:close/>
                </a:path>
              </a:pathLst>
            </a:custGeom>
            <a:solidFill>
              <a:srgbClr val="9CBC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933801" y="4583789"/>
              <a:ext cx="752054" cy="842849"/>
            </a:xfrm>
            <a:custGeom>
              <a:avLst/>
              <a:pathLst>
                <a:path w="752054" h="842849">
                  <a:moveTo>
                    <a:pt x="656750" y="2464"/>
                  </a:moveTo>
                  <a:lnTo>
                    <a:pt x="634499" y="0"/>
                  </a:lnTo>
                  <a:lnTo>
                    <a:pt x="612249" y="757"/>
                  </a:lnTo>
                  <a:lnTo>
                    <a:pt x="601252" y="2706"/>
                  </a:lnTo>
                  <a:lnTo>
                    <a:pt x="589998" y="4686"/>
                  </a:lnTo>
                  <a:lnTo>
                    <a:pt x="567747" y="11845"/>
                  </a:lnTo>
                  <a:lnTo>
                    <a:pt x="545496" y="22393"/>
                  </a:lnTo>
                  <a:lnTo>
                    <a:pt x="539409" y="26181"/>
                  </a:lnTo>
                  <a:lnTo>
                    <a:pt x="523246" y="36684"/>
                  </a:lnTo>
                  <a:lnTo>
                    <a:pt x="507054" y="49656"/>
                  </a:lnTo>
                  <a:lnTo>
                    <a:pt x="500995" y="54859"/>
                  </a:lnTo>
                  <a:lnTo>
                    <a:pt x="482502" y="73131"/>
                  </a:lnTo>
                  <a:lnTo>
                    <a:pt x="478744" y="77178"/>
                  </a:lnTo>
                  <a:lnTo>
                    <a:pt x="462075" y="96605"/>
                  </a:lnTo>
                  <a:lnTo>
                    <a:pt x="456494" y="103708"/>
                  </a:lnTo>
                  <a:lnTo>
                    <a:pt x="443957" y="120080"/>
                  </a:lnTo>
                  <a:lnTo>
                    <a:pt x="434243" y="133730"/>
                  </a:lnTo>
                  <a:lnTo>
                    <a:pt x="427127" y="143555"/>
                  </a:lnTo>
                  <a:lnTo>
                    <a:pt x="411992" y="165459"/>
                  </a:lnTo>
                  <a:lnTo>
                    <a:pt x="410854" y="167030"/>
                  </a:lnTo>
                  <a:lnTo>
                    <a:pt x="394438" y="190505"/>
                  </a:lnTo>
                  <a:lnTo>
                    <a:pt x="389741" y="197320"/>
                  </a:lnTo>
                  <a:lnTo>
                    <a:pt x="377511" y="213980"/>
                  </a:lnTo>
                  <a:lnTo>
                    <a:pt x="367491" y="227700"/>
                  </a:lnTo>
                  <a:lnTo>
                    <a:pt x="360029" y="237455"/>
                  </a:lnTo>
                  <a:lnTo>
                    <a:pt x="345240" y="257152"/>
                  </a:lnTo>
                  <a:lnTo>
                    <a:pt x="342352" y="260930"/>
                  </a:lnTo>
                  <a:lnTo>
                    <a:pt x="325285" y="284405"/>
                  </a:lnTo>
                  <a:lnTo>
                    <a:pt x="322989" y="287780"/>
                  </a:lnTo>
                  <a:lnTo>
                    <a:pt x="309550" y="307880"/>
                  </a:lnTo>
                  <a:lnTo>
                    <a:pt x="300738" y="322200"/>
                  </a:lnTo>
                  <a:lnTo>
                    <a:pt x="295191" y="331354"/>
                  </a:lnTo>
                  <a:lnTo>
                    <a:pt x="282344" y="354829"/>
                  </a:lnTo>
                  <a:lnTo>
                    <a:pt x="278488" y="362706"/>
                  </a:lnTo>
                  <a:lnTo>
                    <a:pt x="270707" y="378304"/>
                  </a:lnTo>
                  <a:lnTo>
                    <a:pt x="259786" y="401779"/>
                  </a:lnTo>
                  <a:lnTo>
                    <a:pt x="256237" y="410024"/>
                  </a:lnTo>
                  <a:lnTo>
                    <a:pt x="249088" y="425254"/>
                  </a:lnTo>
                  <a:lnTo>
                    <a:pt x="237836" y="448729"/>
                  </a:lnTo>
                  <a:lnTo>
                    <a:pt x="233986" y="456615"/>
                  </a:lnTo>
                  <a:lnTo>
                    <a:pt x="224888" y="472204"/>
                  </a:lnTo>
                  <a:lnTo>
                    <a:pt x="211736" y="491374"/>
                  </a:lnTo>
                  <a:lnTo>
                    <a:pt x="208067" y="495679"/>
                  </a:lnTo>
                  <a:lnTo>
                    <a:pt x="189485" y="514318"/>
                  </a:lnTo>
                  <a:lnTo>
                    <a:pt x="183530" y="519154"/>
                  </a:lnTo>
                  <a:lnTo>
                    <a:pt x="167234" y="530797"/>
                  </a:lnTo>
                  <a:lnTo>
                    <a:pt x="148301" y="542629"/>
                  </a:lnTo>
                  <a:lnTo>
                    <a:pt x="144983" y="544525"/>
                  </a:lnTo>
                  <a:lnTo>
                    <a:pt x="122733" y="558683"/>
                  </a:lnTo>
                  <a:lnTo>
                    <a:pt x="112262" y="566103"/>
                  </a:lnTo>
                  <a:lnTo>
                    <a:pt x="100482" y="574284"/>
                  </a:lnTo>
                  <a:lnTo>
                    <a:pt x="81717" y="589578"/>
                  </a:lnTo>
                  <a:lnTo>
                    <a:pt x="78231" y="592483"/>
                  </a:lnTo>
                  <a:lnTo>
                    <a:pt x="57776" y="613053"/>
                  </a:lnTo>
                  <a:lnTo>
                    <a:pt x="55980" y="614988"/>
                  </a:lnTo>
                  <a:lnTo>
                    <a:pt x="39314" y="636528"/>
                  </a:lnTo>
                  <a:lnTo>
                    <a:pt x="33730" y="644682"/>
                  </a:lnTo>
                  <a:lnTo>
                    <a:pt x="24747" y="660003"/>
                  </a:lnTo>
                  <a:lnTo>
                    <a:pt x="13333" y="683478"/>
                  </a:lnTo>
                  <a:lnTo>
                    <a:pt x="11479" y="688638"/>
                  </a:lnTo>
                  <a:lnTo>
                    <a:pt x="5687" y="706953"/>
                  </a:lnTo>
                  <a:lnTo>
                    <a:pt x="1173" y="730428"/>
                  </a:lnTo>
                  <a:lnTo>
                    <a:pt x="0" y="753903"/>
                  </a:lnTo>
                  <a:lnTo>
                    <a:pt x="2874" y="777378"/>
                  </a:lnTo>
                  <a:lnTo>
                    <a:pt x="10776" y="800852"/>
                  </a:lnTo>
                  <a:lnTo>
                    <a:pt x="11479" y="802117"/>
                  </a:lnTo>
                  <a:lnTo>
                    <a:pt x="29174" y="824327"/>
                  </a:lnTo>
                  <a:lnTo>
                    <a:pt x="33730" y="828292"/>
                  </a:lnTo>
                  <a:lnTo>
                    <a:pt x="55980" y="839540"/>
                  </a:lnTo>
                  <a:lnTo>
                    <a:pt x="78231" y="842849"/>
                  </a:lnTo>
                  <a:lnTo>
                    <a:pt x="100482" y="839078"/>
                  </a:lnTo>
                  <a:lnTo>
                    <a:pt x="122733" y="828640"/>
                  </a:lnTo>
                  <a:lnTo>
                    <a:pt x="128429" y="824327"/>
                  </a:lnTo>
                  <a:lnTo>
                    <a:pt x="144983" y="810130"/>
                  </a:lnTo>
                  <a:lnTo>
                    <a:pt x="153158" y="800852"/>
                  </a:lnTo>
                  <a:lnTo>
                    <a:pt x="167234" y="782989"/>
                  </a:lnTo>
                  <a:lnTo>
                    <a:pt x="171007" y="777378"/>
                  </a:lnTo>
                  <a:lnTo>
                    <a:pt x="185445" y="753903"/>
                  </a:lnTo>
                  <a:lnTo>
                    <a:pt x="189485" y="746782"/>
                  </a:lnTo>
                  <a:lnTo>
                    <a:pt x="198380" y="730428"/>
                  </a:lnTo>
                  <a:lnTo>
                    <a:pt x="211003" y="706953"/>
                  </a:lnTo>
                  <a:lnTo>
                    <a:pt x="211736" y="705490"/>
                  </a:lnTo>
                  <a:lnTo>
                    <a:pt x="223650" y="683478"/>
                  </a:lnTo>
                  <a:lnTo>
                    <a:pt x="233986" y="665670"/>
                  </a:lnTo>
                  <a:lnTo>
                    <a:pt x="237908" y="660003"/>
                  </a:lnTo>
                  <a:lnTo>
                    <a:pt x="255748" y="636528"/>
                  </a:lnTo>
                  <a:lnTo>
                    <a:pt x="256237" y="635925"/>
                  </a:lnTo>
                  <a:lnTo>
                    <a:pt x="278488" y="616411"/>
                  </a:lnTo>
                  <a:lnTo>
                    <a:pt x="284286" y="613053"/>
                  </a:lnTo>
                  <a:lnTo>
                    <a:pt x="300738" y="604357"/>
                  </a:lnTo>
                  <a:lnTo>
                    <a:pt x="322989" y="596397"/>
                  </a:lnTo>
                  <a:lnTo>
                    <a:pt x="345240" y="589956"/>
                  </a:lnTo>
                  <a:lnTo>
                    <a:pt x="346391" y="589578"/>
                  </a:lnTo>
                  <a:lnTo>
                    <a:pt x="367491" y="582789"/>
                  </a:lnTo>
                  <a:lnTo>
                    <a:pt x="389741" y="574353"/>
                  </a:lnTo>
                  <a:lnTo>
                    <a:pt x="406868" y="566103"/>
                  </a:lnTo>
                  <a:lnTo>
                    <a:pt x="411992" y="563587"/>
                  </a:lnTo>
                  <a:lnTo>
                    <a:pt x="434243" y="549391"/>
                  </a:lnTo>
                  <a:lnTo>
                    <a:pt x="442818" y="542629"/>
                  </a:lnTo>
                  <a:lnTo>
                    <a:pt x="456494" y="531458"/>
                  </a:lnTo>
                  <a:lnTo>
                    <a:pt x="469247" y="519154"/>
                  </a:lnTo>
                  <a:lnTo>
                    <a:pt x="478744" y="509724"/>
                  </a:lnTo>
                  <a:lnTo>
                    <a:pt x="491366" y="495679"/>
                  </a:lnTo>
                  <a:lnTo>
                    <a:pt x="500995" y="484905"/>
                  </a:lnTo>
                  <a:lnTo>
                    <a:pt x="511682" y="472204"/>
                  </a:lnTo>
                  <a:lnTo>
                    <a:pt x="523246" y="458867"/>
                  </a:lnTo>
                  <a:lnTo>
                    <a:pt x="531912" y="448729"/>
                  </a:lnTo>
                  <a:lnTo>
                    <a:pt x="545496" y="433832"/>
                  </a:lnTo>
                  <a:lnTo>
                    <a:pt x="553450" y="425254"/>
                  </a:lnTo>
                  <a:lnTo>
                    <a:pt x="567747" y="411093"/>
                  </a:lnTo>
                  <a:lnTo>
                    <a:pt x="577383" y="401779"/>
                  </a:lnTo>
                  <a:lnTo>
                    <a:pt x="589998" y="390570"/>
                  </a:lnTo>
                  <a:lnTo>
                    <a:pt x="603866" y="378304"/>
                  </a:lnTo>
                  <a:lnTo>
                    <a:pt x="612249" y="371342"/>
                  </a:lnTo>
                  <a:lnTo>
                    <a:pt x="631410" y="354829"/>
                  </a:lnTo>
                  <a:lnTo>
                    <a:pt x="634499" y="352235"/>
                  </a:lnTo>
                  <a:lnTo>
                    <a:pt x="656750" y="331952"/>
                  </a:lnTo>
                  <a:lnTo>
                    <a:pt x="657351" y="331354"/>
                  </a:lnTo>
                  <a:lnTo>
                    <a:pt x="679001" y="308849"/>
                  </a:lnTo>
                  <a:lnTo>
                    <a:pt x="679845" y="307880"/>
                  </a:lnTo>
                  <a:lnTo>
                    <a:pt x="698534" y="284405"/>
                  </a:lnTo>
                  <a:lnTo>
                    <a:pt x="701252" y="280533"/>
                  </a:lnTo>
                  <a:lnTo>
                    <a:pt x="713773" y="260930"/>
                  </a:lnTo>
                  <a:lnTo>
                    <a:pt x="723502" y="242740"/>
                  </a:lnTo>
                  <a:lnTo>
                    <a:pt x="726166" y="237455"/>
                  </a:lnTo>
                  <a:lnTo>
                    <a:pt x="735820" y="213980"/>
                  </a:lnTo>
                  <a:lnTo>
                    <a:pt x="743232" y="190505"/>
                  </a:lnTo>
                  <a:lnTo>
                    <a:pt x="745753" y="179127"/>
                  </a:lnTo>
                  <a:lnTo>
                    <a:pt x="748461" y="167030"/>
                  </a:lnTo>
                  <a:lnTo>
                    <a:pt x="751461" y="143555"/>
                  </a:lnTo>
                  <a:lnTo>
                    <a:pt x="752054" y="120080"/>
                  </a:lnTo>
                  <a:lnTo>
                    <a:pt x="749780" y="96605"/>
                  </a:lnTo>
                  <a:lnTo>
                    <a:pt x="745753" y="80248"/>
                  </a:lnTo>
                  <a:lnTo>
                    <a:pt x="743709" y="73131"/>
                  </a:lnTo>
                  <a:lnTo>
                    <a:pt x="731928" y="49656"/>
                  </a:lnTo>
                  <a:lnTo>
                    <a:pt x="723502" y="38845"/>
                  </a:lnTo>
                  <a:lnTo>
                    <a:pt x="710222" y="26181"/>
                  </a:lnTo>
                  <a:lnTo>
                    <a:pt x="701252" y="19729"/>
                  </a:lnTo>
                  <a:lnTo>
                    <a:pt x="679001" y="8730"/>
                  </a:lnTo>
                  <a:lnTo>
                    <a:pt x="657716" y="2706"/>
                  </a:lnTo>
                  <a:close/>
                </a:path>
              </a:pathLst>
            </a:custGeom>
            <a:solidFill>
              <a:srgbClr val="AAC6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220881" y="4610472"/>
              <a:ext cx="440733" cy="508889"/>
            </a:xfrm>
            <a:custGeom>
              <a:avLst/>
              <a:pathLst>
                <a:path w="440733" h="508889">
                  <a:moveTo>
                    <a:pt x="391921" y="14778"/>
                  </a:moveTo>
                  <a:lnTo>
                    <a:pt x="369670" y="4904"/>
                  </a:lnTo>
                  <a:lnTo>
                    <a:pt x="347419" y="287"/>
                  </a:lnTo>
                  <a:lnTo>
                    <a:pt x="325169" y="0"/>
                  </a:lnTo>
                  <a:lnTo>
                    <a:pt x="302918" y="3608"/>
                  </a:lnTo>
                  <a:lnTo>
                    <a:pt x="280667" y="10968"/>
                  </a:lnTo>
                  <a:lnTo>
                    <a:pt x="258416" y="22104"/>
                  </a:lnTo>
                  <a:lnTo>
                    <a:pt x="257100" y="22973"/>
                  </a:lnTo>
                  <a:lnTo>
                    <a:pt x="236166" y="37787"/>
                  </a:lnTo>
                  <a:lnTo>
                    <a:pt x="226138" y="46448"/>
                  </a:lnTo>
                  <a:lnTo>
                    <a:pt x="213915" y="58053"/>
                  </a:lnTo>
                  <a:lnTo>
                    <a:pt x="202890" y="69923"/>
                  </a:lnTo>
                  <a:lnTo>
                    <a:pt x="191664" y="83356"/>
                  </a:lnTo>
                  <a:lnTo>
                    <a:pt x="183776" y="93398"/>
                  </a:lnTo>
                  <a:lnTo>
                    <a:pt x="169413" y="113555"/>
                  </a:lnTo>
                  <a:lnTo>
                    <a:pt x="167068" y="116872"/>
                  </a:lnTo>
                  <a:lnTo>
                    <a:pt x="151823" y="140347"/>
                  </a:lnTo>
                  <a:lnTo>
                    <a:pt x="147163" y="148034"/>
                  </a:lnTo>
                  <a:lnTo>
                    <a:pt x="137095" y="163822"/>
                  </a:lnTo>
                  <a:lnTo>
                    <a:pt x="124912" y="183326"/>
                  </a:lnTo>
                  <a:lnTo>
                    <a:pt x="122253" y="187297"/>
                  </a:lnTo>
                  <a:lnTo>
                    <a:pt x="106922" y="210772"/>
                  </a:lnTo>
                  <a:lnTo>
                    <a:pt x="102661" y="217321"/>
                  </a:lnTo>
                  <a:lnTo>
                    <a:pt x="91003" y="234247"/>
                  </a:lnTo>
                  <a:lnTo>
                    <a:pt x="80411" y="249683"/>
                  </a:lnTo>
                  <a:lnTo>
                    <a:pt x="74782" y="257722"/>
                  </a:lnTo>
                  <a:lnTo>
                    <a:pt x="59054" y="281197"/>
                  </a:lnTo>
                  <a:lnTo>
                    <a:pt x="58160" y="282660"/>
                  </a:lnTo>
                  <a:lnTo>
                    <a:pt x="45148" y="304672"/>
                  </a:lnTo>
                  <a:lnTo>
                    <a:pt x="35909" y="321913"/>
                  </a:lnTo>
                  <a:lnTo>
                    <a:pt x="32685" y="328147"/>
                  </a:lnTo>
                  <a:lnTo>
                    <a:pt x="22490" y="351621"/>
                  </a:lnTo>
                  <a:lnTo>
                    <a:pt x="13751" y="375096"/>
                  </a:lnTo>
                  <a:lnTo>
                    <a:pt x="13658" y="375439"/>
                  </a:lnTo>
                  <a:lnTo>
                    <a:pt x="7259" y="398571"/>
                  </a:lnTo>
                  <a:lnTo>
                    <a:pt x="2486" y="422046"/>
                  </a:lnTo>
                  <a:lnTo>
                    <a:pt x="0" y="445521"/>
                  </a:lnTo>
                  <a:lnTo>
                    <a:pt x="1469" y="468996"/>
                  </a:lnTo>
                  <a:lnTo>
                    <a:pt x="12561" y="492471"/>
                  </a:lnTo>
                  <a:lnTo>
                    <a:pt x="13658" y="493474"/>
                  </a:lnTo>
                  <a:lnTo>
                    <a:pt x="35909" y="505230"/>
                  </a:lnTo>
                  <a:lnTo>
                    <a:pt x="58160" y="508889"/>
                  </a:lnTo>
                  <a:lnTo>
                    <a:pt x="80411" y="507672"/>
                  </a:lnTo>
                  <a:lnTo>
                    <a:pt x="102661" y="502392"/>
                  </a:lnTo>
                  <a:lnTo>
                    <a:pt x="124912" y="493249"/>
                  </a:lnTo>
                  <a:lnTo>
                    <a:pt x="126172" y="492471"/>
                  </a:lnTo>
                  <a:lnTo>
                    <a:pt x="147163" y="478945"/>
                  </a:lnTo>
                  <a:lnTo>
                    <a:pt x="159295" y="468996"/>
                  </a:lnTo>
                  <a:lnTo>
                    <a:pt x="169413" y="460388"/>
                  </a:lnTo>
                  <a:lnTo>
                    <a:pt x="184178" y="445521"/>
                  </a:lnTo>
                  <a:lnTo>
                    <a:pt x="191664" y="437926"/>
                  </a:lnTo>
                  <a:lnTo>
                    <a:pt x="205902" y="422046"/>
                  </a:lnTo>
                  <a:lnTo>
                    <a:pt x="213915" y="413450"/>
                  </a:lnTo>
                  <a:lnTo>
                    <a:pt x="227366" y="398571"/>
                  </a:lnTo>
                  <a:lnTo>
                    <a:pt x="236166" y="389624"/>
                  </a:lnTo>
                  <a:lnTo>
                    <a:pt x="250665" y="375096"/>
                  </a:lnTo>
                  <a:lnTo>
                    <a:pt x="258416" y="368133"/>
                  </a:lnTo>
                  <a:lnTo>
                    <a:pt x="277362" y="351621"/>
                  </a:lnTo>
                  <a:lnTo>
                    <a:pt x="280667" y="349031"/>
                  </a:lnTo>
                  <a:lnTo>
                    <a:pt x="302918" y="331394"/>
                  </a:lnTo>
                  <a:lnTo>
                    <a:pt x="306894" y="328147"/>
                  </a:lnTo>
                  <a:lnTo>
                    <a:pt x="325169" y="313970"/>
                  </a:lnTo>
                  <a:lnTo>
                    <a:pt x="336345" y="304672"/>
                  </a:lnTo>
                  <a:lnTo>
                    <a:pt x="347419" y="295498"/>
                  </a:lnTo>
                  <a:lnTo>
                    <a:pt x="362803" y="281197"/>
                  </a:lnTo>
                  <a:lnTo>
                    <a:pt x="369670" y="274481"/>
                  </a:lnTo>
                  <a:lnTo>
                    <a:pt x="384656" y="257722"/>
                  </a:lnTo>
                  <a:lnTo>
                    <a:pt x="391921" y="248655"/>
                  </a:lnTo>
                  <a:lnTo>
                    <a:pt x="402116" y="234247"/>
                  </a:lnTo>
                  <a:lnTo>
                    <a:pt x="414172" y="214065"/>
                  </a:lnTo>
                  <a:lnTo>
                    <a:pt x="415962" y="210772"/>
                  </a:lnTo>
                  <a:lnTo>
                    <a:pt x="426229" y="187297"/>
                  </a:lnTo>
                  <a:lnTo>
                    <a:pt x="433863" y="163822"/>
                  </a:lnTo>
                  <a:lnTo>
                    <a:pt x="436422" y="151609"/>
                  </a:lnTo>
                  <a:lnTo>
                    <a:pt x="438717" y="140347"/>
                  </a:lnTo>
                  <a:lnTo>
                    <a:pt x="440733" y="116872"/>
                  </a:lnTo>
                  <a:lnTo>
                    <a:pt x="439686" y="93398"/>
                  </a:lnTo>
                  <a:lnTo>
                    <a:pt x="436422" y="76988"/>
                  </a:lnTo>
                  <a:lnTo>
                    <a:pt x="434747" y="69923"/>
                  </a:lnTo>
                  <a:lnTo>
                    <a:pt x="423997" y="46448"/>
                  </a:lnTo>
                  <a:lnTo>
                    <a:pt x="414172" y="33266"/>
                  </a:lnTo>
                  <a:lnTo>
                    <a:pt x="403455" y="22973"/>
                  </a:lnTo>
                  <a:close/>
                </a:path>
              </a:pathLst>
            </a:custGeom>
            <a:solidFill>
              <a:srgbClr val="B8CF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285863" y="4638101"/>
              <a:ext cx="350656" cy="410736"/>
            </a:xfrm>
            <a:custGeom>
              <a:avLst/>
              <a:pathLst>
                <a:path w="350656" h="410736">
                  <a:moveTo>
                    <a:pt x="304688" y="9834"/>
                  </a:moveTo>
                  <a:lnTo>
                    <a:pt x="282437" y="1960"/>
                  </a:lnTo>
                  <a:lnTo>
                    <a:pt x="260186" y="0"/>
                  </a:lnTo>
                  <a:lnTo>
                    <a:pt x="237936" y="3034"/>
                  </a:lnTo>
                  <a:lnTo>
                    <a:pt x="215685" y="10599"/>
                  </a:lnTo>
                  <a:lnTo>
                    <a:pt x="200294" y="18819"/>
                  </a:lnTo>
                  <a:lnTo>
                    <a:pt x="193434" y="22880"/>
                  </a:lnTo>
                  <a:lnTo>
                    <a:pt x="171183" y="40366"/>
                  </a:lnTo>
                  <a:lnTo>
                    <a:pt x="169154" y="42294"/>
                  </a:lnTo>
                  <a:lnTo>
                    <a:pt x="148933" y="64003"/>
                  </a:lnTo>
                  <a:lnTo>
                    <a:pt x="147459" y="65769"/>
                  </a:lnTo>
                  <a:lnTo>
                    <a:pt x="130288" y="89243"/>
                  </a:lnTo>
                  <a:lnTo>
                    <a:pt x="126682" y="94935"/>
                  </a:lnTo>
                  <a:lnTo>
                    <a:pt x="115672" y="112718"/>
                  </a:lnTo>
                  <a:lnTo>
                    <a:pt x="104431" y="132753"/>
                  </a:lnTo>
                  <a:lnTo>
                    <a:pt x="102440" y="136193"/>
                  </a:lnTo>
                  <a:lnTo>
                    <a:pt x="90250" y="159668"/>
                  </a:lnTo>
                  <a:lnTo>
                    <a:pt x="82181" y="175626"/>
                  </a:lnTo>
                  <a:lnTo>
                    <a:pt x="78063" y="183143"/>
                  </a:lnTo>
                  <a:lnTo>
                    <a:pt x="65631" y="206618"/>
                  </a:lnTo>
                  <a:lnTo>
                    <a:pt x="59930" y="217275"/>
                  </a:lnTo>
                  <a:lnTo>
                    <a:pt x="52574" y="230093"/>
                  </a:lnTo>
                  <a:lnTo>
                    <a:pt x="38794" y="253568"/>
                  </a:lnTo>
                  <a:lnTo>
                    <a:pt x="37679" y="255616"/>
                  </a:lnTo>
                  <a:lnTo>
                    <a:pt x="26206" y="277043"/>
                  </a:lnTo>
                  <a:lnTo>
                    <a:pt x="15428" y="298198"/>
                  </a:lnTo>
                  <a:lnTo>
                    <a:pt x="14322" y="300518"/>
                  </a:lnTo>
                  <a:lnTo>
                    <a:pt x="6098" y="323993"/>
                  </a:lnTo>
                  <a:lnTo>
                    <a:pt x="741" y="347467"/>
                  </a:lnTo>
                  <a:lnTo>
                    <a:pt x="0" y="370942"/>
                  </a:lnTo>
                  <a:lnTo>
                    <a:pt x="7514" y="394417"/>
                  </a:lnTo>
                  <a:lnTo>
                    <a:pt x="15428" y="403500"/>
                  </a:lnTo>
                  <a:lnTo>
                    <a:pt x="37679" y="410736"/>
                  </a:lnTo>
                  <a:lnTo>
                    <a:pt x="59930" y="405845"/>
                  </a:lnTo>
                  <a:lnTo>
                    <a:pt x="81323" y="394417"/>
                  </a:lnTo>
                  <a:lnTo>
                    <a:pt x="82181" y="393936"/>
                  </a:lnTo>
                  <a:lnTo>
                    <a:pt x="104431" y="375427"/>
                  </a:lnTo>
                  <a:lnTo>
                    <a:pt x="108997" y="370942"/>
                  </a:lnTo>
                  <a:lnTo>
                    <a:pt x="126682" y="354418"/>
                  </a:lnTo>
                  <a:lnTo>
                    <a:pt x="133710" y="347467"/>
                  </a:lnTo>
                  <a:lnTo>
                    <a:pt x="148933" y="334014"/>
                  </a:lnTo>
                  <a:lnTo>
                    <a:pt x="160491" y="323993"/>
                  </a:lnTo>
                  <a:lnTo>
                    <a:pt x="171183" y="315957"/>
                  </a:lnTo>
                  <a:lnTo>
                    <a:pt x="192841" y="300518"/>
                  </a:lnTo>
                  <a:lnTo>
                    <a:pt x="193434" y="300148"/>
                  </a:lnTo>
                  <a:lnTo>
                    <a:pt x="215685" y="285276"/>
                  </a:lnTo>
                  <a:lnTo>
                    <a:pt x="227750" y="277043"/>
                  </a:lnTo>
                  <a:lnTo>
                    <a:pt x="237936" y="270506"/>
                  </a:lnTo>
                  <a:lnTo>
                    <a:pt x="260186" y="254694"/>
                  </a:lnTo>
                  <a:lnTo>
                    <a:pt x="261561" y="253568"/>
                  </a:lnTo>
                  <a:lnTo>
                    <a:pt x="282437" y="236036"/>
                  </a:lnTo>
                  <a:lnTo>
                    <a:pt x="288522" y="230093"/>
                  </a:lnTo>
                  <a:lnTo>
                    <a:pt x="304688" y="212829"/>
                  </a:lnTo>
                  <a:lnTo>
                    <a:pt x="309668" y="206618"/>
                  </a:lnTo>
                  <a:lnTo>
                    <a:pt x="325739" y="183143"/>
                  </a:lnTo>
                  <a:lnTo>
                    <a:pt x="326939" y="180942"/>
                  </a:lnTo>
                  <a:lnTo>
                    <a:pt x="337083" y="159668"/>
                  </a:lnTo>
                  <a:lnTo>
                    <a:pt x="345136" y="136193"/>
                  </a:lnTo>
                  <a:lnTo>
                    <a:pt x="349189" y="115949"/>
                  </a:lnTo>
                  <a:lnTo>
                    <a:pt x="349791" y="112718"/>
                  </a:lnTo>
                  <a:lnTo>
                    <a:pt x="350656" y="89243"/>
                  </a:lnTo>
                  <a:lnTo>
                    <a:pt x="349189" y="77714"/>
                  </a:lnTo>
                  <a:lnTo>
                    <a:pt x="347313" y="65769"/>
                  </a:lnTo>
                  <a:lnTo>
                    <a:pt x="337882" y="42294"/>
                  </a:lnTo>
                  <a:lnTo>
                    <a:pt x="326939" y="26987"/>
                  </a:lnTo>
                  <a:lnTo>
                    <a:pt x="318204" y="18819"/>
                  </a:lnTo>
                  <a:close/>
                </a:path>
              </a:pathLst>
            </a:custGeom>
            <a:solidFill>
              <a:srgbClr val="C7D8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396202" y="4669884"/>
              <a:ext cx="211709" cy="236467"/>
            </a:xfrm>
            <a:custGeom>
              <a:avLst/>
              <a:pathLst>
                <a:path w="211709" h="236467">
                  <a:moveTo>
                    <a:pt x="172099" y="4908"/>
                  </a:moveTo>
                  <a:lnTo>
                    <a:pt x="149848" y="0"/>
                  </a:lnTo>
                  <a:lnTo>
                    <a:pt x="127598" y="1905"/>
                  </a:lnTo>
                  <a:lnTo>
                    <a:pt x="105347" y="9557"/>
                  </a:lnTo>
                  <a:lnTo>
                    <a:pt x="103709" y="10511"/>
                  </a:lnTo>
                  <a:lnTo>
                    <a:pt x="83096" y="24427"/>
                  </a:lnTo>
                  <a:lnTo>
                    <a:pt x="72417" y="33986"/>
                  </a:lnTo>
                  <a:lnTo>
                    <a:pt x="60845" y="46385"/>
                  </a:lnTo>
                  <a:lnTo>
                    <a:pt x="52071" y="57461"/>
                  </a:lnTo>
                  <a:lnTo>
                    <a:pt x="38595" y="77953"/>
                  </a:lnTo>
                  <a:lnTo>
                    <a:pt x="36772" y="80936"/>
                  </a:lnTo>
                  <a:lnTo>
                    <a:pt x="25347" y="104411"/>
                  </a:lnTo>
                  <a:lnTo>
                    <a:pt x="16344" y="126368"/>
                  </a:lnTo>
                  <a:lnTo>
                    <a:pt x="15708" y="127886"/>
                  </a:lnTo>
                  <a:lnTo>
                    <a:pt x="8606" y="151360"/>
                  </a:lnTo>
                  <a:lnTo>
                    <a:pt x="3156" y="174835"/>
                  </a:lnTo>
                  <a:lnTo>
                    <a:pt x="0" y="198310"/>
                  </a:lnTo>
                  <a:lnTo>
                    <a:pt x="2450" y="221785"/>
                  </a:lnTo>
                  <a:lnTo>
                    <a:pt x="16344" y="235955"/>
                  </a:lnTo>
                  <a:lnTo>
                    <a:pt x="38595" y="236467"/>
                  </a:lnTo>
                  <a:lnTo>
                    <a:pt x="60845" y="231405"/>
                  </a:lnTo>
                  <a:lnTo>
                    <a:pt x="83096" y="224112"/>
                  </a:lnTo>
                  <a:lnTo>
                    <a:pt x="88146" y="221785"/>
                  </a:lnTo>
                  <a:lnTo>
                    <a:pt x="105347" y="214402"/>
                  </a:lnTo>
                  <a:lnTo>
                    <a:pt x="127598" y="202637"/>
                  </a:lnTo>
                  <a:lnTo>
                    <a:pt x="134028" y="198310"/>
                  </a:lnTo>
                  <a:lnTo>
                    <a:pt x="149848" y="187242"/>
                  </a:lnTo>
                  <a:lnTo>
                    <a:pt x="164026" y="174835"/>
                  </a:lnTo>
                  <a:lnTo>
                    <a:pt x="172099" y="166844"/>
                  </a:lnTo>
                  <a:lnTo>
                    <a:pt x="184598" y="151360"/>
                  </a:lnTo>
                  <a:lnTo>
                    <a:pt x="194350" y="136287"/>
                  </a:lnTo>
                  <a:lnTo>
                    <a:pt x="198857" y="127886"/>
                  </a:lnTo>
                  <a:lnTo>
                    <a:pt x="207467" y="104411"/>
                  </a:lnTo>
                  <a:lnTo>
                    <a:pt x="211709" y="80936"/>
                  </a:lnTo>
                  <a:lnTo>
                    <a:pt x="210697" y="57461"/>
                  </a:lnTo>
                  <a:lnTo>
                    <a:pt x="202947" y="33986"/>
                  </a:lnTo>
                  <a:lnTo>
                    <a:pt x="194350" y="21341"/>
                  </a:lnTo>
                  <a:lnTo>
                    <a:pt x="181869" y="10511"/>
                  </a:lnTo>
                  <a:close/>
                </a:path>
              </a:pathLst>
            </a:custGeom>
            <a:solidFill>
              <a:srgbClr val="D5E2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458855" y="4713427"/>
              <a:ext cx="111461" cy="120781"/>
            </a:xfrm>
            <a:custGeom>
              <a:avLst/>
              <a:pathLst>
                <a:path w="111461" h="120781">
                  <a:moveTo>
                    <a:pt x="87195" y="1694"/>
                  </a:moveTo>
                  <a:lnTo>
                    <a:pt x="64944" y="0"/>
                  </a:lnTo>
                  <a:lnTo>
                    <a:pt x="42693" y="9084"/>
                  </a:lnTo>
                  <a:lnTo>
                    <a:pt x="36548" y="13917"/>
                  </a:lnTo>
                  <a:lnTo>
                    <a:pt x="20442" y="30995"/>
                  </a:lnTo>
                  <a:lnTo>
                    <a:pt x="15907" y="37392"/>
                  </a:lnTo>
                  <a:lnTo>
                    <a:pt x="5062" y="60867"/>
                  </a:lnTo>
                  <a:lnTo>
                    <a:pt x="0" y="84342"/>
                  </a:lnTo>
                  <a:lnTo>
                    <a:pt x="5493" y="107817"/>
                  </a:lnTo>
                  <a:lnTo>
                    <a:pt x="20442" y="120021"/>
                  </a:lnTo>
                  <a:lnTo>
                    <a:pt x="42693" y="120781"/>
                  </a:lnTo>
                  <a:lnTo>
                    <a:pt x="64944" y="112737"/>
                  </a:lnTo>
                  <a:lnTo>
                    <a:pt x="72096" y="107817"/>
                  </a:lnTo>
                  <a:lnTo>
                    <a:pt x="87195" y="95081"/>
                  </a:lnTo>
                  <a:lnTo>
                    <a:pt x="95858" y="84342"/>
                  </a:lnTo>
                  <a:lnTo>
                    <a:pt x="108513" y="60867"/>
                  </a:lnTo>
                  <a:lnTo>
                    <a:pt x="109445" y="55024"/>
                  </a:lnTo>
                  <a:lnTo>
                    <a:pt x="111461" y="37392"/>
                  </a:lnTo>
                  <a:lnTo>
                    <a:pt x="109445" y="28485"/>
                  </a:lnTo>
                  <a:lnTo>
                    <a:pt x="103020" y="13917"/>
                  </a:lnTo>
                  <a:close/>
                </a:path>
              </a:pathLst>
            </a:custGeom>
            <a:solidFill>
              <a:srgbClr val="E3EC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1979112" y="5201424"/>
              <a:ext cx="127710" cy="166100"/>
            </a:xfrm>
            <a:custGeom>
              <a:avLst/>
              <a:pathLst>
                <a:path w="127710" h="166100">
                  <a:moveTo>
                    <a:pt x="121923" y="10655"/>
                  </a:moveTo>
                  <a:lnTo>
                    <a:pt x="126285" y="18893"/>
                  </a:lnTo>
                  <a:lnTo>
                    <a:pt x="127710" y="42368"/>
                  </a:lnTo>
                  <a:lnTo>
                    <a:pt x="123671" y="65843"/>
                  </a:lnTo>
                  <a:lnTo>
                    <a:pt x="121923" y="71157"/>
                  </a:lnTo>
                  <a:lnTo>
                    <a:pt x="115404" y="89318"/>
                  </a:lnTo>
                  <a:lnTo>
                    <a:pt x="104666" y="112793"/>
                  </a:lnTo>
                  <a:lnTo>
                    <a:pt x="99672" y="121611"/>
                  </a:lnTo>
                  <a:lnTo>
                    <a:pt x="88989" y="136268"/>
                  </a:lnTo>
                  <a:lnTo>
                    <a:pt x="77422" y="149501"/>
                  </a:lnTo>
                  <a:lnTo>
                    <a:pt x="62696" y="159743"/>
                  </a:lnTo>
                  <a:lnTo>
                    <a:pt x="55171" y="164061"/>
                  </a:lnTo>
                  <a:lnTo>
                    <a:pt x="32920" y="166100"/>
                  </a:lnTo>
                  <a:lnTo>
                    <a:pt x="19788" y="159743"/>
                  </a:lnTo>
                  <a:lnTo>
                    <a:pt x="10670" y="151870"/>
                  </a:lnTo>
                  <a:lnTo>
                    <a:pt x="3066" y="136268"/>
                  </a:lnTo>
                  <a:lnTo>
                    <a:pt x="0" y="112793"/>
                  </a:lnTo>
                  <a:lnTo>
                    <a:pt x="3330" y="89318"/>
                  </a:lnTo>
                  <a:lnTo>
                    <a:pt x="10670" y="67840"/>
                  </a:lnTo>
                  <a:lnTo>
                    <a:pt x="11593" y="65843"/>
                  </a:lnTo>
                  <a:lnTo>
                    <a:pt x="27388" y="42368"/>
                  </a:lnTo>
                  <a:lnTo>
                    <a:pt x="32920" y="35557"/>
                  </a:lnTo>
                  <a:lnTo>
                    <a:pt x="51374" y="18893"/>
                  </a:lnTo>
                  <a:lnTo>
                    <a:pt x="55171" y="15790"/>
                  </a:lnTo>
                  <a:lnTo>
                    <a:pt x="77422" y="4535"/>
                  </a:lnTo>
                  <a:lnTo>
                    <a:pt x="99672" y="0"/>
                  </a:lnTo>
                  <a:close/>
                </a:path>
              </a:pathLst>
            </a:custGeom>
            <a:solidFill>
              <a:srgbClr val="B8CF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23746" y="483852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50455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1323746" y="3855269"/>
              <a:ext cx="2096369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489705" y="1426721"/>
              <a:ext cx="2096369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89705" y="337577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89705" y="298945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489705" y="260313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489705" y="221682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489705" y="1830506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489705" y="144418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4834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721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4486075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854941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223807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489705" y="356893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489705" y="3182614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489705" y="279629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489705" y="2409981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489705" y="2023664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489705" y="163734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63911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932777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301642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670508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03937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40824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686477" y="1834906"/>
              <a:ext cx="1581193" cy="1637306"/>
            </a:xfrm>
            <a:custGeom>
              <a:avLst/>
              <a:pathLst>
                <a:path w="1581193" h="1637306">
                  <a:moveTo>
                    <a:pt x="1426045" y="2563"/>
                  </a:moveTo>
                  <a:lnTo>
                    <a:pt x="1403794" y="0"/>
                  </a:lnTo>
                  <a:lnTo>
                    <a:pt x="1381543" y="361"/>
                  </a:lnTo>
                  <a:lnTo>
                    <a:pt x="1359292" y="3498"/>
                  </a:lnTo>
                  <a:lnTo>
                    <a:pt x="1337042" y="9322"/>
                  </a:lnTo>
                  <a:lnTo>
                    <a:pt x="1314791" y="17788"/>
                  </a:lnTo>
                  <a:lnTo>
                    <a:pt x="1314620" y="17868"/>
                  </a:lnTo>
                  <a:lnTo>
                    <a:pt x="1292540" y="26808"/>
                  </a:lnTo>
                  <a:lnTo>
                    <a:pt x="1270289" y="37152"/>
                  </a:lnTo>
                  <a:lnTo>
                    <a:pt x="1261792" y="41343"/>
                  </a:lnTo>
                  <a:lnTo>
                    <a:pt x="1248039" y="46856"/>
                  </a:lnTo>
                  <a:lnTo>
                    <a:pt x="1225788" y="55600"/>
                  </a:lnTo>
                  <a:lnTo>
                    <a:pt x="1203537" y="63975"/>
                  </a:lnTo>
                  <a:lnTo>
                    <a:pt x="1200990" y="64818"/>
                  </a:lnTo>
                  <a:lnTo>
                    <a:pt x="1181287" y="69781"/>
                  </a:lnTo>
                  <a:lnTo>
                    <a:pt x="1159036" y="74444"/>
                  </a:lnTo>
                  <a:lnTo>
                    <a:pt x="1136785" y="78064"/>
                  </a:lnTo>
                  <a:lnTo>
                    <a:pt x="1114534" y="80640"/>
                  </a:lnTo>
                  <a:lnTo>
                    <a:pt x="1092284" y="82370"/>
                  </a:lnTo>
                  <a:lnTo>
                    <a:pt x="1070033" y="83658"/>
                  </a:lnTo>
                  <a:lnTo>
                    <a:pt x="1047782" y="85051"/>
                  </a:lnTo>
                  <a:lnTo>
                    <a:pt x="1025531" y="87150"/>
                  </a:lnTo>
                  <a:lnTo>
                    <a:pt x="1017876" y="88292"/>
                  </a:lnTo>
                  <a:lnTo>
                    <a:pt x="1003281" y="89989"/>
                  </a:lnTo>
                  <a:lnTo>
                    <a:pt x="981030" y="94010"/>
                  </a:lnTo>
                  <a:lnTo>
                    <a:pt x="958779" y="100103"/>
                  </a:lnTo>
                  <a:lnTo>
                    <a:pt x="936528" y="109081"/>
                  </a:lnTo>
                  <a:lnTo>
                    <a:pt x="931318" y="111767"/>
                  </a:lnTo>
                  <a:lnTo>
                    <a:pt x="914278" y="119754"/>
                  </a:lnTo>
                  <a:lnTo>
                    <a:pt x="892027" y="134103"/>
                  </a:lnTo>
                  <a:lnTo>
                    <a:pt x="890490" y="135242"/>
                  </a:lnTo>
                  <a:lnTo>
                    <a:pt x="869776" y="150391"/>
                  </a:lnTo>
                  <a:lnTo>
                    <a:pt x="860012" y="158717"/>
                  </a:lnTo>
                  <a:lnTo>
                    <a:pt x="847526" y="169460"/>
                  </a:lnTo>
                  <a:lnTo>
                    <a:pt x="833413" y="182192"/>
                  </a:lnTo>
                  <a:lnTo>
                    <a:pt x="825275" y="189425"/>
                  </a:lnTo>
                  <a:lnTo>
                    <a:pt x="806224" y="205667"/>
                  </a:lnTo>
                  <a:lnTo>
                    <a:pt x="803024" y="208210"/>
                  </a:lnTo>
                  <a:lnTo>
                    <a:pt x="780773" y="223835"/>
                  </a:lnTo>
                  <a:lnTo>
                    <a:pt x="772630" y="229142"/>
                  </a:lnTo>
                  <a:lnTo>
                    <a:pt x="758523" y="237281"/>
                  </a:lnTo>
                  <a:lnTo>
                    <a:pt x="736272" y="250617"/>
                  </a:lnTo>
                  <a:lnTo>
                    <a:pt x="733131" y="252617"/>
                  </a:lnTo>
                  <a:lnTo>
                    <a:pt x="714021" y="264151"/>
                  </a:lnTo>
                  <a:lnTo>
                    <a:pt x="698380" y="276092"/>
                  </a:lnTo>
                  <a:lnTo>
                    <a:pt x="691770" y="281311"/>
                  </a:lnTo>
                  <a:lnTo>
                    <a:pt x="673150" y="299567"/>
                  </a:lnTo>
                  <a:lnTo>
                    <a:pt x="669520" y="303635"/>
                  </a:lnTo>
                  <a:lnTo>
                    <a:pt x="654405" y="323041"/>
                  </a:lnTo>
                  <a:lnTo>
                    <a:pt x="647269" y="334568"/>
                  </a:lnTo>
                  <a:lnTo>
                    <a:pt x="640095" y="346516"/>
                  </a:lnTo>
                  <a:lnTo>
                    <a:pt x="628821" y="369991"/>
                  </a:lnTo>
                  <a:lnTo>
                    <a:pt x="625018" y="379590"/>
                  </a:lnTo>
                  <a:lnTo>
                    <a:pt x="618798" y="393466"/>
                  </a:lnTo>
                  <a:lnTo>
                    <a:pt x="609419" y="416941"/>
                  </a:lnTo>
                  <a:lnTo>
                    <a:pt x="602767" y="434369"/>
                  </a:lnTo>
                  <a:lnTo>
                    <a:pt x="599745" y="440416"/>
                  </a:lnTo>
                  <a:lnTo>
                    <a:pt x="586492" y="463891"/>
                  </a:lnTo>
                  <a:lnTo>
                    <a:pt x="580517" y="472843"/>
                  </a:lnTo>
                  <a:lnTo>
                    <a:pt x="566569" y="487366"/>
                  </a:lnTo>
                  <a:lnTo>
                    <a:pt x="558266" y="494438"/>
                  </a:lnTo>
                  <a:lnTo>
                    <a:pt x="536015" y="508196"/>
                  </a:lnTo>
                  <a:lnTo>
                    <a:pt x="530836" y="510841"/>
                  </a:lnTo>
                  <a:lnTo>
                    <a:pt x="513765" y="518528"/>
                  </a:lnTo>
                  <a:lnTo>
                    <a:pt x="491514" y="529334"/>
                  </a:lnTo>
                  <a:lnTo>
                    <a:pt x="482874" y="534316"/>
                  </a:lnTo>
                  <a:lnTo>
                    <a:pt x="469263" y="542163"/>
                  </a:lnTo>
                  <a:lnTo>
                    <a:pt x="448642" y="557791"/>
                  </a:lnTo>
                  <a:lnTo>
                    <a:pt x="447012" y="559127"/>
                  </a:lnTo>
                  <a:lnTo>
                    <a:pt x="424877" y="581265"/>
                  </a:lnTo>
                  <a:lnTo>
                    <a:pt x="424762" y="581396"/>
                  </a:lnTo>
                  <a:lnTo>
                    <a:pt x="406193" y="604740"/>
                  </a:lnTo>
                  <a:lnTo>
                    <a:pt x="402511" y="609965"/>
                  </a:lnTo>
                  <a:lnTo>
                    <a:pt x="389940" y="628215"/>
                  </a:lnTo>
                  <a:lnTo>
                    <a:pt x="380260" y="643403"/>
                  </a:lnTo>
                  <a:lnTo>
                    <a:pt x="374826" y="651690"/>
                  </a:lnTo>
                  <a:lnTo>
                    <a:pt x="359853" y="675165"/>
                  </a:lnTo>
                  <a:lnTo>
                    <a:pt x="358009" y="678045"/>
                  </a:lnTo>
                  <a:lnTo>
                    <a:pt x="344437" y="698640"/>
                  </a:lnTo>
                  <a:lnTo>
                    <a:pt x="335759" y="713001"/>
                  </a:lnTo>
                  <a:lnTo>
                    <a:pt x="330129" y="722115"/>
                  </a:lnTo>
                  <a:lnTo>
                    <a:pt x="317605" y="745590"/>
                  </a:lnTo>
                  <a:lnTo>
                    <a:pt x="313508" y="755217"/>
                  </a:lnTo>
                  <a:lnTo>
                    <a:pt x="307364" y="769065"/>
                  </a:lnTo>
                  <a:lnTo>
                    <a:pt x="299908" y="792540"/>
                  </a:lnTo>
                  <a:lnTo>
                    <a:pt x="295410" y="816014"/>
                  </a:lnTo>
                  <a:lnTo>
                    <a:pt x="293385" y="839489"/>
                  </a:lnTo>
                  <a:lnTo>
                    <a:pt x="293396" y="862964"/>
                  </a:lnTo>
                  <a:lnTo>
                    <a:pt x="294981" y="886439"/>
                  </a:lnTo>
                  <a:lnTo>
                    <a:pt x="297559" y="909914"/>
                  </a:lnTo>
                  <a:lnTo>
                    <a:pt x="300351" y="933389"/>
                  </a:lnTo>
                  <a:lnTo>
                    <a:pt x="302387" y="956864"/>
                  </a:lnTo>
                  <a:lnTo>
                    <a:pt x="302663" y="980339"/>
                  </a:lnTo>
                  <a:lnTo>
                    <a:pt x="300346" y="1003814"/>
                  </a:lnTo>
                  <a:lnTo>
                    <a:pt x="294838" y="1027289"/>
                  </a:lnTo>
                  <a:lnTo>
                    <a:pt x="291257" y="1036406"/>
                  </a:lnTo>
                  <a:lnTo>
                    <a:pt x="284008" y="1050763"/>
                  </a:lnTo>
                  <a:lnTo>
                    <a:pt x="269006" y="1070777"/>
                  </a:lnTo>
                  <a:lnTo>
                    <a:pt x="265654" y="1074238"/>
                  </a:lnTo>
                  <a:lnTo>
                    <a:pt x="246756" y="1088478"/>
                  </a:lnTo>
                  <a:lnTo>
                    <a:pt x="232313" y="1097713"/>
                  </a:lnTo>
                  <a:lnTo>
                    <a:pt x="224505" y="1101641"/>
                  </a:lnTo>
                  <a:lnTo>
                    <a:pt x="202254" y="1112698"/>
                  </a:lnTo>
                  <a:lnTo>
                    <a:pt x="187276" y="1121188"/>
                  </a:lnTo>
                  <a:lnTo>
                    <a:pt x="180004" y="1124821"/>
                  </a:lnTo>
                  <a:lnTo>
                    <a:pt x="157753" y="1138375"/>
                  </a:lnTo>
                  <a:lnTo>
                    <a:pt x="149396" y="1144663"/>
                  </a:lnTo>
                  <a:lnTo>
                    <a:pt x="135502" y="1154971"/>
                  </a:lnTo>
                  <a:lnTo>
                    <a:pt x="121119" y="1168138"/>
                  </a:lnTo>
                  <a:lnTo>
                    <a:pt x="113251" y="1175740"/>
                  </a:lnTo>
                  <a:lnTo>
                    <a:pt x="98936" y="1191613"/>
                  </a:lnTo>
                  <a:lnTo>
                    <a:pt x="91001" y="1201476"/>
                  </a:lnTo>
                  <a:lnTo>
                    <a:pt x="80707" y="1215088"/>
                  </a:lnTo>
                  <a:lnTo>
                    <a:pt x="68750" y="1233786"/>
                  </a:lnTo>
                  <a:lnTo>
                    <a:pt x="65668" y="1238563"/>
                  </a:lnTo>
                  <a:lnTo>
                    <a:pt x="52322" y="1262038"/>
                  </a:lnTo>
                  <a:lnTo>
                    <a:pt x="46499" y="1274561"/>
                  </a:lnTo>
                  <a:lnTo>
                    <a:pt x="40943" y="1285512"/>
                  </a:lnTo>
                  <a:lnTo>
                    <a:pt x="31042" y="1308987"/>
                  </a:lnTo>
                  <a:lnTo>
                    <a:pt x="24248" y="1329723"/>
                  </a:lnTo>
                  <a:lnTo>
                    <a:pt x="23196" y="1332462"/>
                  </a:lnTo>
                  <a:lnTo>
                    <a:pt x="15636" y="1355937"/>
                  </a:lnTo>
                  <a:lnTo>
                    <a:pt x="10027" y="1379412"/>
                  </a:lnTo>
                  <a:lnTo>
                    <a:pt x="5956" y="1402887"/>
                  </a:lnTo>
                  <a:lnTo>
                    <a:pt x="3132" y="1426362"/>
                  </a:lnTo>
                  <a:lnTo>
                    <a:pt x="1998" y="1441472"/>
                  </a:lnTo>
                  <a:lnTo>
                    <a:pt x="1141" y="1449837"/>
                  </a:lnTo>
                  <a:lnTo>
                    <a:pt x="0" y="1473312"/>
                  </a:lnTo>
                  <a:lnTo>
                    <a:pt x="2" y="1496787"/>
                  </a:lnTo>
                  <a:lnTo>
                    <a:pt x="1292" y="1520261"/>
                  </a:lnTo>
                  <a:lnTo>
                    <a:pt x="1998" y="1526424"/>
                  </a:lnTo>
                  <a:lnTo>
                    <a:pt x="3895" y="1543736"/>
                  </a:lnTo>
                  <a:lnTo>
                    <a:pt x="9210" y="1567211"/>
                  </a:lnTo>
                  <a:lnTo>
                    <a:pt x="22247" y="1590686"/>
                  </a:lnTo>
                  <a:lnTo>
                    <a:pt x="24248" y="1592799"/>
                  </a:lnTo>
                  <a:lnTo>
                    <a:pt x="46499" y="1611631"/>
                  </a:lnTo>
                  <a:lnTo>
                    <a:pt x="50566" y="1614161"/>
                  </a:lnTo>
                  <a:lnTo>
                    <a:pt x="68750" y="1623198"/>
                  </a:lnTo>
                  <a:lnTo>
                    <a:pt x="91001" y="1630854"/>
                  </a:lnTo>
                  <a:lnTo>
                    <a:pt x="113251" y="1635422"/>
                  </a:lnTo>
                  <a:lnTo>
                    <a:pt x="135502" y="1637306"/>
                  </a:lnTo>
                  <a:lnTo>
                    <a:pt x="157753" y="1636646"/>
                  </a:lnTo>
                  <a:lnTo>
                    <a:pt x="180004" y="1633404"/>
                  </a:lnTo>
                  <a:lnTo>
                    <a:pt x="202254" y="1627357"/>
                  </a:lnTo>
                  <a:lnTo>
                    <a:pt x="224505" y="1618013"/>
                  </a:lnTo>
                  <a:lnTo>
                    <a:pt x="231781" y="1614161"/>
                  </a:lnTo>
                  <a:lnTo>
                    <a:pt x="246756" y="1606445"/>
                  </a:lnTo>
                  <a:lnTo>
                    <a:pt x="269006" y="1591172"/>
                  </a:lnTo>
                  <a:lnTo>
                    <a:pt x="269664" y="1590686"/>
                  </a:lnTo>
                  <a:lnTo>
                    <a:pt x="291257" y="1573903"/>
                  </a:lnTo>
                  <a:lnTo>
                    <a:pt x="298618" y="1567211"/>
                  </a:lnTo>
                  <a:lnTo>
                    <a:pt x="313508" y="1553220"/>
                  </a:lnTo>
                  <a:lnTo>
                    <a:pt x="322734" y="1543736"/>
                  </a:lnTo>
                  <a:lnTo>
                    <a:pt x="335759" y="1530681"/>
                  </a:lnTo>
                  <a:lnTo>
                    <a:pt x="345761" y="1520261"/>
                  </a:lnTo>
                  <a:lnTo>
                    <a:pt x="358009" y="1508598"/>
                  </a:lnTo>
                  <a:lnTo>
                    <a:pt x="370271" y="1496787"/>
                  </a:lnTo>
                  <a:lnTo>
                    <a:pt x="380260" y="1488237"/>
                  </a:lnTo>
                  <a:lnTo>
                    <a:pt x="397375" y="1473312"/>
                  </a:lnTo>
                  <a:lnTo>
                    <a:pt x="402511" y="1469248"/>
                  </a:lnTo>
                  <a:lnTo>
                    <a:pt x="424762" y="1450787"/>
                  </a:lnTo>
                  <a:lnTo>
                    <a:pt x="425838" y="1449837"/>
                  </a:lnTo>
                  <a:lnTo>
                    <a:pt x="447012" y="1431904"/>
                  </a:lnTo>
                  <a:lnTo>
                    <a:pt x="452828" y="1426362"/>
                  </a:lnTo>
                  <a:lnTo>
                    <a:pt x="469263" y="1410175"/>
                  </a:lnTo>
                  <a:lnTo>
                    <a:pt x="476049" y="1402887"/>
                  </a:lnTo>
                  <a:lnTo>
                    <a:pt x="491514" y="1384970"/>
                  </a:lnTo>
                  <a:lnTo>
                    <a:pt x="496233" y="1379412"/>
                  </a:lnTo>
                  <a:lnTo>
                    <a:pt x="513765" y="1357585"/>
                  </a:lnTo>
                  <a:lnTo>
                    <a:pt x="515201" y="1355937"/>
                  </a:lnTo>
                  <a:lnTo>
                    <a:pt x="536015" y="1332851"/>
                  </a:lnTo>
                  <a:lnTo>
                    <a:pt x="536443" y="1332462"/>
                  </a:lnTo>
                  <a:lnTo>
                    <a:pt x="558266" y="1315213"/>
                  </a:lnTo>
                  <a:lnTo>
                    <a:pt x="569109" y="1308987"/>
                  </a:lnTo>
                  <a:lnTo>
                    <a:pt x="580517" y="1303606"/>
                  </a:lnTo>
                  <a:lnTo>
                    <a:pt x="602767" y="1296658"/>
                  </a:lnTo>
                  <a:lnTo>
                    <a:pt x="625018" y="1291805"/>
                  </a:lnTo>
                  <a:lnTo>
                    <a:pt x="647269" y="1287399"/>
                  </a:lnTo>
                  <a:lnTo>
                    <a:pt x="654990" y="1285512"/>
                  </a:lnTo>
                  <a:lnTo>
                    <a:pt x="669520" y="1282345"/>
                  </a:lnTo>
                  <a:lnTo>
                    <a:pt x="691770" y="1274935"/>
                  </a:lnTo>
                  <a:lnTo>
                    <a:pt x="714021" y="1263103"/>
                  </a:lnTo>
                  <a:lnTo>
                    <a:pt x="715534" y="1262038"/>
                  </a:lnTo>
                  <a:lnTo>
                    <a:pt x="736272" y="1247102"/>
                  </a:lnTo>
                  <a:lnTo>
                    <a:pt x="745334" y="1238563"/>
                  </a:lnTo>
                  <a:lnTo>
                    <a:pt x="758523" y="1225588"/>
                  </a:lnTo>
                  <a:lnTo>
                    <a:pt x="767856" y="1215088"/>
                  </a:lnTo>
                  <a:lnTo>
                    <a:pt x="780773" y="1200424"/>
                  </a:lnTo>
                  <a:lnTo>
                    <a:pt x="788375" y="1191613"/>
                  </a:lnTo>
                  <a:lnTo>
                    <a:pt x="803024" y="1175844"/>
                  </a:lnTo>
                  <a:lnTo>
                    <a:pt x="810674" y="1168138"/>
                  </a:lnTo>
                  <a:lnTo>
                    <a:pt x="825275" y="1155682"/>
                  </a:lnTo>
                  <a:lnTo>
                    <a:pt x="839715" y="1144663"/>
                  </a:lnTo>
                  <a:lnTo>
                    <a:pt x="847526" y="1139895"/>
                  </a:lnTo>
                  <a:lnTo>
                    <a:pt x="869776" y="1127882"/>
                  </a:lnTo>
                  <a:lnTo>
                    <a:pt x="882980" y="1121188"/>
                  </a:lnTo>
                  <a:lnTo>
                    <a:pt x="892027" y="1117521"/>
                  </a:lnTo>
                  <a:lnTo>
                    <a:pt x="914278" y="1108556"/>
                  </a:lnTo>
                  <a:lnTo>
                    <a:pt x="936528" y="1098432"/>
                  </a:lnTo>
                  <a:lnTo>
                    <a:pt x="938021" y="1097713"/>
                  </a:lnTo>
                  <a:lnTo>
                    <a:pt x="958779" y="1088998"/>
                  </a:lnTo>
                  <a:lnTo>
                    <a:pt x="981030" y="1077079"/>
                  </a:lnTo>
                  <a:lnTo>
                    <a:pt x="985633" y="1074238"/>
                  </a:lnTo>
                  <a:lnTo>
                    <a:pt x="1003281" y="1063753"/>
                  </a:lnTo>
                  <a:lnTo>
                    <a:pt x="1020214" y="1050763"/>
                  </a:lnTo>
                  <a:lnTo>
                    <a:pt x="1025531" y="1046524"/>
                  </a:lnTo>
                  <a:lnTo>
                    <a:pt x="1045348" y="1027289"/>
                  </a:lnTo>
                  <a:lnTo>
                    <a:pt x="1047782" y="1024641"/>
                  </a:lnTo>
                  <a:lnTo>
                    <a:pt x="1064726" y="1003814"/>
                  </a:lnTo>
                  <a:lnTo>
                    <a:pt x="1070033" y="996027"/>
                  </a:lnTo>
                  <a:lnTo>
                    <a:pt x="1080292" y="980339"/>
                  </a:lnTo>
                  <a:lnTo>
                    <a:pt x="1092284" y="957686"/>
                  </a:lnTo>
                  <a:lnTo>
                    <a:pt x="1092735" y="956864"/>
                  </a:lnTo>
                  <a:lnTo>
                    <a:pt x="1105289" y="933389"/>
                  </a:lnTo>
                  <a:lnTo>
                    <a:pt x="1114534" y="913472"/>
                  </a:lnTo>
                  <a:lnTo>
                    <a:pt x="1116382" y="909914"/>
                  </a:lnTo>
                  <a:lnTo>
                    <a:pt x="1129090" y="886439"/>
                  </a:lnTo>
                  <a:lnTo>
                    <a:pt x="1136785" y="871766"/>
                  </a:lnTo>
                  <a:lnTo>
                    <a:pt x="1142035" y="862964"/>
                  </a:lnTo>
                  <a:lnTo>
                    <a:pt x="1156089" y="839489"/>
                  </a:lnTo>
                  <a:lnTo>
                    <a:pt x="1159036" y="834645"/>
                  </a:lnTo>
                  <a:lnTo>
                    <a:pt x="1171584" y="816014"/>
                  </a:lnTo>
                  <a:lnTo>
                    <a:pt x="1181287" y="800357"/>
                  </a:lnTo>
                  <a:lnTo>
                    <a:pt x="1186607" y="792540"/>
                  </a:lnTo>
                  <a:lnTo>
                    <a:pt x="1201312" y="769065"/>
                  </a:lnTo>
                  <a:lnTo>
                    <a:pt x="1203537" y="765275"/>
                  </a:lnTo>
                  <a:lnTo>
                    <a:pt x="1216279" y="745590"/>
                  </a:lnTo>
                  <a:lnTo>
                    <a:pt x="1225788" y="728448"/>
                  </a:lnTo>
                  <a:lnTo>
                    <a:pt x="1229749" y="722115"/>
                  </a:lnTo>
                  <a:lnTo>
                    <a:pt x="1243471" y="698640"/>
                  </a:lnTo>
                  <a:lnTo>
                    <a:pt x="1248039" y="690295"/>
                  </a:lnTo>
                  <a:lnTo>
                    <a:pt x="1257595" y="675165"/>
                  </a:lnTo>
                  <a:lnTo>
                    <a:pt x="1270289" y="653645"/>
                  </a:lnTo>
                  <a:lnTo>
                    <a:pt x="1271628" y="651690"/>
                  </a:lnTo>
                  <a:lnTo>
                    <a:pt x="1288392" y="628215"/>
                  </a:lnTo>
                  <a:lnTo>
                    <a:pt x="1292540" y="622578"/>
                  </a:lnTo>
                  <a:lnTo>
                    <a:pt x="1307181" y="604740"/>
                  </a:lnTo>
                  <a:lnTo>
                    <a:pt x="1314791" y="595784"/>
                  </a:lnTo>
                  <a:lnTo>
                    <a:pt x="1327954" y="581265"/>
                  </a:lnTo>
                  <a:lnTo>
                    <a:pt x="1337042" y="571476"/>
                  </a:lnTo>
                  <a:lnTo>
                    <a:pt x="1350010" y="557791"/>
                  </a:lnTo>
                  <a:lnTo>
                    <a:pt x="1359292" y="547883"/>
                  </a:lnTo>
                  <a:lnTo>
                    <a:pt x="1371942" y="534316"/>
                  </a:lnTo>
                  <a:lnTo>
                    <a:pt x="1381543" y="523358"/>
                  </a:lnTo>
                  <a:lnTo>
                    <a:pt x="1392486" y="510841"/>
                  </a:lnTo>
                  <a:lnTo>
                    <a:pt x="1403794" y="496257"/>
                  </a:lnTo>
                  <a:lnTo>
                    <a:pt x="1410865" y="487366"/>
                  </a:lnTo>
                  <a:lnTo>
                    <a:pt x="1426045" y="464605"/>
                  </a:lnTo>
                  <a:lnTo>
                    <a:pt x="1426555" y="463891"/>
                  </a:lnTo>
                  <a:lnTo>
                    <a:pt x="1441537" y="440416"/>
                  </a:lnTo>
                  <a:lnTo>
                    <a:pt x="1448295" y="426933"/>
                  </a:lnTo>
                  <a:lnTo>
                    <a:pt x="1454156" y="416941"/>
                  </a:lnTo>
                  <a:lnTo>
                    <a:pt x="1465753" y="393466"/>
                  </a:lnTo>
                  <a:lnTo>
                    <a:pt x="1470546" y="382112"/>
                  </a:lnTo>
                  <a:lnTo>
                    <a:pt x="1477109" y="369991"/>
                  </a:lnTo>
                  <a:lnTo>
                    <a:pt x="1488824" y="346516"/>
                  </a:lnTo>
                  <a:lnTo>
                    <a:pt x="1492797" y="338376"/>
                  </a:lnTo>
                  <a:lnTo>
                    <a:pt x="1502887" y="323041"/>
                  </a:lnTo>
                  <a:lnTo>
                    <a:pt x="1515048" y="304809"/>
                  </a:lnTo>
                  <a:lnTo>
                    <a:pt x="1519472" y="299567"/>
                  </a:lnTo>
                  <a:lnTo>
                    <a:pt x="1537298" y="277807"/>
                  </a:lnTo>
                  <a:lnTo>
                    <a:pt x="1538831" y="276092"/>
                  </a:lnTo>
                  <a:lnTo>
                    <a:pt x="1557062" y="252617"/>
                  </a:lnTo>
                  <a:lnTo>
                    <a:pt x="1559549" y="248458"/>
                  </a:lnTo>
                  <a:lnTo>
                    <a:pt x="1570409" y="229142"/>
                  </a:lnTo>
                  <a:lnTo>
                    <a:pt x="1578260" y="205667"/>
                  </a:lnTo>
                  <a:lnTo>
                    <a:pt x="1581193" y="182192"/>
                  </a:lnTo>
                  <a:lnTo>
                    <a:pt x="1579768" y="158717"/>
                  </a:lnTo>
                  <a:lnTo>
                    <a:pt x="1574310" y="135242"/>
                  </a:lnTo>
                  <a:lnTo>
                    <a:pt x="1564780" y="111767"/>
                  </a:lnTo>
                  <a:lnTo>
                    <a:pt x="1559549" y="102627"/>
                  </a:lnTo>
                  <a:lnTo>
                    <a:pt x="1551067" y="88292"/>
                  </a:lnTo>
                  <a:lnTo>
                    <a:pt x="1537298" y="70446"/>
                  </a:lnTo>
                  <a:lnTo>
                    <a:pt x="1532548" y="64818"/>
                  </a:lnTo>
                  <a:lnTo>
                    <a:pt x="1515048" y="47577"/>
                  </a:lnTo>
                  <a:lnTo>
                    <a:pt x="1507595" y="41343"/>
                  </a:lnTo>
                  <a:lnTo>
                    <a:pt x="1492797" y="30310"/>
                  </a:lnTo>
                  <a:lnTo>
                    <a:pt x="1471048" y="17868"/>
                  </a:lnTo>
                  <a:lnTo>
                    <a:pt x="1470546" y="17593"/>
                  </a:lnTo>
                  <a:lnTo>
                    <a:pt x="1448295" y="8295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3734854" y="1913538"/>
              <a:ext cx="1427606" cy="1498423"/>
            </a:xfrm>
            <a:custGeom>
              <a:avLst/>
              <a:pathLst>
                <a:path w="1427606" h="1498423">
                  <a:moveTo>
                    <a:pt x="1355416" y="3982"/>
                  </a:moveTo>
                  <a:lnTo>
                    <a:pt x="1333165" y="225"/>
                  </a:lnTo>
                  <a:lnTo>
                    <a:pt x="1310915" y="0"/>
                  </a:lnTo>
                  <a:lnTo>
                    <a:pt x="1288664" y="2384"/>
                  </a:lnTo>
                  <a:lnTo>
                    <a:pt x="1266413" y="6590"/>
                  </a:lnTo>
                  <a:lnTo>
                    <a:pt x="1254186" y="9661"/>
                  </a:lnTo>
                  <a:lnTo>
                    <a:pt x="1244163" y="11697"/>
                  </a:lnTo>
                  <a:lnTo>
                    <a:pt x="1221912" y="16828"/>
                  </a:lnTo>
                  <a:lnTo>
                    <a:pt x="1199661" y="22138"/>
                  </a:lnTo>
                  <a:lnTo>
                    <a:pt x="1177410" y="27512"/>
                  </a:lnTo>
                  <a:lnTo>
                    <a:pt x="1155160" y="32822"/>
                  </a:lnTo>
                  <a:lnTo>
                    <a:pt x="1153763" y="33136"/>
                  </a:lnTo>
                  <a:lnTo>
                    <a:pt x="1132909" y="36866"/>
                  </a:lnTo>
                  <a:lnTo>
                    <a:pt x="1110658" y="40410"/>
                  </a:lnTo>
                  <a:lnTo>
                    <a:pt x="1088407" y="43365"/>
                  </a:lnTo>
                  <a:lnTo>
                    <a:pt x="1066157" y="45644"/>
                  </a:lnTo>
                  <a:lnTo>
                    <a:pt x="1043906" y="47322"/>
                  </a:lnTo>
                  <a:lnTo>
                    <a:pt x="1021655" y="48693"/>
                  </a:lnTo>
                  <a:lnTo>
                    <a:pt x="999404" y="50242"/>
                  </a:lnTo>
                  <a:lnTo>
                    <a:pt x="977154" y="52574"/>
                  </a:lnTo>
                  <a:lnTo>
                    <a:pt x="954903" y="56357"/>
                  </a:lnTo>
                  <a:lnTo>
                    <a:pt x="953897" y="56611"/>
                  </a:lnTo>
                  <a:lnTo>
                    <a:pt x="932652" y="61336"/>
                  </a:lnTo>
                  <a:lnTo>
                    <a:pt x="910402" y="68771"/>
                  </a:lnTo>
                  <a:lnTo>
                    <a:pt x="888151" y="79614"/>
                  </a:lnTo>
                  <a:lnTo>
                    <a:pt x="887366" y="80085"/>
                  </a:lnTo>
                  <a:lnTo>
                    <a:pt x="865900" y="92870"/>
                  </a:lnTo>
                  <a:lnTo>
                    <a:pt x="851887" y="103560"/>
                  </a:lnTo>
                  <a:lnTo>
                    <a:pt x="843649" y="110056"/>
                  </a:lnTo>
                  <a:lnTo>
                    <a:pt x="824804" y="127035"/>
                  </a:lnTo>
                  <a:lnTo>
                    <a:pt x="821399" y="130212"/>
                  </a:lnTo>
                  <a:lnTo>
                    <a:pt x="800157" y="150510"/>
                  </a:lnTo>
                  <a:lnTo>
                    <a:pt x="799148" y="151463"/>
                  </a:lnTo>
                  <a:lnTo>
                    <a:pt x="776897" y="170816"/>
                  </a:lnTo>
                  <a:lnTo>
                    <a:pt x="772866" y="173985"/>
                  </a:lnTo>
                  <a:lnTo>
                    <a:pt x="754646" y="186918"/>
                  </a:lnTo>
                  <a:lnTo>
                    <a:pt x="738582" y="197460"/>
                  </a:lnTo>
                  <a:lnTo>
                    <a:pt x="732396" y="201112"/>
                  </a:lnTo>
                  <a:lnTo>
                    <a:pt x="710145" y="214119"/>
                  </a:lnTo>
                  <a:lnTo>
                    <a:pt x="699697" y="220935"/>
                  </a:lnTo>
                  <a:lnTo>
                    <a:pt x="687894" y="228491"/>
                  </a:lnTo>
                  <a:lnTo>
                    <a:pt x="668081" y="244410"/>
                  </a:lnTo>
                  <a:lnTo>
                    <a:pt x="665643" y="246516"/>
                  </a:lnTo>
                  <a:lnTo>
                    <a:pt x="645578" y="267885"/>
                  </a:lnTo>
                  <a:lnTo>
                    <a:pt x="643393" y="270644"/>
                  </a:lnTo>
                  <a:lnTo>
                    <a:pt x="628959" y="291360"/>
                  </a:lnTo>
                  <a:lnTo>
                    <a:pt x="621142" y="305838"/>
                  </a:lnTo>
                  <a:lnTo>
                    <a:pt x="616390" y="314834"/>
                  </a:lnTo>
                  <a:lnTo>
                    <a:pt x="606043" y="338309"/>
                  </a:lnTo>
                  <a:lnTo>
                    <a:pt x="598891" y="358289"/>
                  </a:lnTo>
                  <a:lnTo>
                    <a:pt x="597467" y="361784"/>
                  </a:lnTo>
                  <a:lnTo>
                    <a:pt x="588167" y="385259"/>
                  </a:lnTo>
                  <a:lnTo>
                    <a:pt x="578917" y="408734"/>
                  </a:lnTo>
                  <a:lnTo>
                    <a:pt x="576641" y="413874"/>
                  </a:lnTo>
                  <a:lnTo>
                    <a:pt x="565805" y="432209"/>
                  </a:lnTo>
                  <a:lnTo>
                    <a:pt x="554390" y="448644"/>
                  </a:lnTo>
                  <a:lnTo>
                    <a:pt x="547541" y="455684"/>
                  </a:lnTo>
                  <a:lnTo>
                    <a:pt x="532139" y="469320"/>
                  </a:lnTo>
                  <a:lnTo>
                    <a:pt x="517372" y="479159"/>
                  </a:lnTo>
                  <a:lnTo>
                    <a:pt x="509888" y="483777"/>
                  </a:lnTo>
                  <a:lnTo>
                    <a:pt x="487638" y="495698"/>
                  </a:lnTo>
                  <a:lnTo>
                    <a:pt x="475121" y="502634"/>
                  </a:lnTo>
                  <a:lnTo>
                    <a:pt x="465387" y="508277"/>
                  </a:lnTo>
                  <a:lnTo>
                    <a:pt x="443136" y="523716"/>
                  </a:lnTo>
                  <a:lnTo>
                    <a:pt x="440242" y="526109"/>
                  </a:lnTo>
                  <a:lnTo>
                    <a:pt x="420885" y="544289"/>
                  </a:lnTo>
                  <a:lnTo>
                    <a:pt x="416072" y="549583"/>
                  </a:lnTo>
                  <a:lnTo>
                    <a:pt x="398635" y="571385"/>
                  </a:lnTo>
                  <a:lnTo>
                    <a:pt x="397392" y="573058"/>
                  </a:lnTo>
                  <a:lnTo>
                    <a:pt x="380917" y="596533"/>
                  </a:lnTo>
                  <a:lnTo>
                    <a:pt x="376384" y="603207"/>
                  </a:lnTo>
                  <a:lnTo>
                    <a:pt x="364945" y="620008"/>
                  </a:lnTo>
                  <a:lnTo>
                    <a:pt x="354133" y="636015"/>
                  </a:lnTo>
                  <a:lnTo>
                    <a:pt x="349080" y="643483"/>
                  </a:lnTo>
                  <a:lnTo>
                    <a:pt x="333933" y="666958"/>
                  </a:lnTo>
                  <a:lnTo>
                    <a:pt x="331883" y="670474"/>
                  </a:lnTo>
                  <a:lnTo>
                    <a:pt x="320682" y="690433"/>
                  </a:lnTo>
                  <a:lnTo>
                    <a:pt x="310612" y="713908"/>
                  </a:lnTo>
                  <a:lnTo>
                    <a:pt x="309632" y="717198"/>
                  </a:lnTo>
                  <a:lnTo>
                    <a:pt x="303741" y="737383"/>
                  </a:lnTo>
                  <a:lnTo>
                    <a:pt x="300172" y="760858"/>
                  </a:lnTo>
                  <a:lnTo>
                    <a:pt x="299426" y="784332"/>
                  </a:lnTo>
                  <a:lnTo>
                    <a:pt x="300836" y="807807"/>
                  </a:lnTo>
                  <a:lnTo>
                    <a:pt x="303576" y="831282"/>
                  </a:lnTo>
                  <a:lnTo>
                    <a:pt x="306665" y="854757"/>
                  </a:lnTo>
                  <a:lnTo>
                    <a:pt x="309075" y="878232"/>
                  </a:lnTo>
                  <a:lnTo>
                    <a:pt x="309632" y="893471"/>
                  </a:lnTo>
                  <a:lnTo>
                    <a:pt x="309907" y="901707"/>
                  </a:lnTo>
                  <a:lnTo>
                    <a:pt x="309632" y="907608"/>
                  </a:lnTo>
                  <a:lnTo>
                    <a:pt x="308723" y="925182"/>
                  </a:lnTo>
                  <a:lnTo>
                    <a:pt x="305276" y="948657"/>
                  </a:lnTo>
                  <a:lnTo>
                    <a:pt x="299563" y="972132"/>
                  </a:lnTo>
                  <a:lnTo>
                    <a:pt x="291303" y="995607"/>
                  </a:lnTo>
                  <a:lnTo>
                    <a:pt x="287381" y="1003804"/>
                  </a:lnTo>
                  <a:lnTo>
                    <a:pt x="278313" y="1019081"/>
                  </a:lnTo>
                  <a:lnTo>
                    <a:pt x="265130" y="1034924"/>
                  </a:lnTo>
                  <a:lnTo>
                    <a:pt x="256659" y="1042556"/>
                  </a:lnTo>
                  <a:lnTo>
                    <a:pt x="242880" y="1051851"/>
                  </a:lnTo>
                  <a:lnTo>
                    <a:pt x="220629" y="1063128"/>
                  </a:lnTo>
                  <a:lnTo>
                    <a:pt x="214031" y="1066031"/>
                  </a:lnTo>
                  <a:lnTo>
                    <a:pt x="198378" y="1071751"/>
                  </a:lnTo>
                  <a:lnTo>
                    <a:pt x="176127" y="1080212"/>
                  </a:lnTo>
                  <a:lnTo>
                    <a:pt x="155989" y="1089506"/>
                  </a:lnTo>
                  <a:lnTo>
                    <a:pt x="153877" y="1090409"/>
                  </a:lnTo>
                  <a:lnTo>
                    <a:pt x="131626" y="1102440"/>
                  </a:lnTo>
                  <a:lnTo>
                    <a:pt x="116878" y="1112981"/>
                  </a:lnTo>
                  <a:lnTo>
                    <a:pt x="109375" y="1118471"/>
                  </a:lnTo>
                  <a:lnTo>
                    <a:pt x="89845" y="1136456"/>
                  </a:lnTo>
                  <a:lnTo>
                    <a:pt x="87124" y="1139178"/>
                  </a:lnTo>
                  <a:lnTo>
                    <a:pt x="69352" y="1159931"/>
                  </a:lnTo>
                  <a:lnTo>
                    <a:pt x="64874" y="1165918"/>
                  </a:lnTo>
                  <a:lnTo>
                    <a:pt x="52793" y="1183406"/>
                  </a:lnTo>
                  <a:lnTo>
                    <a:pt x="42623" y="1201102"/>
                  </a:lnTo>
                  <a:lnTo>
                    <a:pt x="39339" y="1206881"/>
                  </a:lnTo>
                  <a:lnTo>
                    <a:pt x="27943" y="1230356"/>
                  </a:lnTo>
                  <a:lnTo>
                    <a:pt x="20372" y="1250142"/>
                  </a:lnTo>
                  <a:lnTo>
                    <a:pt x="18871" y="1253831"/>
                  </a:lnTo>
                  <a:lnTo>
                    <a:pt x="11122" y="1277305"/>
                  </a:lnTo>
                  <a:lnTo>
                    <a:pt x="5530" y="1300780"/>
                  </a:lnTo>
                  <a:lnTo>
                    <a:pt x="1848" y="1324255"/>
                  </a:lnTo>
                  <a:lnTo>
                    <a:pt x="0" y="1347730"/>
                  </a:lnTo>
                  <a:lnTo>
                    <a:pt x="78" y="1371205"/>
                  </a:lnTo>
                  <a:lnTo>
                    <a:pt x="2387" y="1394680"/>
                  </a:lnTo>
                  <a:lnTo>
                    <a:pt x="7553" y="1418155"/>
                  </a:lnTo>
                  <a:lnTo>
                    <a:pt x="16792" y="1441630"/>
                  </a:lnTo>
                  <a:lnTo>
                    <a:pt x="20372" y="1447942"/>
                  </a:lnTo>
                  <a:lnTo>
                    <a:pt x="32549" y="1465105"/>
                  </a:lnTo>
                  <a:lnTo>
                    <a:pt x="42623" y="1475343"/>
                  </a:lnTo>
                  <a:lnTo>
                    <a:pt x="62985" y="1488580"/>
                  </a:lnTo>
                  <a:lnTo>
                    <a:pt x="64874" y="1489635"/>
                  </a:lnTo>
                  <a:lnTo>
                    <a:pt x="87124" y="1496807"/>
                  </a:lnTo>
                  <a:lnTo>
                    <a:pt x="109375" y="1498423"/>
                  </a:lnTo>
                  <a:lnTo>
                    <a:pt x="131626" y="1495282"/>
                  </a:lnTo>
                  <a:lnTo>
                    <a:pt x="150847" y="1488580"/>
                  </a:lnTo>
                  <a:lnTo>
                    <a:pt x="153877" y="1487594"/>
                  </a:lnTo>
                  <a:lnTo>
                    <a:pt x="176127" y="1476324"/>
                  </a:lnTo>
                  <a:lnTo>
                    <a:pt x="192070" y="1465105"/>
                  </a:lnTo>
                  <a:lnTo>
                    <a:pt x="198378" y="1460710"/>
                  </a:lnTo>
                  <a:lnTo>
                    <a:pt x="220661" y="1441630"/>
                  </a:lnTo>
                  <a:lnTo>
                    <a:pt x="242880" y="1420720"/>
                  </a:lnTo>
                  <a:lnTo>
                    <a:pt x="245472" y="1418155"/>
                  </a:lnTo>
                  <a:lnTo>
                    <a:pt x="265130" y="1398919"/>
                  </a:lnTo>
                  <a:lnTo>
                    <a:pt x="269505" y="1394680"/>
                  </a:lnTo>
                  <a:lnTo>
                    <a:pt x="287381" y="1377698"/>
                  </a:lnTo>
                  <a:lnTo>
                    <a:pt x="294523" y="1371205"/>
                  </a:lnTo>
                  <a:lnTo>
                    <a:pt x="309632" y="1357608"/>
                  </a:lnTo>
                  <a:lnTo>
                    <a:pt x="321100" y="1347730"/>
                  </a:lnTo>
                  <a:lnTo>
                    <a:pt x="331883" y="1338227"/>
                  </a:lnTo>
                  <a:lnTo>
                    <a:pt x="347924" y="1324255"/>
                  </a:lnTo>
                  <a:lnTo>
                    <a:pt x="354133" y="1318441"/>
                  </a:lnTo>
                  <a:lnTo>
                    <a:pt x="372504" y="1300780"/>
                  </a:lnTo>
                  <a:lnTo>
                    <a:pt x="376384" y="1296579"/>
                  </a:lnTo>
                  <a:lnTo>
                    <a:pt x="393531" y="1277305"/>
                  </a:lnTo>
                  <a:lnTo>
                    <a:pt x="398635" y="1270766"/>
                  </a:lnTo>
                  <a:lnTo>
                    <a:pt x="411763" y="1253831"/>
                  </a:lnTo>
                  <a:lnTo>
                    <a:pt x="420885" y="1241163"/>
                  </a:lnTo>
                  <a:lnTo>
                    <a:pt x="429131" y="1230356"/>
                  </a:lnTo>
                  <a:lnTo>
                    <a:pt x="443136" y="1212804"/>
                  </a:lnTo>
                  <a:lnTo>
                    <a:pt x="448594" y="1206881"/>
                  </a:lnTo>
                  <a:lnTo>
                    <a:pt x="465387" y="1191244"/>
                  </a:lnTo>
                  <a:lnTo>
                    <a:pt x="476095" y="1183406"/>
                  </a:lnTo>
                  <a:lnTo>
                    <a:pt x="487638" y="1176451"/>
                  </a:lnTo>
                  <a:lnTo>
                    <a:pt x="509888" y="1166539"/>
                  </a:lnTo>
                  <a:lnTo>
                    <a:pt x="530246" y="1159931"/>
                  </a:lnTo>
                  <a:lnTo>
                    <a:pt x="532139" y="1159406"/>
                  </a:lnTo>
                  <a:lnTo>
                    <a:pt x="554390" y="1154513"/>
                  </a:lnTo>
                  <a:lnTo>
                    <a:pt x="576641" y="1149774"/>
                  </a:lnTo>
                  <a:lnTo>
                    <a:pt x="598891" y="1143862"/>
                  </a:lnTo>
                  <a:lnTo>
                    <a:pt x="618308" y="1136456"/>
                  </a:lnTo>
                  <a:lnTo>
                    <a:pt x="621142" y="1135396"/>
                  </a:lnTo>
                  <a:lnTo>
                    <a:pt x="643393" y="1123819"/>
                  </a:lnTo>
                  <a:lnTo>
                    <a:pt x="658194" y="1112981"/>
                  </a:lnTo>
                  <a:lnTo>
                    <a:pt x="665643" y="1107368"/>
                  </a:lnTo>
                  <a:lnTo>
                    <a:pt x="684893" y="1089506"/>
                  </a:lnTo>
                  <a:lnTo>
                    <a:pt x="687894" y="1086713"/>
                  </a:lnTo>
                  <a:lnTo>
                    <a:pt x="708472" y="1066031"/>
                  </a:lnTo>
                  <a:lnTo>
                    <a:pt x="710145" y="1064473"/>
                  </a:lnTo>
                  <a:lnTo>
                    <a:pt x="732396" y="1044571"/>
                  </a:lnTo>
                  <a:lnTo>
                    <a:pt x="734849" y="1042556"/>
                  </a:lnTo>
                  <a:lnTo>
                    <a:pt x="754646" y="1029342"/>
                  </a:lnTo>
                  <a:lnTo>
                    <a:pt x="772003" y="1019081"/>
                  </a:lnTo>
                  <a:lnTo>
                    <a:pt x="776897" y="1016814"/>
                  </a:lnTo>
                  <a:lnTo>
                    <a:pt x="799148" y="1007552"/>
                  </a:lnTo>
                  <a:lnTo>
                    <a:pt x="821399" y="998423"/>
                  </a:lnTo>
                  <a:lnTo>
                    <a:pt x="828113" y="995607"/>
                  </a:lnTo>
                  <a:lnTo>
                    <a:pt x="843649" y="990210"/>
                  </a:lnTo>
                  <a:lnTo>
                    <a:pt x="865900" y="981361"/>
                  </a:lnTo>
                  <a:lnTo>
                    <a:pt x="884933" y="972132"/>
                  </a:lnTo>
                  <a:lnTo>
                    <a:pt x="888151" y="970727"/>
                  </a:lnTo>
                  <a:lnTo>
                    <a:pt x="910402" y="959315"/>
                  </a:lnTo>
                  <a:lnTo>
                    <a:pt x="926509" y="948657"/>
                  </a:lnTo>
                  <a:lnTo>
                    <a:pt x="932652" y="944621"/>
                  </a:lnTo>
                  <a:lnTo>
                    <a:pt x="954903" y="926385"/>
                  </a:lnTo>
                  <a:lnTo>
                    <a:pt x="956174" y="925182"/>
                  </a:lnTo>
                  <a:lnTo>
                    <a:pt x="977154" y="903324"/>
                  </a:lnTo>
                  <a:lnTo>
                    <a:pt x="978512" y="901707"/>
                  </a:lnTo>
                  <a:lnTo>
                    <a:pt x="996377" y="878232"/>
                  </a:lnTo>
                  <a:lnTo>
                    <a:pt x="999404" y="873722"/>
                  </a:lnTo>
                  <a:lnTo>
                    <a:pt x="1011733" y="854757"/>
                  </a:lnTo>
                  <a:lnTo>
                    <a:pt x="1021655" y="837229"/>
                  </a:lnTo>
                  <a:lnTo>
                    <a:pt x="1025130" y="831282"/>
                  </a:lnTo>
                  <a:lnTo>
                    <a:pt x="1038532" y="807807"/>
                  </a:lnTo>
                  <a:lnTo>
                    <a:pt x="1043906" y="798121"/>
                  </a:lnTo>
                  <a:lnTo>
                    <a:pt x="1052211" y="784332"/>
                  </a:lnTo>
                  <a:lnTo>
                    <a:pt x="1065832" y="760858"/>
                  </a:lnTo>
                  <a:lnTo>
                    <a:pt x="1066157" y="760327"/>
                  </a:lnTo>
                  <a:lnTo>
                    <a:pt x="1081451" y="737383"/>
                  </a:lnTo>
                  <a:lnTo>
                    <a:pt x="1088407" y="726402"/>
                  </a:lnTo>
                  <a:lnTo>
                    <a:pt x="1096969" y="713908"/>
                  </a:lnTo>
                  <a:lnTo>
                    <a:pt x="1110658" y="692214"/>
                  </a:lnTo>
                  <a:lnTo>
                    <a:pt x="1111869" y="690433"/>
                  </a:lnTo>
                  <a:lnTo>
                    <a:pt x="1127240" y="666958"/>
                  </a:lnTo>
                  <a:lnTo>
                    <a:pt x="1132909" y="657257"/>
                  </a:lnTo>
                  <a:lnTo>
                    <a:pt x="1141643" y="643483"/>
                  </a:lnTo>
                  <a:lnTo>
                    <a:pt x="1154693" y="620008"/>
                  </a:lnTo>
                  <a:lnTo>
                    <a:pt x="1155160" y="619147"/>
                  </a:lnTo>
                  <a:lnTo>
                    <a:pt x="1168787" y="596533"/>
                  </a:lnTo>
                  <a:lnTo>
                    <a:pt x="1177410" y="580837"/>
                  </a:lnTo>
                  <a:lnTo>
                    <a:pt x="1182258" y="573058"/>
                  </a:lnTo>
                  <a:lnTo>
                    <a:pt x="1196721" y="549583"/>
                  </a:lnTo>
                  <a:lnTo>
                    <a:pt x="1199661" y="544984"/>
                  </a:lnTo>
                  <a:lnTo>
                    <a:pt x="1213298" y="526109"/>
                  </a:lnTo>
                  <a:lnTo>
                    <a:pt x="1221912" y="514534"/>
                  </a:lnTo>
                  <a:lnTo>
                    <a:pt x="1231693" y="502634"/>
                  </a:lnTo>
                  <a:lnTo>
                    <a:pt x="1244163" y="488044"/>
                  </a:lnTo>
                  <a:lnTo>
                    <a:pt x="1252215" y="479159"/>
                  </a:lnTo>
                  <a:lnTo>
                    <a:pt x="1266413" y="463792"/>
                  </a:lnTo>
                  <a:lnTo>
                    <a:pt x="1274026" y="455684"/>
                  </a:lnTo>
                  <a:lnTo>
                    <a:pt x="1288664" y="439724"/>
                  </a:lnTo>
                  <a:lnTo>
                    <a:pt x="1295501" y="432209"/>
                  </a:lnTo>
                  <a:lnTo>
                    <a:pt x="1310915" y="413824"/>
                  </a:lnTo>
                  <a:lnTo>
                    <a:pt x="1315164" y="408734"/>
                  </a:lnTo>
                  <a:lnTo>
                    <a:pt x="1332273" y="385259"/>
                  </a:lnTo>
                  <a:lnTo>
                    <a:pt x="1333165" y="383829"/>
                  </a:lnTo>
                  <a:lnTo>
                    <a:pt x="1347581" y="361784"/>
                  </a:lnTo>
                  <a:lnTo>
                    <a:pt x="1355416" y="346226"/>
                  </a:lnTo>
                  <a:lnTo>
                    <a:pt x="1359825" y="338309"/>
                  </a:lnTo>
                  <a:lnTo>
                    <a:pt x="1370320" y="314834"/>
                  </a:lnTo>
                  <a:lnTo>
                    <a:pt x="1377667" y="292851"/>
                  </a:lnTo>
                  <a:lnTo>
                    <a:pt x="1378274" y="291360"/>
                  </a:lnTo>
                  <a:lnTo>
                    <a:pt x="1386016" y="267885"/>
                  </a:lnTo>
                  <a:lnTo>
                    <a:pt x="1392205" y="244410"/>
                  </a:lnTo>
                  <a:lnTo>
                    <a:pt x="1397552" y="220935"/>
                  </a:lnTo>
                  <a:lnTo>
                    <a:pt x="1399918" y="209530"/>
                  </a:lnTo>
                  <a:lnTo>
                    <a:pt x="1403454" y="197460"/>
                  </a:lnTo>
                  <a:lnTo>
                    <a:pt x="1410110" y="173985"/>
                  </a:lnTo>
                  <a:lnTo>
                    <a:pt x="1416841" y="150510"/>
                  </a:lnTo>
                  <a:lnTo>
                    <a:pt x="1422168" y="129988"/>
                  </a:lnTo>
                  <a:lnTo>
                    <a:pt x="1423163" y="127035"/>
                  </a:lnTo>
                  <a:lnTo>
                    <a:pt x="1427606" y="103560"/>
                  </a:lnTo>
                  <a:lnTo>
                    <a:pt x="1427186" y="80085"/>
                  </a:lnTo>
                  <a:lnTo>
                    <a:pt x="1422168" y="62487"/>
                  </a:lnTo>
                  <a:lnTo>
                    <a:pt x="1420339" y="56611"/>
                  </a:lnTo>
                  <a:lnTo>
                    <a:pt x="1404619" y="33136"/>
                  </a:lnTo>
                  <a:lnTo>
                    <a:pt x="1399918" y="28635"/>
                  </a:lnTo>
                  <a:lnTo>
                    <a:pt x="1377667" y="12565"/>
                  </a:lnTo>
                  <a:lnTo>
                    <a:pt x="1371358" y="9661"/>
                  </a:lnTo>
                  <a:close/>
                </a:path>
              </a:pathLst>
            </a:custGeom>
            <a:solidFill>
              <a:srgbClr val="3887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3769744" y="1969485"/>
              <a:ext cx="1325423" cy="1394972"/>
            </a:xfrm>
            <a:custGeom>
              <a:avLst/>
              <a:pathLst>
                <a:path w="1325423" h="1394972">
                  <a:moveTo>
                    <a:pt x="1209273" y="0"/>
                  </a:moveTo>
                  <a:lnTo>
                    <a:pt x="1192519" y="663"/>
                  </a:lnTo>
                  <a:lnTo>
                    <a:pt x="1187022" y="832"/>
                  </a:lnTo>
                  <a:lnTo>
                    <a:pt x="1164772" y="2680"/>
                  </a:lnTo>
                  <a:lnTo>
                    <a:pt x="1142521" y="5268"/>
                  </a:lnTo>
                  <a:lnTo>
                    <a:pt x="1120270" y="8342"/>
                  </a:lnTo>
                  <a:lnTo>
                    <a:pt x="1098019" y="11667"/>
                  </a:lnTo>
                  <a:lnTo>
                    <a:pt x="1075769" y="14985"/>
                  </a:lnTo>
                  <a:lnTo>
                    <a:pt x="1053518" y="18028"/>
                  </a:lnTo>
                  <a:lnTo>
                    <a:pt x="1031267" y="20589"/>
                  </a:lnTo>
                  <a:lnTo>
                    <a:pt x="1009016" y="22636"/>
                  </a:lnTo>
                  <a:lnTo>
                    <a:pt x="990030" y="24138"/>
                  </a:lnTo>
                  <a:lnTo>
                    <a:pt x="986766" y="24367"/>
                  </a:lnTo>
                  <a:lnTo>
                    <a:pt x="964515" y="26093"/>
                  </a:lnTo>
                  <a:lnTo>
                    <a:pt x="942264" y="28610"/>
                  </a:lnTo>
                  <a:lnTo>
                    <a:pt x="920014" y="32598"/>
                  </a:lnTo>
                  <a:lnTo>
                    <a:pt x="897763" y="38804"/>
                  </a:lnTo>
                  <a:lnTo>
                    <a:pt x="876564" y="47612"/>
                  </a:lnTo>
                  <a:lnTo>
                    <a:pt x="875512" y="48046"/>
                  </a:lnTo>
                  <a:lnTo>
                    <a:pt x="853261" y="60146"/>
                  </a:lnTo>
                  <a:lnTo>
                    <a:pt x="838024" y="71087"/>
                  </a:lnTo>
                  <a:lnTo>
                    <a:pt x="831011" y="76375"/>
                  </a:lnTo>
                  <a:lnTo>
                    <a:pt x="810534" y="94562"/>
                  </a:lnTo>
                  <a:lnTo>
                    <a:pt x="808760" y="96211"/>
                  </a:lnTo>
                  <a:lnTo>
                    <a:pt x="786426" y="118037"/>
                  </a:lnTo>
                  <a:lnTo>
                    <a:pt x="764258" y="138323"/>
                  </a:lnTo>
                  <a:lnTo>
                    <a:pt x="760433" y="141512"/>
                  </a:lnTo>
                  <a:lnTo>
                    <a:pt x="742008" y="155407"/>
                  </a:lnTo>
                  <a:lnTo>
                    <a:pt x="727926" y="164987"/>
                  </a:lnTo>
                  <a:lnTo>
                    <a:pt x="719757" y="169974"/>
                  </a:lnTo>
                  <a:lnTo>
                    <a:pt x="697506" y="183110"/>
                  </a:lnTo>
                  <a:lnTo>
                    <a:pt x="689013" y="188462"/>
                  </a:lnTo>
                  <a:lnTo>
                    <a:pt x="675255" y="196928"/>
                  </a:lnTo>
                  <a:lnTo>
                    <a:pt x="655560" y="211937"/>
                  </a:lnTo>
                  <a:lnTo>
                    <a:pt x="653005" y="214018"/>
                  </a:lnTo>
                  <a:lnTo>
                    <a:pt x="632011" y="235412"/>
                  </a:lnTo>
                  <a:lnTo>
                    <a:pt x="630754" y="236921"/>
                  </a:lnTo>
                  <a:lnTo>
                    <a:pt x="615102" y="258887"/>
                  </a:lnTo>
                  <a:lnTo>
                    <a:pt x="608503" y="270765"/>
                  </a:lnTo>
                  <a:lnTo>
                    <a:pt x="602402" y="282361"/>
                  </a:lnTo>
                  <a:lnTo>
                    <a:pt x="592329" y="305836"/>
                  </a:lnTo>
                  <a:lnTo>
                    <a:pt x="586253" y="323039"/>
                  </a:lnTo>
                  <a:lnTo>
                    <a:pt x="583821" y="329311"/>
                  </a:lnTo>
                  <a:lnTo>
                    <a:pt x="575123" y="352786"/>
                  </a:lnTo>
                  <a:lnTo>
                    <a:pt x="566395" y="376261"/>
                  </a:lnTo>
                  <a:lnTo>
                    <a:pt x="564002" y="381971"/>
                  </a:lnTo>
                  <a:lnTo>
                    <a:pt x="554555" y="399736"/>
                  </a:lnTo>
                  <a:lnTo>
                    <a:pt x="541751" y="420395"/>
                  </a:lnTo>
                  <a:lnTo>
                    <a:pt x="539427" y="423211"/>
                  </a:lnTo>
                  <a:lnTo>
                    <a:pt x="519500" y="444419"/>
                  </a:lnTo>
                  <a:lnTo>
                    <a:pt x="516733" y="446686"/>
                  </a:lnTo>
                  <a:lnTo>
                    <a:pt x="497250" y="461842"/>
                  </a:lnTo>
                  <a:lnTo>
                    <a:pt x="484931" y="470161"/>
                  </a:lnTo>
                  <a:lnTo>
                    <a:pt x="474999" y="477172"/>
                  </a:lnTo>
                  <a:lnTo>
                    <a:pt x="452748" y="492943"/>
                  </a:lnTo>
                  <a:lnTo>
                    <a:pt x="451813" y="493636"/>
                  </a:lnTo>
                  <a:lnTo>
                    <a:pt x="430497" y="511938"/>
                  </a:lnTo>
                  <a:lnTo>
                    <a:pt x="425181" y="517110"/>
                  </a:lnTo>
                  <a:lnTo>
                    <a:pt x="408247" y="536633"/>
                  </a:lnTo>
                  <a:lnTo>
                    <a:pt x="405060" y="540585"/>
                  </a:lnTo>
                  <a:lnTo>
                    <a:pt x="388161" y="564060"/>
                  </a:lnTo>
                  <a:lnTo>
                    <a:pt x="385996" y="567326"/>
                  </a:lnTo>
                  <a:lnTo>
                    <a:pt x="372231" y="587535"/>
                  </a:lnTo>
                  <a:lnTo>
                    <a:pt x="363745" y="600320"/>
                  </a:lnTo>
                  <a:lnTo>
                    <a:pt x="356484" y="611010"/>
                  </a:lnTo>
                  <a:lnTo>
                    <a:pt x="341494" y="634130"/>
                  </a:lnTo>
                  <a:lnTo>
                    <a:pt x="341269" y="634485"/>
                  </a:lnTo>
                  <a:lnTo>
                    <a:pt x="328342" y="657960"/>
                  </a:lnTo>
                  <a:lnTo>
                    <a:pt x="319244" y="680084"/>
                  </a:lnTo>
                  <a:lnTo>
                    <a:pt x="318731" y="681435"/>
                  </a:lnTo>
                  <a:lnTo>
                    <a:pt x="313211" y="704910"/>
                  </a:lnTo>
                  <a:lnTo>
                    <a:pt x="311110" y="728385"/>
                  </a:lnTo>
                  <a:lnTo>
                    <a:pt x="311634" y="751860"/>
                  </a:lnTo>
                  <a:lnTo>
                    <a:pt x="313714" y="775334"/>
                  </a:lnTo>
                  <a:lnTo>
                    <a:pt x="316195" y="798809"/>
                  </a:lnTo>
                  <a:lnTo>
                    <a:pt x="318056" y="822284"/>
                  </a:lnTo>
                  <a:lnTo>
                    <a:pt x="318608" y="845759"/>
                  </a:lnTo>
                  <a:lnTo>
                    <a:pt x="317578" y="869234"/>
                  </a:lnTo>
                  <a:lnTo>
                    <a:pt x="315054" y="892709"/>
                  </a:lnTo>
                  <a:lnTo>
                    <a:pt x="311283" y="916184"/>
                  </a:lnTo>
                  <a:lnTo>
                    <a:pt x="306423" y="939659"/>
                  </a:lnTo>
                  <a:lnTo>
                    <a:pt x="300249" y="963134"/>
                  </a:lnTo>
                  <a:lnTo>
                    <a:pt x="296993" y="973047"/>
                  </a:lnTo>
                  <a:lnTo>
                    <a:pt x="291689" y="986609"/>
                  </a:lnTo>
                  <a:lnTo>
                    <a:pt x="278158" y="1010083"/>
                  </a:lnTo>
                  <a:lnTo>
                    <a:pt x="274742" y="1014198"/>
                  </a:lnTo>
                  <a:lnTo>
                    <a:pt x="252492" y="1032263"/>
                  </a:lnTo>
                  <a:lnTo>
                    <a:pt x="250124" y="1033558"/>
                  </a:lnTo>
                  <a:lnTo>
                    <a:pt x="230241" y="1041935"/>
                  </a:lnTo>
                  <a:lnTo>
                    <a:pt x="207990" y="1048228"/>
                  </a:lnTo>
                  <a:lnTo>
                    <a:pt x="185739" y="1053499"/>
                  </a:lnTo>
                  <a:lnTo>
                    <a:pt x="172443" y="1057033"/>
                  </a:lnTo>
                  <a:lnTo>
                    <a:pt x="163489" y="1059208"/>
                  </a:lnTo>
                  <a:lnTo>
                    <a:pt x="141238" y="1066417"/>
                  </a:lnTo>
                  <a:lnTo>
                    <a:pt x="118987" y="1076454"/>
                  </a:lnTo>
                  <a:lnTo>
                    <a:pt x="112337" y="1080508"/>
                  </a:lnTo>
                  <a:lnTo>
                    <a:pt x="96736" y="1090336"/>
                  </a:lnTo>
                  <a:lnTo>
                    <a:pt x="80380" y="1103983"/>
                  </a:lnTo>
                  <a:lnTo>
                    <a:pt x="74486" y="1109366"/>
                  </a:lnTo>
                  <a:lnTo>
                    <a:pt x="58318" y="1127458"/>
                  </a:lnTo>
                  <a:lnTo>
                    <a:pt x="52235" y="1135293"/>
                  </a:lnTo>
                  <a:lnTo>
                    <a:pt x="41523" y="1150933"/>
                  </a:lnTo>
                  <a:lnTo>
                    <a:pt x="29984" y="1171284"/>
                  </a:lnTo>
                  <a:lnTo>
                    <a:pt x="28307" y="1174408"/>
                  </a:lnTo>
                  <a:lnTo>
                    <a:pt x="17845" y="1197883"/>
                  </a:lnTo>
                  <a:lnTo>
                    <a:pt x="9900" y="1221358"/>
                  </a:lnTo>
                  <a:lnTo>
                    <a:pt x="7734" y="1230290"/>
                  </a:lnTo>
                  <a:lnTo>
                    <a:pt x="4126" y="1244832"/>
                  </a:lnTo>
                  <a:lnTo>
                    <a:pt x="765" y="1268307"/>
                  </a:lnTo>
                  <a:lnTo>
                    <a:pt x="0" y="1291782"/>
                  </a:lnTo>
                  <a:lnTo>
                    <a:pt x="2192" y="1315257"/>
                  </a:lnTo>
                  <a:lnTo>
                    <a:pt x="7734" y="1337515"/>
                  </a:lnTo>
                  <a:lnTo>
                    <a:pt x="8098" y="1338732"/>
                  </a:lnTo>
                  <a:lnTo>
                    <a:pt x="20186" y="1362207"/>
                  </a:lnTo>
                  <a:lnTo>
                    <a:pt x="29984" y="1374379"/>
                  </a:lnTo>
                  <a:lnTo>
                    <a:pt x="45336" y="1385682"/>
                  </a:lnTo>
                  <a:lnTo>
                    <a:pt x="52235" y="1389706"/>
                  </a:lnTo>
                  <a:lnTo>
                    <a:pt x="74486" y="1394972"/>
                  </a:lnTo>
                  <a:lnTo>
                    <a:pt x="96736" y="1393369"/>
                  </a:lnTo>
                  <a:lnTo>
                    <a:pt x="118987" y="1385948"/>
                  </a:lnTo>
                  <a:lnTo>
                    <a:pt x="119465" y="1385682"/>
                  </a:lnTo>
                  <a:lnTo>
                    <a:pt x="141238" y="1373715"/>
                  </a:lnTo>
                  <a:lnTo>
                    <a:pt x="156613" y="1362207"/>
                  </a:lnTo>
                  <a:lnTo>
                    <a:pt x="163489" y="1357018"/>
                  </a:lnTo>
                  <a:lnTo>
                    <a:pt x="183878" y="1338732"/>
                  </a:lnTo>
                  <a:lnTo>
                    <a:pt x="185739" y="1337029"/>
                  </a:lnTo>
                  <a:lnTo>
                    <a:pt x="207848" y="1315257"/>
                  </a:lnTo>
                  <a:lnTo>
                    <a:pt x="207990" y="1315112"/>
                  </a:lnTo>
                  <a:lnTo>
                    <a:pt x="230241" y="1292577"/>
                  </a:lnTo>
                  <a:lnTo>
                    <a:pt x="231059" y="1291782"/>
                  </a:lnTo>
                  <a:lnTo>
                    <a:pt x="252492" y="1270102"/>
                  </a:lnTo>
                  <a:lnTo>
                    <a:pt x="254384" y="1268307"/>
                  </a:lnTo>
                  <a:lnTo>
                    <a:pt x="274742" y="1247437"/>
                  </a:lnTo>
                  <a:lnTo>
                    <a:pt x="277431" y="1244832"/>
                  </a:lnTo>
                  <a:lnTo>
                    <a:pt x="296993" y="1223285"/>
                  </a:lnTo>
                  <a:lnTo>
                    <a:pt x="298796" y="1221358"/>
                  </a:lnTo>
                  <a:lnTo>
                    <a:pt x="317322" y="1197883"/>
                  </a:lnTo>
                  <a:lnTo>
                    <a:pt x="319244" y="1194887"/>
                  </a:lnTo>
                  <a:lnTo>
                    <a:pt x="332982" y="1174408"/>
                  </a:lnTo>
                  <a:lnTo>
                    <a:pt x="341494" y="1159905"/>
                  </a:lnTo>
                  <a:lnTo>
                    <a:pt x="347151" y="1150933"/>
                  </a:lnTo>
                  <a:lnTo>
                    <a:pt x="362309" y="1127458"/>
                  </a:lnTo>
                  <a:lnTo>
                    <a:pt x="363745" y="1125486"/>
                  </a:lnTo>
                  <a:lnTo>
                    <a:pt x="382897" y="1103983"/>
                  </a:lnTo>
                  <a:lnTo>
                    <a:pt x="385996" y="1101361"/>
                  </a:lnTo>
                  <a:lnTo>
                    <a:pt x="408247" y="1086146"/>
                  </a:lnTo>
                  <a:lnTo>
                    <a:pt x="419178" y="1080508"/>
                  </a:lnTo>
                  <a:lnTo>
                    <a:pt x="430497" y="1075777"/>
                  </a:lnTo>
                  <a:lnTo>
                    <a:pt x="452748" y="1068482"/>
                  </a:lnTo>
                  <a:lnTo>
                    <a:pt x="474999" y="1062868"/>
                  </a:lnTo>
                  <a:lnTo>
                    <a:pt x="497250" y="1058065"/>
                  </a:lnTo>
                  <a:lnTo>
                    <a:pt x="501969" y="1057033"/>
                  </a:lnTo>
                  <a:lnTo>
                    <a:pt x="519500" y="1053434"/>
                  </a:lnTo>
                  <a:lnTo>
                    <a:pt x="541751" y="1047830"/>
                  </a:lnTo>
                  <a:lnTo>
                    <a:pt x="564002" y="1039991"/>
                  </a:lnTo>
                  <a:lnTo>
                    <a:pt x="577016" y="1033558"/>
                  </a:lnTo>
                  <a:lnTo>
                    <a:pt x="586253" y="1028837"/>
                  </a:lnTo>
                  <a:lnTo>
                    <a:pt x="608503" y="1013654"/>
                  </a:lnTo>
                  <a:lnTo>
                    <a:pt x="612786" y="1010083"/>
                  </a:lnTo>
                  <a:lnTo>
                    <a:pt x="630754" y="994949"/>
                  </a:lnTo>
                  <a:lnTo>
                    <a:pt x="639778" y="986609"/>
                  </a:lnTo>
                  <a:lnTo>
                    <a:pt x="653005" y="975303"/>
                  </a:lnTo>
                  <a:lnTo>
                    <a:pt x="667728" y="963134"/>
                  </a:lnTo>
                  <a:lnTo>
                    <a:pt x="675255" y="957986"/>
                  </a:lnTo>
                  <a:lnTo>
                    <a:pt x="697506" y="944565"/>
                  </a:lnTo>
                  <a:lnTo>
                    <a:pt x="706816" y="939659"/>
                  </a:lnTo>
                  <a:lnTo>
                    <a:pt x="719757" y="934401"/>
                  </a:lnTo>
                  <a:lnTo>
                    <a:pt x="742008" y="926250"/>
                  </a:lnTo>
                  <a:lnTo>
                    <a:pt x="764258" y="918253"/>
                  </a:lnTo>
                  <a:lnTo>
                    <a:pt x="769791" y="916184"/>
                  </a:lnTo>
                  <a:lnTo>
                    <a:pt x="786509" y="911041"/>
                  </a:lnTo>
                  <a:lnTo>
                    <a:pt x="808760" y="903060"/>
                  </a:lnTo>
                  <a:lnTo>
                    <a:pt x="831011" y="893059"/>
                  </a:lnTo>
                  <a:lnTo>
                    <a:pt x="831691" y="892709"/>
                  </a:lnTo>
                  <a:lnTo>
                    <a:pt x="853261" y="882445"/>
                  </a:lnTo>
                  <a:lnTo>
                    <a:pt x="874042" y="869234"/>
                  </a:lnTo>
                  <a:lnTo>
                    <a:pt x="875512" y="868314"/>
                  </a:lnTo>
                  <a:lnTo>
                    <a:pt x="897763" y="851592"/>
                  </a:lnTo>
                  <a:lnTo>
                    <a:pt x="904135" y="845759"/>
                  </a:lnTo>
                  <a:lnTo>
                    <a:pt x="920014" y="830071"/>
                  </a:lnTo>
                  <a:lnTo>
                    <a:pt x="926840" y="822284"/>
                  </a:lnTo>
                  <a:lnTo>
                    <a:pt x="942264" y="802526"/>
                  </a:lnTo>
                  <a:lnTo>
                    <a:pt x="944958" y="798809"/>
                  </a:lnTo>
                  <a:lnTo>
                    <a:pt x="960746" y="775334"/>
                  </a:lnTo>
                  <a:lnTo>
                    <a:pt x="964515" y="769277"/>
                  </a:lnTo>
                  <a:lnTo>
                    <a:pt x="975475" y="751860"/>
                  </a:lnTo>
                  <a:lnTo>
                    <a:pt x="986766" y="732454"/>
                  </a:lnTo>
                  <a:lnTo>
                    <a:pt x="989268" y="728385"/>
                  </a:lnTo>
                  <a:lnTo>
                    <a:pt x="1003892" y="704910"/>
                  </a:lnTo>
                  <a:lnTo>
                    <a:pt x="1009016" y="696582"/>
                  </a:lnTo>
                  <a:lnTo>
                    <a:pt x="1019048" y="681435"/>
                  </a:lnTo>
                  <a:lnTo>
                    <a:pt x="1031267" y="662212"/>
                  </a:lnTo>
                  <a:lnTo>
                    <a:pt x="1034173" y="657960"/>
                  </a:lnTo>
                  <a:lnTo>
                    <a:pt x="1049833" y="634485"/>
                  </a:lnTo>
                  <a:lnTo>
                    <a:pt x="1053518" y="628650"/>
                  </a:lnTo>
                  <a:lnTo>
                    <a:pt x="1065342" y="611010"/>
                  </a:lnTo>
                  <a:lnTo>
                    <a:pt x="1075769" y="593611"/>
                  </a:lnTo>
                  <a:lnTo>
                    <a:pt x="1079662" y="587535"/>
                  </a:lnTo>
                  <a:lnTo>
                    <a:pt x="1093583" y="564060"/>
                  </a:lnTo>
                  <a:lnTo>
                    <a:pt x="1098019" y="555922"/>
                  </a:lnTo>
                  <a:lnTo>
                    <a:pt x="1107153" y="540585"/>
                  </a:lnTo>
                  <a:lnTo>
                    <a:pt x="1119855" y="517110"/>
                  </a:lnTo>
                  <a:lnTo>
                    <a:pt x="1120270" y="516351"/>
                  </a:lnTo>
                  <a:lnTo>
                    <a:pt x="1134140" y="493636"/>
                  </a:lnTo>
                  <a:lnTo>
                    <a:pt x="1142521" y="479637"/>
                  </a:lnTo>
                  <a:lnTo>
                    <a:pt x="1148916" y="470161"/>
                  </a:lnTo>
                  <a:lnTo>
                    <a:pt x="1164772" y="447193"/>
                  </a:lnTo>
                  <a:lnTo>
                    <a:pt x="1165162" y="446686"/>
                  </a:lnTo>
                  <a:lnTo>
                    <a:pt x="1184353" y="423211"/>
                  </a:lnTo>
                  <a:lnTo>
                    <a:pt x="1187022" y="420090"/>
                  </a:lnTo>
                  <a:lnTo>
                    <a:pt x="1205411" y="399736"/>
                  </a:lnTo>
                  <a:lnTo>
                    <a:pt x="1209273" y="395523"/>
                  </a:lnTo>
                  <a:lnTo>
                    <a:pt x="1227143" y="376261"/>
                  </a:lnTo>
                  <a:lnTo>
                    <a:pt x="1231524" y="371362"/>
                  </a:lnTo>
                  <a:lnTo>
                    <a:pt x="1247906" y="352786"/>
                  </a:lnTo>
                  <a:lnTo>
                    <a:pt x="1253775" y="345406"/>
                  </a:lnTo>
                  <a:lnTo>
                    <a:pt x="1266438" y="329311"/>
                  </a:lnTo>
                  <a:lnTo>
                    <a:pt x="1276025" y="314744"/>
                  </a:lnTo>
                  <a:lnTo>
                    <a:pt x="1282008" y="305836"/>
                  </a:lnTo>
                  <a:lnTo>
                    <a:pt x="1294706" y="282361"/>
                  </a:lnTo>
                  <a:lnTo>
                    <a:pt x="1298276" y="273756"/>
                  </a:lnTo>
                  <a:lnTo>
                    <a:pt x="1305073" y="258887"/>
                  </a:lnTo>
                  <a:lnTo>
                    <a:pt x="1312921" y="235412"/>
                  </a:lnTo>
                  <a:lnTo>
                    <a:pt x="1318321" y="211937"/>
                  </a:lnTo>
                  <a:lnTo>
                    <a:pt x="1320527" y="197078"/>
                  </a:lnTo>
                  <a:lnTo>
                    <a:pt x="1322133" y="188462"/>
                  </a:lnTo>
                  <a:lnTo>
                    <a:pt x="1324570" y="164987"/>
                  </a:lnTo>
                  <a:lnTo>
                    <a:pt x="1325423" y="141512"/>
                  </a:lnTo>
                  <a:lnTo>
                    <a:pt x="1324780" y="118037"/>
                  </a:lnTo>
                  <a:lnTo>
                    <a:pt x="1322403" y="94562"/>
                  </a:lnTo>
                  <a:lnTo>
                    <a:pt x="1320527" y="84488"/>
                  </a:lnTo>
                  <a:lnTo>
                    <a:pt x="1317865" y="71087"/>
                  </a:lnTo>
                  <a:lnTo>
                    <a:pt x="1309246" y="47612"/>
                  </a:lnTo>
                  <a:lnTo>
                    <a:pt x="1298276" y="31420"/>
                  </a:lnTo>
                  <a:lnTo>
                    <a:pt x="1291312" y="24138"/>
                  </a:lnTo>
                  <a:lnTo>
                    <a:pt x="1276025" y="13343"/>
                  </a:lnTo>
                  <a:lnTo>
                    <a:pt x="1253775" y="4742"/>
                  </a:lnTo>
                  <a:lnTo>
                    <a:pt x="1231524" y="1015"/>
                  </a:lnTo>
                  <a:lnTo>
                    <a:pt x="1224019" y="663"/>
                  </a:lnTo>
                  <a:close/>
                </a:path>
              </a:pathLst>
            </a:custGeom>
            <a:solidFill>
              <a:srgbClr val="4D8F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124053" y="2000649"/>
              <a:ext cx="942059" cy="993103"/>
            </a:xfrm>
            <a:custGeom>
              <a:avLst/>
              <a:pathLst>
                <a:path w="942059" h="993103">
                  <a:moveTo>
                    <a:pt x="877214" y="11603"/>
                  </a:moveTo>
                  <a:lnTo>
                    <a:pt x="854963" y="4250"/>
                  </a:lnTo>
                  <a:lnTo>
                    <a:pt x="832713" y="866"/>
                  </a:lnTo>
                  <a:lnTo>
                    <a:pt x="810462" y="0"/>
                  </a:lnTo>
                  <a:lnTo>
                    <a:pt x="788211" y="825"/>
                  </a:lnTo>
                  <a:lnTo>
                    <a:pt x="765960" y="2818"/>
                  </a:lnTo>
                  <a:lnTo>
                    <a:pt x="743710" y="5576"/>
                  </a:lnTo>
                  <a:lnTo>
                    <a:pt x="721459" y="8728"/>
                  </a:lnTo>
                  <a:lnTo>
                    <a:pt x="699208" y="11907"/>
                  </a:lnTo>
                  <a:lnTo>
                    <a:pt x="676958" y="14806"/>
                  </a:lnTo>
                  <a:lnTo>
                    <a:pt x="662094" y="16449"/>
                  </a:lnTo>
                  <a:lnTo>
                    <a:pt x="654707" y="17211"/>
                  </a:lnTo>
                  <a:lnTo>
                    <a:pt x="632456" y="19242"/>
                  </a:lnTo>
                  <a:lnTo>
                    <a:pt x="610205" y="21490"/>
                  </a:lnTo>
                  <a:lnTo>
                    <a:pt x="587955" y="24614"/>
                  </a:lnTo>
                  <a:lnTo>
                    <a:pt x="565704" y="29411"/>
                  </a:lnTo>
                  <a:lnTo>
                    <a:pt x="543453" y="36755"/>
                  </a:lnTo>
                  <a:lnTo>
                    <a:pt x="536582" y="39924"/>
                  </a:lnTo>
                  <a:lnTo>
                    <a:pt x="521202" y="47222"/>
                  </a:lnTo>
                  <a:lnTo>
                    <a:pt x="498952" y="61655"/>
                  </a:lnTo>
                  <a:lnTo>
                    <a:pt x="496733" y="63398"/>
                  </a:lnTo>
                  <a:lnTo>
                    <a:pt x="476701" y="80065"/>
                  </a:lnTo>
                  <a:lnTo>
                    <a:pt x="469468" y="86873"/>
                  </a:lnTo>
                  <a:lnTo>
                    <a:pt x="454450" y="101358"/>
                  </a:lnTo>
                  <a:lnTo>
                    <a:pt x="445243" y="110348"/>
                  </a:lnTo>
                  <a:lnTo>
                    <a:pt x="432199" y="122503"/>
                  </a:lnTo>
                  <a:lnTo>
                    <a:pt x="419077" y="133823"/>
                  </a:lnTo>
                  <a:lnTo>
                    <a:pt x="409949" y="140903"/>
                  </a:lnTo>
                  <a:lnTo>
                    <a:pt x="387698" y="156347"/>
                  </a:lnTo>
                  <a:lnTo>
                    <a:pt x="386194" y="157298"/>
                  </a:lnTo>
                  <a:lnTo>
                    <a:pt x="365447" y="169247"/>
                  </a:lnTo>
                  <a:lnTo>
                    <a:pt x="346506" y="180773"/>
                  </a:lnTo>
                  <a:lnTo>
                    <a:pt x="343197" y="182733"/>
                  </a:lnTo>
                  <a:lnTo>
                    <a:pt x="320946" y="198023"/>
                  </a:lnTo>
                  <a:lnTo>
                    <a:pt x="313633" y="204248"/>
                  </a:lnTo>
                  <a:lnTo>
                    <a:pt x="298695" y="218498"/>
                  </a:lnTo>
                  <a:lnTo>
                    <a:pt x="290829" y="227723"/>
                  </a:lnTo>
                  <a:lnTo>
                    <a:pt x="276444" y="248503"/>
                  </a:lnTo>
                  <a:lnTo>
                    <a:pt x="274793" y="251198"/>
                  </a:lnTo>
                  <a:lnTo>
                    <a:pt x="262680" y="274673"/>
                  </a:lnTo>
                  <a:lnTo>
                    <a:pt x="254194" y="296030"/>
                  </a:lnTo>
                  <a:lnTo>
                    <a:pt x="253334" y="298147"/>
                  </a:lnTo>
                  <a:lnTo>
                    <a:pt x="244653" y="321622"/>
                  </a:lnTo>
                  <a:lnTo>
                    <a:pt x="236567" y="345097"/>
                  </a:lnTo>
                  <a:lnTo>
                    <a:pt x="231943" y="357755"/>
                  </a:lnTo>
                  <a:lnTo>
                    <a:pt x="227244" y="368572"/>
                  </a:lnTo>
                  <a:lnTo>
                    <a:pt x="215436" y="392047"/>
                  </a:lnTo>
                  <a:lnTo>
                    <a:pt x="209692" y="401752"/>
                  </a:lnTo>
                  <a:lnTo>
                    <a:pt x="199533" y="415522"/>
                  </a:lnTo>
                  <a:lnTo>
                    <a:pt x="187441" y="430187"/>
                  </a:lnTo>
                  <a:lnTo>
                    <a:pt x="178500" y="438997"/>
                  </a:lnTo>
                  <a:lnTo>
                    <a:pt x="165191" y="451785"/>
                  </a:lnTo>
                  <a:lnTo>
                    <a:pt x="152450" y="462472"/>
                  </a:lnTo>
                  <a:lnTo>
                    <a:pt x="142940" y="471079"/>
                  </a:lnTo>
                  <a:lnTo>
                    <a:pt x="125744" y="485947"/>
                  </a:lnTo>
                  <a:lnTo>
                    <a:pt x="120689" y="491138"/>
                  </a:lnTo>
                  <a:lnTo>
                    <a:pt x="102898" y="509422"/>
                  </a:lnTo>
                  <a:lnTo>
                    <a:pt x="98438" y="515228"/>
                  </a:lnTo>
                  <a:lnTo>
                    <a:pt x="84671" y="532896"/>
                  </a:lnTo>
                  <a:lnTo>
                    <a:pt x="76188" y="546602"/>
                  </a:lnTo>
                  <a:lnTo>
                    <a:pt x="69758" y="556371"/>
                  </a:lnTo>
                  <a:lnTo>
                    <a:pt x="56344" y="579846"/>
                  </a:lnTo>
                  <a:lnTo>
                    <a:pt x="53937" y="584603"/>
                  </a:lnTo>
                  <a:lnTo>
                    <a:pt x="43079" y="603321"/>
                  </a:lnTo>
                  <a:lnTo>
                    <a:pt x="31686" y="624737"/>
                  </a:lnTo>
                  <a:lnTo>
                    <a:pt x="30505" y="626796"/>
                  </a:lnTo>
                  <a:lnTo>
                    <a:pt x="19268" y="650271"/>
                  </a:lnTo>
                  <a:lnTo>
                    <a:pt x="11049" y="673746"/>
                  </a:lnTo>
                  <a:lnTo>
                    <a:pt x="9436" y="681681"/>
                  </a:lnTo>
                  <a:lnTo>
                    <a:pt x="6570" y="697221"/>
                  </a:lnTo>
                  <a:lnTo>
                    <a:pt x="5116" y="720696"/>
                  </a:lnTo>
                  <a:lnTo>
                    <a:pt x="5444" y="744171"/>
                  </a:lnTo>
                  <a:lnTo>
                    <a:pt x="6321" y="767645"/>
                  </a:lnTo>
                  <a:lnTo>
                    <a:pt x="6811" y="791120"/>
                  </a:lnTo>
                  <a:lnTo>
                    <a:pt x="6439" y="814595"/>
                  </a:lnTo>
                  <a:lnTo>
                    <a:pt x="5172" y="838070"/>
                  </a:lnTo>
                  <a:lnTo>
                    <a:pt x="3313" y="861545"/>
                  </a:lnTo>
                  <a:lnTo>
                    <a:pt x="1372" y="885020"/>
                  </a:lnTo>
                  <a:lnTo>
                    <a:pt x="0" y="908495"/>
                  </a:lnTo>
                  <a:lnTo>
                    <a:pt x="56" y="931970"/>
                  </a:lnTo>
                  <a:lnTo>
                    <a:pt x="3059" y="955445"/>
                  </a:lnTo>
                  <a:lnTo>
                    <a:pt x="9436" y="972127"/>
                  </a:lnTo>
                  <a:lnTo>
                    <a:pt x="14592" y="978920"/>
                  </a:lnTo>
                  <a:lnTo>
                    <a:pt x="31686" y="989260"/>
                  </a:lnTo>
                  <a:lnTo>
                    <a:pt x="53937" y="992950"/>
                  </a:lnTo>
                  <a:lnTo>
                    <a:pt x="76188" y="993103"/>
                  </a:lnTo>
                  <a:lnTo>
                    <a:pt x="98438" y="991868"/>
                  </a:lnTo>
                  <a:lnTo>
                    <a:pt x="120689" y="989811"/>
                  </a:lnTo>
                  <a:lnTo>
                    <a:pt x="142940" y="986826"/>
                  </a:lnTo>
                  <a:lnTo>
                    <a:pt x="165191" y="982401"/>
                  </a:lnTo>
                  <a:lnTo>
                    <a:pt x="176949" y="978920"/>
                  </a:lnTo>
                  <a:lnTo>
                    <a:pt x="187441" y="975679"/>
                  </a:lnTo>
                  <a:lnTo>
                    <a:pt x="209692" y="965827"/>
                  </a:lnTo>
                  <a:lnTo>
                    <a:pt x="226824" y="955445"/>
                  </a:lnTo>
                  <a:lnTo>
                    <a:pt x="231943" y="952177"/>
                  </a:lnTo>
                  <a:lnTo>
                    <a:pt x="254194" y="935241"/>
                  </a:lnTo>
                  <a:lnTo>
                    <a:pt x="258098" y="931970"/>
                  </a:lnTo>
                  <a:lnTo>
                    <a:pt x="276444" y="917909"/>
                  </a:lnTo>
                  <a:lnTo>
                    <a:pt x="289320" y="908495"/>
                  </a:lnTo>
                  <a:lnTo>
                    <a:pt x="298695" y="902983"/>
                  </a:lnTo>
                  <a:lnTo>
                    <a:pt x="320946" y="891631"/>
                  </a:lnTo>
                  <a:lnTo>
                    <a:pt x="336138" y="885020"/>
                  </a:lnTo>
                  <a:lnTo>
                    <a:pt x="343197" y="882705"/>
                  </a:lnTo>
                  <a:lnTo>
                    <a:pt x="365447" y="876091"/>
                  </a:lnTo>
                  <a:lnTo>
                    <a:pt x="387698" y="869705"/>
                  </a:lnTo>
                  <a:lnTo>
                    <a:pt x="409949" y="862829"/>
                  </a:lnTo>
                  <a:lnTo>
                    <a:pt x="413643" y="861545"/>
                  </a:lnTo>
                  <a:lnTo>
                    <a:pt x="432199" y="856118"/>
                  </a:lnTo>
                  <a:lnTo>
                    <a:pt x="454450" y="847998"/>
                  </a:lnTo>
                  <a:lnTo>
                    <a:pt x="475395" y="838070"/>
                  </a:lnTo>
                  <a:lnTo>
                    <a:pt x="476701" y="837500"/>
                  </a:lnTo>
                  <a:lnTo>
                    <a:pt x="498952" y="825718"/>
                  </a:lnTo>
                  <a:lnTo>
                    <a:pt x="514965" y="814595"/>
                  </a:lnTo>
                  <a:lnTo>
                    <a:pt x="521202" y="810217"/>
                  </a:lnTo>
                  <a:lnTo>
                    <a:pt x="543006" y="791120"/>
                  </a:lnTo>
                  <a:lnTo>
                    <a:pt x="543453" y="790704"/>
                  </a:lnTo>
                  <a:lnTo>
                    <a:pt x="564663" y="767645"/>
                  </a:lnTo>
                  <a:lnTo>
                    <a:pt x="565704" y="766400"/>
                  </a:lnTo>
                  <a:lnTo>
                    <a:pt x="582741" y="744171"/>
                  </a:lnTo>
                  <a:lnTo>
                    <a:pt x="587955" y="736623"/>
                  </a:lnTo>
                  <a:lnTo>
                    <a:pt x="598694" y="720696"/>
                  </a:lnTo>
                  <a:lnTo>
                    <a:pt x="610205" y="702096"/>
                  </a:lnTo>
                  <a:lnTo>
                    <a:pt x="613304" y="697221"/>
                  </a:lnTo>
                  <a:lnTo>
                    <a:pt x="628083" y="673746"/>
                  </a:lnTo>
                  <a:lnTo>
                    <a:pt x="632456" y="666700"/>
                  </a:lnTo>
                  <a:lnTo>
                    <a:pt x="643287" y="650271"/>
                  </a:lnTo>
                  <a:lnTo>
                    <a:pt x="654707" y="632312"/>
                  </a:lnTo>
                  <a:lnTo>
                    <a:pt x="658453" y="626796"/>
                  </a:lnTo>
                  <a:lnTo>
                    <a:pt x="674010" y="603321"/>
                  </a:lnTo>
                  <a:lnTo>
                    <a:pt x="676958" y="598708"/>
                  </a:lnTo>
                  <a:lnTo>
                    <a:pt x="689671" y="579846"/>
                  </a:lnTo>
                  <a:lnTo>
                    <a:pt x="699208" y="564264"/>
                  </a:lnTo>
                  <a:lnTo>
                    <a:pt x="704317" y="556371"/>
                  </a:lnTo>
                  <a:lnTo>
                    <a:pt x="718247" y="532896"/>
                  </a:lnTo>
                  <a:lnTo>
                    <a:pt x="721459" y="527067"/>
                  </a:lnTo>
                  <a:lnTo>
                    <a:pt x="731902" y="509422"/>
                  </a:lnTo>
                  <a:lnTo>
                    <a:pt x="743710" y="487275"/>
                  </a:lnTo>
                  <a:lnTo>
                    <a:pt x="744487" y="485947"/>
                  </a:lnTo>
                  <a:lnTo>
                    <a:pt x="758098" y="462472"/>
                  </a:lnTo>
                  <a:lnTo>
                    <a:pt x="765960" y="448527"/>
                  </a:lnTo>
                  <a:lnTo>
                    <a:pt x="771969" y="438997"/>
                  </a:lnTo>
                  <a:lnTo>
                    <a:pt x="787054" y="415522"/>
                  </a:lnTo>
                  <a:lnTo>
                    <a:pt x="788211" y="413835"/>
                  </a:lnTo>
                  <a:lnTo>
                    <a:pt x="804811" y="392047"/>
                  </a:lnTo>
                  <a:lnTo>
                    <a:pt x="810462" y="384992"/>
                  </a:lnTo>
                  <a:lnTo>
                    <a:pt x="824648" y="368572"/>
                  </a:lnTo>
                  <a:lnTo>
                    <a:pt x="832713" y="359527"/>
                  </a:lnTo>
                  <a:lnTo>
                    <a:pt x="845992" y="345097"/>
                  </a:lnTo>
                  <a:lnTo>
                    <a:pt x="854963" y="335214"/>
                  </a:lnTo>
                  <a:lnTo>
                    <a:pt x="867213" y="321622"/>
                  </a:lnTo>
                  <a:lnTo>
                    <a:pt x="877214" y="309618"/>
                  </a:lnTo>
                  <a:lnTo>
                    <a:pt x="886575" y="298147"/>
                  </a:lnTo>
                  <a:lnTo>
                    <a:pt x="899465" y="279683"/>
                  </a:lnTo>
                  <a:lnTo>
                    <a:pt x="902953" y="274673"/>
                  </a:lnTo>
                  <a:lnTo>
                    <a:pt x="916409" y="251198"/>
                  </a:lnTo>
                  <a:lnTo>
                    <a:pt x="921716" y="238864"/>
                  </a:lnTo>
                  <a:lnTo>
                    <a:pt x="926815" y="227723"/>
                  </a:lnTo>
                  <a:lnTo>
                    <a:pt x="934499" y="204248"/>
                  </a:lnTo>
                  <a:lnTo>
                    <a:pt x="939349" y="180773"/>
                  </a:lnTo>
                  <a:lnTo>
                    <a:pt x="941800" y="157298"/>
                  </a:lnTo>
                  <a:lnTo>
                    <a:pt x="942059" y="133823"/>
                  </a:lnTo>
                  <a:lnTo>
                    <a:pt x="940085" y="110348"/>
                  </a:lnTo>
                  <a:lnTo>
                    <a:pt x="935489" y="86873"/>
                  </a:lnTo>
                  <a:lnTo>
                    <a:pt x="927256" y="63398"/>
                  </a:lnTo>
                  <a:lnTo>
                    <a:pt x="921716" y="52791"/>
                  </a:lnTo>
                  <a:lnTo>
                    <a:pt x="913322" y="39924"/>
                  </a:lnTo>
                  <a:lnTo>
                    <a:pt x="899465" y="25407"/>
                  </a:lnTo>
                  <a:lnTo>
                    <a:pt x="886163" y="16449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174204" y="2024822"/>
              <a:ext cx="869531" cy="920660"/>
            </a:xfrm>
            <a:custGeom>
              <a:avLst/>
              <a:pathLst>
                <a:path w="869531" h="920660">
                  <a:moveTo>
                    <a:pt x="804812" y="11641"/>
                  </a:moveTo>
                  <a:lnTo>
                    <a:pt x="782562" y="4193"/>
                  </a:lnTo>
                  <a:lnTo>
                    <a:pt x="760311" y="767"/>
                  </a:lnTo>
                  <a:lnTo>
                    <a:pt x="738060" y="0"/>
                  </a:lnTo>
                  <a:lnTo>
                    <a:pt x="715809" y="1065"/>
                  </a:lnTo>
                  <a:lnTo>
                    <a:pt x="693559" y="3389"/>
                  </a:lnTo>
                  <a:lnTo>
                    <a:pt x="671308" y="6488"/>
                  </a:lnTo>
                  <a:lnTo>
                    <a:pt x="649057" y="9907"/>
                  </a:lnTo>
                  <a:lnTo>
                    <a:pt x="626807" y="13246"/>
                  </a:lnTo>
                  <a:lnTo>
                    <a:pt x="608294" y="15750"/>
                  </a:lnTo>
                  <a:lnTo>
                    <a:pt x="604556" y="16247"/>
                  </a:lnTo>
                  <a:lnTo>
                    <a:pt x="582305" y="18911"/>
                  </a:lnTo>
                  <a:lnTo>
                    <a:pt x="560054" y="21801"/>
                  </a:lnTo>
                  <a:lnTo>
                    <a:pt x="537804" y="25640"/>
                  </a:lnTo>
                  <a:lnTo>
                    <a:pt x="515553" y="31334"/>
                  </a:lnTo>
                  <a:lnTo>
                    <a:pt x="494886" y="39225"/>
                  </a:lnTo>
                  <a:lnTo>
                    <a:pt x="493302" y="39859"/>
                  </a:lnTo>
                  <a:lnTo>
                    <a:pt x="471051" y="52009"/>
                  </a:lnTo>
                  <a:lnTo>
                    <a:pt x="456254" y="62700"/>
                  </a:lnTo>
                  <a:lnTo>
                    <a:pt x="448801" y="68411"/>
                  </a:lnTo>
                  <a:lnTo>
                    <a:pt x="429106" y="86175"/>
                  </a:lnTo>
                  <a:lnTo>
                    <a:pt x="426550" y="88513"/>
                  </a:lnTo>
                  <a:lnTo>
                    <a:pt x="404534" y="109650"/>
                  </a:lnTo>
                  <a:lnTo>
                    <a:pt x="404299" y="109862"/>
                  </a:lnTo>
                  <a:lnTo>
                    <a:pt x="382048" y="128948"/>
                  </a:lnTo>
                  <a:lnTo>
                    <a:pt x="376695" y="133125"/>
                  </a:lnTo>
                  <a:lnTo>
                    <a:pt x="359798" y="144807"/>
                  </a:lnTo>
                  <a:lnTo>
                    <a:pt x="341128" y="156600"/>
                  </a:lnTo>
                  <a:lnTo>
                    <a:pt x="337547" y="158656"/>
                  </a:lnTo>
                  <a:lnTo>
                    <a:pt x="315296" y="171261"/>
                  </a:lnTo>
                  <a:lnTo>
                    <a:pt x="301334" y="180075"/>
                  </a:lnTo>
                  <a:lnTo>
                    <a:pt x="293046" y="185398"/>
                  </a:lnTo>
                  <a:lnTo>
                    <a:pt x="270795" y="203254"/>
                  </a:lnTo>
                  <a:lnTo>
                    <a:pt x="270491" y="203550"/>
                  </a:lnTo>
                  <a:lnTo>
                    <a:pt x="249708" y="227025"/>
                  </a:lnTo>
                  <a:lnTo>
                    <a:pt x="248544" y="228640"/>
                  </a:lnTo>
                  <a:lnTo>
                    <a:pt x="234983" y="250499"/>
                  </a:lnTo>
                  <a:lnTo>
                    <a:pt x="226293" y="268840"/>
                  </a:lnTo>
                  <a:lnTo>
                    <a:pt x="223978" y="273974"/>
                  </a:lnTo>
                  <a:lnTo>
                    <a:pt x="214837" y="297449"/>
                  </a:lnTo>
                  <a:lnTo>
                    <a:pt x="206834" y="320924"/>
                  </a:lnTo>
                  <a:lnTo>
                    <a:pt x="204043" y="328983"/>
                  </a:lnTo>
                  <a:lnTo>
                    <a:pt x="198102" y="344399"/>
                  </a:lnTo>
                  <a:lnTo>
                    <a:pt x="187937" y="367874"/>
                  </a:lnTo>
                  <a:lnTo>
                    <a:pt x="181792" y="379930"/>
                  </a:lnTo>
                  <a:lnTo>
                    <a:pt x="174880" y="391349"/>
                  </a:lnTo>
                  <a:lnTo>
                    <a:pt x="159541" y="413540"/>
                  </a:lnTo>
                  <a:lnTo>
                    <a:pt x="158472" y="414824"/>
                  </a:lnTo>
                  <a:lnTo>
                    <a:pt x="137690" y="438299"/>
                  </a:lnTo>
                  <a:lnTo>
                    <a:pt x="137290" y="438750"/>
                  </a:lnTo>
                  <a:lnTo>
                    <a:pt x="115040" y="461323"/>
                  </a:lnTo>
                  <a:lnTo>
                    <a:pt x="114553" y="461774"/>
                  </a:lnTo>
                  <a:lnTo>
                    <a:pt x="92789" y="485085"/>
                  </a:lnTo>
                  <a:lnTo>
                    <a:pt x="92631" y="485248"/>
                  </a:lnTo>
                  <a:lnTo>
                    <a:pt x="74052" y="508723"/>
                  </a:lnTo>
                  <a:lnTo>
                    <a:pt x="70538" y="514712"/>
                  </a:lnTo>
                  <a:lnTo>
                    <a:pt x="59400" y="532198"/>
                  </a:lnTo>
                  <a:lnTo>
                    <a:pt x="48488" y="555673"/>
                  </a:lnTo>
                  <a:lnTo>
                    <a:pt x="48287" y="556240"/>
                  </a:lnTo>
                  <a:lnTo>
                    <a:pt x="38425" y="579148"/>
                  </a:lnTo>
                  <a:lnTo>
                    <a:pt x="30448" y="602623"/>
                  </a:lnTo>
                  <a:lnTo>
                    <a:pt x="26037" y="619025"/>
                  </a:lnTo>
                  <a:lnTo>
                    <a:pt x="23588" y="626098"/>
                  </a:lnTo>
                  <a:lnTo>
                    <a:pt x="17394" y="649573"/>
                  </a:lnTo>
                  <a:lnTo>
                    <a:pt x="12907" y="673048"/>
                  </a:lnTo>
                  <a:lnTo>
                    <a:pt x="9912" y="696523"/>
                  </a:lnTo>
                  <a:lnTo>
                    <a:pt x="7885" y="719997"/>
                  </a:lnTo>
                  <a:lnTo>
                    <a:pt x="6170" y="743472"/>
                  </a:lnTo>
                  <a:lnTo>
                    <a:pt x="4309" y="766947"/>
                  </a:lnTo>
                  <a:lnTo>
                    <a:pt x="3786" y="772872"/>
                  </a:lnTo>
                  <a:lnTo>
                    <a:pt x="2387" y="790422"/>
                  </a:lnTo>
                  <a:lnTo>
                    <a:pt x="729" y="813897"/>
                  </a:lnTo>
                  <a:lnTo>
                    <a:pt x="0" y="837372"/>
                  </a:lnTo>
                  <a:lnTo>
                    <a:pt x="1379" y="860847"/>
                  </a:lnTo>
                  <a:lnTo>
                    <a:pt x="3786" y="871784"/>
                  </a:lnTo>
                  <a:lnTo>
                    <a:pt x="7619" y="884322"/>
                  </a:lnTo>
                  <a:lnTo>
                    <a:pt x="26037" y="907886"/>
                  </a:lnTo>
                  <a:lnTo>
                    <a:pt x="48287" y="917220"/>
                  </a:lnTo>
                  <a:lnTo>
                    <a:pt x="70538" y="920660"/>
                  </a:lnTo>
                  <a:lnTo>
                    <a:pt x="92789" y="920194"/>
                  </a:lnTo>
                  <a:lnTo>
                    <a:pt x="115040" y="916330"/>
                  </a:lnTo>
                  <a:lnTo>
                    <a:pt x="137290" y="908969"/>
                  </a:lnTo>
                  <a:lnTo>
                    <a:pt x="139654" y="907797"/>
                  </a:lnTo>
                  <a:lnTo>
                    <a:pt x="159541" y="897242"/>
                  </a:lnTo>
                  <a:lnTo>
                    <a:pt x="179568" y="884322"/>
                  </a:lnTo>
                  <a:lnTo>
                    <a:pt x="181792" y="882955"/>
                  </a:lnTo>
                  <a:lnTo>
                    <a:pt x="204043" y="868640"/>
                  </a:lnTo>
                  <a:lnTo>
                    <a:pt x="217195" y="860847"/>
                  </a:lnTo>
                  <a:lnTo>
                    <a:pt x="226293" y="856706"/>
                  </a:lnTo>
                  <a:lnTo>
                    <a:pt x="248544" y="847981"/>
                  </a:lnTo>
                  <a:lnTo>
                    <a:pt x="270795" y="840878"/>
                  </a:lnTo>
                  <a:lnTo>
                    <a:pt x="283104" y="837372"/>
                  </a:lnTo>
                  <a:lnTo>
                    <a:pt x="293046" y="835247"/>
                  </a:lnTo>
                  <a:lnTo>
                    <a:pt x="315296" y="830544"/>
                  </a:lnTo>
                  <a:lnTo>
                    <a:pt x="337547" y="825487"/>
                  </a:lnTo>
                  <a:lnTo>
                    <a:pt x="359798" y="819491"/>
                  </a:lnTo>
                  <a:lnTo>
                    <a:pt x="376473" y="813897"/>
                  </a:lnTo>
                  <a:lnTo>
                    <a:pt x="382048" y="812279"/>
                  </a:lnTo>
                  <a:lnTo>
                    <a:pt x="404299" y="804146"/>
                  </a:lnTo>
                  <a:lnTo>
                    <a:pt x="426550" y="793205"/>
                  </a:lnTo>
                  <a:lnTo>
                    <a:pt x="431208" y="790422"/>
                  </a:lnTo>
                  <a:lnTo>
                    <a:pt x="448801" y="780131"/>
                  </a:lnTo>
                  <a:lnTo>
                    <a:pt x="466163" y="766947"/>
                  </a:lnTo>
                  <a:lnTo>
                    <a:pt x="471051" y="763106"/>
                  </a:lnTo>
                  <a:lnTo>
                    <a:pt x="491620" y="743472"/>
                  </a:lnTo>
                  <a:lnTo>
                    <a:pt x="493302" y="741738"/>
                  </a:lnTo>
                  <a:lnTo>
                    <a:pt x="511912" y="719997"/>
                  </a:lnTo>
                  <a:lnTo>
                    <a:pt x="515553" y="715310"/>
                  </a:lnTo>
                  <a:lnTo>
                    <a:pt x="529299" y="696523"/>
                  </a:lnTo>
                  <a:lnTo>
                    <a:pt x="537804" y="683791"/>
                  </a:lnTo>
                  <a:lnTo>
                    <a:pt x="544954" y="673048"/>
                  </a:lnTo>
                  <a:lnTo>
                    <a:pt x="559641" y="649573"/>
                  </a:lnTo>
                  <a:lnTo>
                    <a:pt x="560054" y="648917"/>
                  </a:lnTo>
                  <a:lnTo>
                    <a:pt x="575093" y="626098"/>
                  </a:lnTo>
                  <a:lnTo>
                    <a:pt x="582305" y="614753"/>
                  </a:lnTo>
                  <a:lnTo>
                    <a:pt x="590473" y="602623"/>
                  </a:lnTo>
                  <a:lnTo>
                    <a:pt x="604556" y="580792"/>
                  </a:lnTo>
                  <a:lnTo>
                    <a:pt x="605679" y="579148"/>
                  </a:lnTo>
                  <a:lnTo>
                    <a:pt x="621371" y="555673"/>
                  </a:lnTo>
                  <a:lnTo>
                    <a:pt x="626807" y="546924"/>
                  </a:lnTo>
                  <a:lnTo>
                    <a:pt x="636404" y="532198"/>
                  </a:lnTo>
                  <a:lnTo>
                    <a:pt x="649057" y="510609"/>
                  </a:lnTo>
                  <a:lnTo>
                    <a:pt x="650225" y="508723"/>
                  </a:lnTo>
                  <a:lnTo>
                    <a:pt x="663960" y="485248"/>
                  </a:lnTo>
                  <a:lnTo>
                    <a:pt x="671308" y="471404"/>
                  </a:lnTo>
                  <a:lnTo>
                    <a:pt x="676820" y="461774"/>
                  </a:lnTo>
                  <a:lnTo>
                    <a:pt x="689555" y="438299"/>
                  </a:lnTo>
                  <a:lnTo>
                    <a:pt x="693559" y="430802"/>
                  </a:lnTo>
                  <a:lnTo>
                    <a:pt x="702989" y="414824"/>
                  </a:lnTo>
                  <a:lnTo>
                    <a:pt x="715809" y="393137"/>
                  </a:lnTo>
                  <a:lnTo>
                    <a:pt x="716991" y="391349"/>
                  </a:lnTo>
                  <a:lnTo>
                    <a:pt x="733333" y="367874"/>
                  </a:lnTo>
                  <a:lnTo>
                    <a:pt x="738060" y="361462"/>
                  </a:lnTo>
                  <a:lnTo>
                    <a:pt x="751871" y="344399"/>
                  </a:lnTo>
                  <a:lnTo>
                    <a:pt x="760311" y="334444"/>
                  </a:lnTo>
                  <a:lnTo>
                    <a:pt x="772423" y="320924"/>
                  </a:lnTo>
                  <a:lnTo>
                    <a:pt x="782562" y="309707"/>
                  </a:lnTo>
                  <a:lnTo>
                    <a:pt x="793736" y="297449"/>
                  </a:lnTo>
                  <a:lnTo>
                    <a:pt x="804812" y="284645"/>
                  </a:lnTo>
                  <a:lnTo>
                    <a:pt x="813838" y="273974"/>
                  </a:lnTo>
                  <a:lnTo>
                    <a:pt x="827063" y="256152"/>
                  </a:lnTo>
                  <a:lnTo>
                    <a:pt x="831167" y="250499"/>
                  </a:lnTo>
                  <a:lnTo>
                    <a:pt x="845218" y="227025"/>
                  </a:lnTo>
                  <a:lnTo>
                    <a:pt x="849314" y="217996"/>
                  </a:lnTo>
                  <a:lnTo>
                    <a:pt x="856039" y="203550"/>
                  </a:lnTo>
                  <a:lnTo>
                    <a:pt x="863572" y="180075"/>
                  </a:lnTo>
                  <a:lnTo>
                    <a:pt x="867973" y="156600"/>
                  </a:lnTo>
                  <a:lnTo>
                    <a:pt x="869531" y="133125"/>
                  </a:lnTo>
                  <a:lnTo>
                    <a:pt x="868259" y="109650"/>
                  </a:lnTo>
                  <a:lnTo>
                    <a:pt x="863820" y="86175"/>
                  </a:lnTo>
                  <a:lnTo>
                    <a:pt x="855312" y="62700"/>
                  </a:lnTo>
                  <a:lnTo>
                    <a:pt x="849314" y="51801"/>
                  </a:lnTo>
                  <a:lnTo>
                    <a:pt x="840599" y="39225"/>
                  </a:lnTo>
                  <a:lnTo>
                    <a:pt x="827063" y="25442"/>
                  </a:lnTo>
                  <a:lnTo>
                    <a:pt x="812376" y="15750"/>
                  </a:lnTo>
                  <a:close/>
                </a:path>
              </a:pathLst>
            </a:custGeom>
            <a:solidFill>
              <a:srgbClr val="6FA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32510" y="2046320"/>
              <a:ext cx="791045" cy="839588"/>
            </a:xfrm>
            <a:custGeom>
              <a:avLst/>
              <a:pathLst>
                <a:path w="791045" h="839588">
                  <a:moveTo>
                    <a:pt x="724256" y="8350"/>
                  </a:moveTo>
                  <a:lnTo>
                    <a:pt x="702005" y="2317"/>
                  </a:lnTo>
                  <a:lnTo>
                    <a:pt x="679755" y="0"/>
                  </a:lnTo>
                  <a:lnTo>
                    <a:pt x="657504" y="228"/>
                  </a:lnTo>
                  <a:lnTo>
                    <a:pt x="635253" y="2229"/>
                  </a:lnTo>
                  <a:lnTo>
                    <a:pt x="613002" y="5395"/>
                  </a:lnTo>
                  <a:lnTo>
                    <a:pt x="590752" y="9176"/>
                  </a:lnTo>
                  <a:lnTo>
                    <a:pt x="568501" y="13083"/>
                  </a:lnTo>
                  <a:lnTo>
                    <a:pt x="546250" y="16791"/>
                  </a:lnTo>
                  <a:lnTo>
                    <a:pt x="540136" y="17728"/>
                  </a:lnTo>
                  <a:lnTo>
                    <a:pt x="523999" y="20271"/>
                  </a:lnTo>
                  <a:lnTo>
                    <a:pt x="501749" y="23970"/>
                  </a:lnTo>
                  <a:lnTo>
                    <a:pt x="479498" y="28685"/>
                  </a:lnTo>
                  <a:lnTo>
                    <a:pt x="457247" y="35427"/>
                  </a:lnTo>
                  <a:lnTo>
                    <a:pt x="443901" y="41203"/>
                  </a:lnTo>
                  <a:lnTo>
                    <a:pt x="434996" y="45304"/>
                  </a:lnTo>
                  <a:lnTo>
                    <a:pt x="412746" y="59168"/>
                  </a:lnTo>
                  <a:lnTo>
                    <a:pt x="405708" y="64678"/>
                  </a:lnTo>
                  <a:lnTo>
                    <a:pt x="390495" y="77016"/>
                  </a:lnTo>
                  <a:lnTo>
                    <a:pt x="378389" y="88153"/>
                  </a:lnTo>
                  <a:lnTo>
                    <a:pt x="368244" y="97176"/>
                  </a:lnTo>
                  <a:lnTo>
                    <a:pt x="352262" y="111628"/>
                  </a:lnTo>
                  <a:lnTo>
                    <a:pt x="345994" y="116740"/>
                  </a:lnTo>
                  <a:lnTo>
                    <a:pt x="323743" y="133740"/>
                  </a:lnTo>
                  <a:lnTo>
                    <a:pt x="321779" y="135103"/>
                  </a:lnTo>
                  <a:lnTo>
                    <a:pt x="301492" y="147634"/>
                  </a:lnTo>
                  <a:lnTo>
                    <a:pt x="282857" y="158578"/>
                  </a:lnTo>
                  <a:lnTo>
                    <a:pt x="279241" y="160571"/>
                  </a:lnTo>
                  <a:lnTo>
                    <a:pt x="256991" y="173449"/>
                  </a:lnTo>
                  <a:lnTo>
                    <a:pt x="244353" y="182052"/>
                  </a:lnTo>
                  <a:lnTo>
                    <a:pt x="234740" y="189052"/>
                  </a:lnTo>
                  <a:lnTo>
                    <a:pt x="216883" y="205527"/>
                  </a:lnTo>
                  <a:lnTo>
                    <a:pt x="212489" y="210309"/>
                  </a:lnTo>
                  <a:lnTo>
                    <a:pt x="198443" y="229002"/>
                  </a:lnTo>
                  <a:lnTo>
                    <a:pt x="190238" y="242947"/>
                  </a:lnTo>
                  <a:lnTo>
                    <a:pt x="185242" y="252477"/>
                  </a:lnTo>
                  <a:lnTo>
                    <a:pt x="175135" y="275952"/>
                  </a:lnTo>
                  <a:lnTo>
                    <a:pt x="167988" y="295697"/>
                  </a:lnTo>
                  <a:lnTo>
                    <a:pt x="166615" y="299427"/>
                  </a:lnTo>
                  <a:lnTo>
                    <a:pt x="157957" y="322902"/>
                  </a:lnTo>
                  <a:lnTo>
                    <a:pt x="148664" y="346377"/>
                  </a:lnTo>
                  <a:lnTo>
                    <a:pt x="145737" y="352649"/>
                  </a:lnTo>
                  <a:lnTo>
                    <a:pt x="136704" y="369852"/>
                  </a:lnTo>
                  <a:lnTo>
                    <a:pt x="123486" y="391607"/>
                  </a:lnTo>
                  <a:lnTo>
                    <a:pt x="122273" y="393327"/>
                  </a:lnTo>
                  <a:lnTo>
                    <a:pt x="103949" y="416801"/>
                  </a:lnTo>
                  <a:lnTo>
                    <a:pt x="101235" y="420164"/>
                  </a:lnTo>
                  <a:lnTo>
                    <a:pt x="83280" y="440276"/>
                  </a:lnTo>
                  <a:lnTo>
                    <a:pt x="78985" y="445467"/>
                  </a:lnTo>
                  <a:lnTo>
                    <a:pt x="62725" y="463751"/>
                  </a:lnTo>
                  <a:lnTo>
                    <a:pt x="56734" y="471882"/>
                  </a:lnTo>
                  <a:lnTo>
                    <a:pt x="44741" y="487226"/>
                  </a:lnTo>
                  <a:lnTo>
                    <a:pt x="34483" y="504859"/>
                  </a:lnTo>
                  <a:lnTo>
                    <a:pt x="30797" y="510701"/>
                  </a:lnTo>
                  <a:lnTo>
                    <a:pt x="19786" y="534176"/>
                  </a:lnTo>
                  <a:lnTo>
                    <a:pt x="12449" y="557651"/>
                  </a:lnTo>
                  <a:lnTo>
                    <a:pt x="12233" y="558700"/>
                  </a:lnTo>
                  <a:lnTo>
                    <a:pt x="6355" y="581126"/>
                  </a:lnTo>
                  <a:lnTo>
                    <a:pt x="2528" y="604601"/>
                  </a:lnTo>
                  <a:lnTo>
                    <a:pt x="542" y="628076"/>
                  </a:lnTo>
                  <a:lnTo>
                    <a:pt x="0" y="651550"/>
                  </a:lnTo>
                  <a:lnTo>
                    <a:pt x="442" y="675025"/>
                  </a:lnTo>
                  <a:lnTo>
                    <a:pt x="1276" y="698500"/>
                  </a:lnTo>
                  <a:lnTo>
                    <a:pt x="1856" y="721975"/>
                  </a:lnTo>
                  <a:lnTo>
                    <a:pt x="1816" y="745450"/>
                  </a:lnTo>
                  <a:lnTo>
                    <a:pt x="1543" y="768925"/>
                  </a:lnTo>
                  <a:lnTo>
                    <a:pt x="2622" y="792400"/>
                  </a:lnTo>
                  <a:lnTo>
                    <a:pt x="8358" y="815875"/>
                  </a:lnTo>
                  <a:lnTo>
                    <a:pt x="12233" y="822175"/>
                  </a:lnTo>
                  <a:lnTo>
                    <a:pt x="34483" y="838440"/>
                  </a:lnTo>
                  <a:lnTo>
                    <a:pt x="49988" y="839350"/>
                  </a:lnTo>
                  <a:lnTo>
                    <a:pt x="56734" y="839588"/>
                  </a:lnTo>
                  <a:lnTo>
                    <a:pt x="57687" y="839350"/>
                  </a:lnTo>
                  <a:lnTo>
                    <a:pt x="78985" y="834022"/>
                  </a:lnTo>
                  <a:lnTo>
                    <a:pt x="101235" y="825975"/>
                  </a:lnTo>
                  <a:lnTo>
                    <a:pt x="123486" y="817810"/>
                  </a:lnTo>
                  <a:lnTo>
                    <a:pt x="128664" y="815875"/>
                  </a:lnTo>
                  <a:lnTo>
                    <a:pt x="145737" y="811285"/>
                  </a:lnTo>
                  <a:lnTo>
                    <a:pt x="167988" y="806280"/>
                  </a:lnTo>
                  <a:lnTo>
                    <a:pt x="190238" y="802158"/>
                  </a:lnTo>
                  <a:lnTo>
                    <a:pt x="212489" y="798478"/>
                  </a:lnTo>
                  <a:lnTo>
                    <a:pt x="234740" y="794805"/>
                  </a:lnTo>
                  <a:lnTo>
                    <a:pt x="247568" y="792400"/>
                  </a:lnTo>
                  <a:lnTo>
                    <a:pt x="256991" y="791011"/>
                  </a:lnTo>
                  <a:lnTo>
                    <a:pt x="279241" y="786906"/>
                  </a:lnTo>
                  <a:lnTo>
                    <a:pt x="301492" y="781568"/>
                  </a:lnTo>
                  <a:lnTo>
                    <a:pt x="323743" y="774429"/>
                  </a:lnTo>
                  <a:lnTo>
                    <a:pt x="336898" y="768925"/>
                  </a:lnTo>
                  <a:lnTo>
                    <a:pt x="345994" y="765419"/>
                  </a:lnTo>
                  <a:lnTo>
                    <a:pt x="368244" y="754288"/>
                  </a:lnTo>
                  <a:lnTo>
                    <a:pt x="381845" y="745450"/>
                  </a:lnTo>
                  <a:lnTo>
                    <a:pt x="390495" y="739790"/>
                  </a:lnTo>
                  <a:lnTo>
                    <a:pt x="411977" y="721975"/>
                  </a:lnTo>
                  <a:lnTo>
                    <a:pt x="412746" y="721301"/>
                  </a:lnTo>
                  <a:lnTo>
                    <a:pt x="434775" y="698500"/>
                  </a:lnTo>
                  <a:lnTo>
                    <a:pt x="434996" y="698250"/>
                  </a:lnTo>
                  <a:lnTo>
                    <a:pt x="453666" y="675025"/>
                  </a:lnTo>
                  <a:lnTo>
                    <a:pt x="457247" y="670133"/>
                  </a:lnTo>
                  <a:lnTo>
                    <a:pt x="470377" y="651550"/>
                  </a:lnTo>
                  <a:lnTo>
                    <a:pt x="479498" y="637617"/>
                  </a:lnTo>
                  <a:lnTo>
                    <a:pt x="485826" y="628076"/>
                  </a:lnTo>
                  <a:lnTo>
                    <a:pt x="500743" y="604601"/>
                  </a:lnTo>
                  <a:lnTo>
                    <a:pt x="501749" y="603021"/>
                  </a:lnTo>
                  <a:lnTo>
                    <a:pt x="516361" y="581126"/>
                  </a:lnTo>
                  <a:lnTo>
                    <a:pt x="523999" y="569242"/>
                  </a:lnTo>
                  <a:lnTo>
                    <a:pt x="531849" y="557651"/>
                  </a:lnTo>
                  <a:lnTo>
                    <a:pt x="546250" y="535204"/>
                  </a:lnTo>
                  <a:lnTo>
                    <a:pt x="546943" y="534176"/>
                  </a:lnTo>
                  <a:lnTo>
                    <a:pt x="562203" y="510701"/>
                  </a:lnTo>
                  <a:lnTo>
                    <a:pt x="568501" y="500112"/>
                  </a:lnTo>
                  <a:lnTo>
                    <a:pt x="576517" y="487226"/>
                  </a:lnTo>
                  <a:lnTo>
                    <a:pt x="589696" y="463751"/>
                  </a:lnTo>
                  <a:lnTo>
                    <a:pt x="590752" y="461759"/>
                  </a:lnTo>
                  <a:lnTo>
                    <a:pt x="602836" y="440276"/>
                  </a:lnTo>
                  <a:lnTo>
                    <a:pt x="613002" y="420584"/>
                  </a:lnTo>
                  <a:lnTo>
                    <a:pt x="615118" y="416801"/>
                  </a:lnTo>
                  <a:lnTo>
                    <a:pt x="628017" y="393327"/>
                  </a:lnTo>
                  <a:lnTo>
                    <a:pt x="635253" y="380107"/>
                  </a:lnTo>
                  <a:lnTo>
                    <a:pt x="641478" y="369852"/>
                  </a:lnTo>
                  <a:lnTo>
                    <a:pt x="656207" y="346377"/>
                  </a:lnTo>
                  <a:lnTo>
                    <a:pt x="657504" y="344433"/>
                  </a:lnTo>
                  <a:lnTo>
                    <a:pt x="673471" y="322902"/>
                  </a:lnTo>
                  <a:lnTo>
                    <a:pt x="679755" y="314909"/>
                  </a:lnTo>
                  <a:lnTo>
                    <a:pt x="692932" y="299427"/>
                  </a:lnTo>
                  <a:lnTo>
                    <a:pt x="702005" y="289089"/>
                  </a:lnTo>
                  <a:lnTo>
                    <a:pt x="713912" y="275952"/>
                  </a:lnTo>
                  <a:lnTo>
                    <a:pt x="724256" y="264246"/>
                  </a:lnTo>
                  <a:lnTo>
                    <a:pt x="734511" y="252477"/>
                  </a:lnTo>
                  <a:lnTo>
                    <a:pt x="746507" y="237217"/>
                  </a:lnTo>
                  <a:lnTo>
                    <a:pt x="752750" y="229002"/>
                  </a:lnTo>
                  <a:lnTo>
                    <a:pt x="767488" y="205527"/>
                  </a:lnTo>
                  <a:lnTo>
                    <a:pt x="768757" y="202907"/>
                  </a:lnTo>
                  <a:lnTo>
                    <a:pt x="778761" y="182052"/>
                  </a:lnTo>
                  <a:lnTo>
                    <a:pt x="786269" y="158578"/>
                  </a:lnTo>
                  <a:lnTo>
                    <a:pt x="790330" y="135103"/>
                  </a:lnTo>
                  <a:lnTo>
                    <a:pt x="791008" y="112742"/>
                  </a:lnTo>
                  <a:lnTo>
                    <a:pt x="791045" y="111628"/>
                  </a:lnTo>
                  <a:lnTo>
                    <a:pt x="791008" y="111308"/>
                  </a:lnTo>
                  <a:lnTo>
                    <a:pt x="788181" y="88153"/>
                  </a:lnTo>
                  <a:lnTo>
                    <a:pt x="781029" y="64678"/>
                  </a:lnTo>
                  <a:lnTo>
                    <a:pt x="768757" y="42368"/>
                  </a:lnTo>
                  <a:lnTo>
                    <a:pt x="767932" y="41203"/>
                  </a:lnTo>
                  <a:lnTo>
                    <a:pt x="746507" y="20156"/>
                  </a:lnTo>
                  <a:lnTo>
                    <a:pt x="742602" y="17728"/>
                  </a:lnTo>
                  <a:close/>
                </a:path>
              </a:pathLst>
            </a:custGeom>
            <a:solidFill>
              <a:srgbClr val="7EA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261311" y="2066338"/>
              <a:ext cx="743157" cy="762705"/>
            </a:xfrm>
            <a:custGeom>
              <a:avLst/>
              <a:pathLst>
                <a:path w="743157" h="762705">
                  <a:moveTo>
                    <a:pt x="695455" y="13793"/>
                  </a:moveTo>
                  <a:lnTo>
                    <a:pt x="673204" y="4684"/>
                  </a:lnTo>
                  <a:lnTo>
                    <a:pt x="650954" y="629"/>
                  </a:lnTo>
                  <a:lnTo>
                    <a:pt x="628703" y="0"/>
                  </a:lnTo>
                  <a:lnTo>
                    <a:pt x="606452" y="1751"/>
                  </a:lnTo>
                  <a:lnTo>
                    <a:pt x="584201" y="5104"/>
                  </a:lnTo>
                  <a:lnTo>
                    <a:pt x="561951" y="9388"/>
                  </a:lnTo>
                  <a:lnTo>
                    <a:pt x="539700" y="14008"/>
                  </a:lnTo>
                  <a:lnTo>
                    <a:pt x="517449" y="18546"/>
                  </a:lnTo>
                  <a:lnTo>
                    <a:pt x="503806" y="21184"/>
                  </a:lnTo>
                  <a:lnTo>
                    <a:pt x="495198" y="22953"/>
                  </a:lnTo>
                  <a:lnTo>
                    <a:pt x="472948" y="27636"/>
                  </a:lnTo>
                  <a:lnTo>
                    <a:pt x="450697" y="33386"/>
                  </a:lnTo>
                  <a:lnTo>
                    <a:pt x="428446" y="41299"/>
                  </a:lnTo>
                  <a:lnTo>
                    <a:pt x="421543" y="44659"/>
                  </a:lnTo>
                  <a:lnTo>
                    <a:pt x="406195" y="52562"/>
                  </a:lnTo>
                  <a:lnTo>
                    <a:pt x="383945" y="67715"/>
                  </a:lnTo>
                  <a:lnTo>
                    <a:pt x="383434" y="68134"/>
                  </a:lnTo>
                  <a:lnTo>
                    <a:pt x="361694" y="85817"/>
                  </a:lnTo>
                  <a:lnTo>
                    <a:pt x="355198" y="91609"/>
                  </a:lnTo>
                  <a:lnTo>
                    <a:pt x="339443" y="104541"/>
                  </a:lnTo>
                  <a:lnTo>
                    <a:pt x="326490" y="115084"/>
                  </a:lnTo>
                  <a:lnTo>
                    <a:pt x="317193" y="121754"/>
                  </a:lnTo>
                  <a:lnTo>
                    <a:pt x="294942" y="136681"/>
                  </a:lnTo>
                  <a:lnTo>
                    <a:pt x="291916" y="138559"/>
                  </a:lnTo>
                  <a:lnTo>
                    <a:pt x="272691" y="149432"/>
                  </a:lnTo>
                  <a:lnTo>
                    <a:pt x="250440" y="162102"/>
                  </a:lnTo>
                  <a:lnTo>
                    <a:pt x="228190" y="175826"/>
                  </a:lnTo>
                  <a:lnTo>
                    <a:pt x="215486" y="185509"/>
                  </a:lnTo>
                  <a:lnTo>
                    <a:pt x="205939" y="193711"/>
                  </a:lnTo>
                  <a:lnTo>
                    <a:pt x="191843" y="208983"/>
                  </a:lnTo>
                  <a:lnTo>
                    <a:pt x="183688" y="219879"/>
                  </a:lnTo>
                  <a:lnTo>
                    <a:pt x="175766" y="232458"/>
                  </a:lnTo>
                  <a:lnTo>
                    <a:pt x="164075" y="255933"/>
                  </a:lnTo>
                  <a:lnTo>
                    <a:pt x="161437" y="262214"/>
                  </a:lnTo>
                  <a:lnTo>
                    <a:pt x="154560" y="279408"/>
                  </a:lnTo>
                  <a:lnTo>
                    <a:pt x="145846" y="302883"/>
                  </a:lnTo>
                  <a:lnTo>
                    <a:pt x="139187" y="320056"/>
                  </a:lnTo>
                  <a:lnTo>
                    <a:pt x="136599" y="326358"/>
                  </a:lnTo>
                  <a:lnTo>
                    <a:pt x="125333" y="349833"/>
                  </a:lnTo>
                  <a:lnTo>
                    <a:pt x="116936" y="364786"/>
                  </a:lnTo>
                  <a:lnTo>
                    <a:pt x="111619" y="373308"/>
                  </a:lnTo>
                  <a:lnTo>
                    <a:pt x="95209" y="396783"/>
                  </a:lnTo>
                  <a:lnTo>
                    <a:pt x="94685" y="397477"/>
                  </a:lnTo>
                  <a:lnTo>
                    <a:pt x="75990" y="420258"/>
                  </a:lnTo>
                  <a:lnTo>
                    <a:pt x="72434" y="424773"/>
                  </a:lnTo>
                  <a:lnTo>
                    <a:pt x="56456" y="443733"/>
                  </a:lnTo>
                  <a:lnTo>
                    <a:pt x="50184" y="452410"/>
                  </a:lnTo>
                  <a:lnTo>
                    <a:pt x="38851" y="467207"/>
                  </a:lnTo>
                  <a:lnTo>
                    <a:pt x="27933" y="485930"/>
                  </a:lnTo>
                  <a:lnTo>
                    <a:pt x="24951" y="490682"/>
                  </a:lnTo>
                  <a:lnTo>
                    <a:pt x="14022" y="514157"/>
                  </a:lnTo>
                  <a:lnTo>
                    <a:pt x="7052" y="537632"/>
                  </a:lnTo>
                  <a:lnTo>
                    <a:pt x="5682" y="545455"/>
                  </a:lnTo>
                  <a:lnTo>
                    <a:pt x="2293" y="561107"/>
                  </a:lnTo>
                  <a:lnTo>
                    <a:pt x="0" y="584582"/>
                  </a:lnTo>
                  <a:lnTo>
                    <a:pt x="96" y="608057"/>
                  </a:lnTo>
                  <a:lnTo>
                    <a:pt x="2356" y="631532"/>
                  </a:lnTo>
                  <a:lnTo>
                    <a:pt x="5682" y="650242"/>
                  </a:lnTo>
                  <a:lnTo>
                    <a:pt x="6468" y="655007"/>
                  </a:lnTo>
                  <a:lnTo>
                    <a:pt x="11717" y="678482"/>
                  </a:lnTo>
                  <a:lnTo>
                    <a:pt x="19323" y="701956"/>
                  </a:lnTo>
                  <a:lnTo>
                    <a:pt x="27933" y="720806"/>
                  </a:lnTo>
                  <a:lnTo>
                    <a:pt x="30695" y="725431"/>
                  </a:lnTo>
                  <a:lnTo>
                    <a:pt x="50184" y="746912"/>
                  </a:lnTo>
                  <a:lnTo>
                    <a:pt x="53620" y="748906"/>
                  </a:lnTo>
                  <a:lnTo>
                    <a:pt x="72434" y="757134"/>
                  </a:lnTo>
                  <a:lnTo>
                    <a:pt x="94685" y="761164"/>
                  </a:lnTo>
                  <a:lnTo>
                    <a:pt x="116936" y="762557"/>
                  </a:lnTo>
                  <a:lnTo>
                    <a:pt x="139187" y="762705"/>
                  </a:lnTo>
                  <a:lnTo>
                    <a:pt x="161437" y="762108"/>
                  </a:lnTo>
                  <a:lnTo>
                    <a:pt x="183688" y="760885"/>
                  </a:lnTo>
                  <a:lnTo>
                    <a:pt x="205939" y="758952"/>
                  </a:lnTo>
                  <a:lnTo>
                    <a:pt x="228190" y="756092"/>
                  </a:lnTo>
                  <a:lnTo>
                    <a:pt x="250440" y="751977"/>
                  </a:lnTo>
                  <a:lnTo>
                    <a:pt x="262366" y="748906"/>
                  </a:lnTo>
                  <a:lnTo>
                    <a:pt x="272691" y="746602"/>
                  </a:lnTo>
                  <a:lnTo>
                    <a:pt x="294942" y="739783"/>
                  </a:lnTo>
                  <a:lnTo>
                    <a:pt x="317193" y="730335"/>
                  </a:lnTo>
                  <a:lnTo>
                    <a:pt x="326187" y="725431"/>
                  </a:lnTo>
                  <a:lnTo>
                    <a:pt x="339443" y="718351"/>
                  </a:lnTo>
                  <a:lnTo>
                    <a:pt x="361694" y="702668"/>
                  </a:lnTo>
                  <a:lnTo>
                    <a:pt x="362552" y="701956"/>
                  </a:lnTo>
                  <a:lnTo>
                    <a:pt x="383945" y="683195"/>
                  </a:lnTo>
                  <a:lnTo>
                    <a:pt x="388499" y="678482"/>
                  </a:lnTo>
                  <a:lnTo>
                    <a:pt x="406195" y="658497"/>
                  </a:lnTo>
                  <a:lnTo>
                    <a:pt x="409001" y="655007"/>
                  </a:lnTo>
                  <a:lnTo>
                    <a:pt x="426489" y="631532"/>
                  </a:lnTo>
                  <a:lnTo>
                    <a:pt x="428446" y="628729"/>
                  </a:lnTo>
                  <a:lnTo>
                    <a:pt x="442675" y="608057"/>
                  </a:lnTo>
                  <a:lnTo>
                    <a:pt x="450697" y="595654"/>
                  </a:lnTo>
                  <a:lnTo>
                    <a:pt x="458042" y="584582"/>
                  </a:lnTo>
                  <a:lnTo>
                    <a:pt x="472993" y="561107"/>
                  </a:lnTo>
                  <a:lnTo>
                    <a:pt x="488685" y="537632"/>
                  </a:lnTo>
                  <a:lnTo>
                    <a:pt x="495198" y="527445"/>
                  </a:lnTo>
                  <a:lnTo>
                    <a:pt x="504093" y="514157"/>
                  </a:lnTo>
                  <a:lnTo>
                    <a:pt x="517449" y="492813"/>
                  </a:lnTo>
                  <a:lnTo>
                    <a:pt x="518840" y="490682"/>
                  </a:lnTo>
                  <a:lnTo>
                    <a:pt x="533342" y="467207"/>
                  </a:lnTo>
                  <a:lnTo>
                    <a:pt x="539700" y="455915"/>
                  </a:lnTo>
                  <a:lnTo>
                    <a:pt x="546868" y="443733"/>
                  </a:lnTo>
                  <a:lnTo>
                    <a:pt x="559458" y="420258"/>
                  </a:lnTo>
                  <a:lnTo>
                    <a:pt x="561951" y="415327"/>
                  </a:lnTo>
                  <a:lnTo>
                    <a:pt x="571944" y="396783"/>
                  </a:lnTo>
                  <a:lnTo>
                    <a:pt x="583887" y="373308"/>
                  </a:lnTo>
                  <a:lnTo>
                    <a:pt x="584201" y="372689"/>
                  </a:lnTo>
                  <a:lnTo>
                    <a:pt x="596901" y="349833"/>
                  </a:lnTo>
                  <a:lnTo>
                    <a:pt x="606452" y="333014"/>
                  </a:lnTo>
                  <a:lnTo>
                    <a:pt x="610658" y="326358"/>
                  </a:lnTo>
                  <a:lnTo>
                    <a:pt x="626289" y="302883"/>
                  </a:lnTo>
                  <a:lnTo>
                    <a:pt x="628703" y="299481"/>
                  </a:lnTo>
                  <a:lnTo>
                    <a:pt x="644455" y="279408"/>
                  </a:lnTo>
                  <a:lnTo>
                    <a:pt x="650954" y="271539"/>
                  </a:lnTo>
                  <a:lnTo>
                    <a:pt x="664659" y="255933"/>
                  </a:lnTo>
                  <a:lnTo>
                    <a:pt x="673204" y="246225"/>
                  </a:lnTo>
                  <a:lnTo>
                    <a:pt x="685399" y="232458"/>
                  </a:lnTo>
                  <a:lnTo>
                    <a:pt x="695455" y="220244"/>
                  </a:lnTo>
                  <a:lnTo>
                    <a:pt x="704405" y="208983"/>
                  </a:lnTo>
                  <a:lnTo>
                    <a:pt x="717706" y="189154"/>
                  </a:lnTo>
                  <a:lnTo>
                    <a:pt x="720054" y="185509"/>
                  </a:lnTo>
                  <a:lnTo>
                    <a:pt x="731698" y="162034"/>
                  </a:lnTo>
                  <a:lnTo>
                    <a:pt x="739380" y="138559"/>
                  </a:lnTo>
                  <a:lnTo>
                    <a:pt x="739956" y="134917"/>
                  </a:lnTo>
                  <a:lnTo>
                    <a:pt x="743157" y="115084"/>
                  </a:lnTo>
                  <a:lnTo>
                    <a:pt x="742882" y="91609"/>
                  </a:lnTo>
                  <a:lnTo>
                    <a:pt x="739956" y="76533"/>
                  </a:lnTo>
                  <a:lnTo>
                    <a:pt x="738096" y="68134"/>
                  </a:lnTo>
                  <a:lnTo>
                    <a:pt x="727311" y="44659"/>
                  </a:lnTo>
                  <a:lnTo>
                    <a:pt x="717706" y="31873"/>
                  </a:lnTo>
                  <a:lnTo>
                    <a:pt x="706121" y="21184"/>
                  </a:lnTo>
                  <a:close/>
                </a:path>
              </a:pathLst>
            </a:custGeom>
            <a:solidFill>
              <a:srgbClr val="8DB3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4281471" y="2086011"/>
              <a:ext cx="704438" cy="725486"/>
            </a:xfrm>
            <a:custGeom>
              <a:avLst/>
              <a:pathLst>
                <a:path w="704438" h="725486">
                  <a:moveTo>
                    <a:pt x="608543" y="0"/>
                  </a:moveTo>
                  <a:lnTo>
                    <a:pt x="586292" y="1440"/>
                  </a:lnTo>
                  <a:lnTo>
                    <a:pt x="585836" y="1512"/>
                  </a:lnTo>
                  <a:lnTo>
                    <a:pt x="564041" y="5108"/>
                  </a:lnTo>
                  <a:lnTo>
                    <a:pt x="541790" y="10056"/>
                  </a:lnTo>
                  <a:lnTo>
                    <a:pt x="519540" y="15539"/>
                  </a:lnTo>
                  <a:lnTo>
                    <a:pt x="497289" y="21034"/>
                  </a:lnTo>
                  <a:lnTo>
                    <a:pt x="480716" y="24987"/>
                  </a:lnTo>
                  <a:lnTo>
                    <a:pt x="475038" y="26449"/>
                  </a:lnTo>
                  <a:lnTo>
                    <a:pt x="452787" y="32210"/>
                  </a:lnTo>
                  <a:lnTo>
                    <a:pt x="430537" y="39035"/>
                  </a:lnTo>
                  <a:lnTo>
                    <a:pt x="408286" y="48070"/>
                  </a:lnTo>
                  <a:lnTo>
                    <a:pt x="407553" y="48462"/>
                  </a:lnTo>
                  <a:lnTo>
                    <a:pt x="386035" y="60259"/>
                  </a:lnTo>
                  <a:lnTo>
                    <a:pt x="369292" y="71937"/>
                  </a:lnTo>
                  <a:lnTo>
                    <a:pt x="363785" y="75635"/>
                  </a:lnTo>
                  <a:lnTo>
                    <a:pt x="341534" y="92769"/>
                  </a:lnTo>
                  <a:lnTo>
                    <a:pt x="338310" y="95412"/>
                  </a:lnTo>
                  <a:lnTo>
                    <a:pt x="319283" y="109284"/>
                  </a:lnTo>
                  <a:lnTo>
                    <a:pt x="305805" y="118887"/>
                  </a:lnTo>
                  <a:lnTo>
                    <a:pt x="297032" y="124400"/>
                  </a:lnTo>
                  <a:lnTo>
                    <a:pt x="274782" y="137691"/>
                  </a:lnTo>
                  <a:lnTo>
                    <a:pt x="266621" y="142362"/>
                  </a:lnTo>
                  <a:lnTo>
                    <a:pt x="252531" y="149996"/>
                  </a:lnTo>
                  <a:lnTo>
                    <a:pt x="230280" y="162815"/>
                  </a:lnTo>
                  <a:lnTo>
                    <a:pt x="225627" y="165836"/>
                  </a:lnTo>
                  <a:lnTo>
                    <a:pt x="208029" y="178149"/>
                  </a:lnTo>
                  <a:lnTo>
                    <a:pt x="195371" y="189311"/>
                  </a:lnTo>
                  <a:lnTo>
                    <a:pt x="185779" y="199328"/>
                  </a:lnTo>
                  <a:lnTo>
                    <a:pt x="175376" y="212786"/>
                  </a:lnTo>
                  <a:lnTo>
                    <a:pt x="163528" y="232213"/>
                  </a:lnTo>
                  <a:lnTo>
                    <a:pt x="161383" y="236261"/>
                  </a:lnTo>
                  <a:lnTo>
                    <a:pt x="150750" y="259736"/>
                  </a:lnTo>
                  <a:lnTo>
                    <a:pt x="141481" y="283211"/>
                  </a:lnTo>
                  <a:lnTo>
                    <a:pt x="141277" y="283706"/>
                  </a:lnTo>
                  <a:lnTo>
                    <a:pt x="131837" y="306686"/>
                  </a:lnTo>
                  <a:lnTo>
                    <a:pt x="121090" y="330161"/>
                  </a:lnTo>
                  <a:lnTo>
                    <a:pt x="119027" y="333941"/>
                  </a:lnTo>
                  <a:lnTo>
                    <a:pt x="107637" y="353636"/>
                  </a:lnTo>
                  <a:lnTo>
                    <a:pt x="96776" y="370172"/>
                  </a:lnTo>
                  <a:lnTo>
                    <a:pt x="91824" y="377111"/>
                  </a:lnTo>
                  <a:lnTo>
                    <a:pt x="74525" y="400017"/>
                  </a:lnTo>
                  <a:lnTo>
                    <a:pt x="74059" y="400585"/>
                  </a:lnTo>
                  <a:lnTo>
                    <a:pt x="55224" y="424060"/>
                  </a:lnTo>
                  <a:lnTo>
                    <a:pt x="52274" y="428189"/>
                  </a:lnTo>
                  <a:lnTo>
                    <a:pt x="37759" y="447535"/>
                  </a:lnTo>
                  <a:lnTo>
                    <a:pt x="30024" y="460659"/>
                  </a:lnTo>
                  <a:lnTo>
                    <a:pt x="23538" y="471010"/>
                  </a:lnTo>
                  <a:lnTo>
                    <a:pt x="12879" y="494485"/>
                  </a:lnTo>
                  <a:lnTo>
                    <a:pt x="7773" y="512087"/>
                  </a:lnTo>
                  <a:lnTo>
                    <a:pt x="5822" y="517960"/>
                  </a:lnTo>
                  <a:lnTo>
                    <a:pt x="1384" y="541435"/>
                  </a:lnTo>
                  <a:lnTo>
                    <a:pt x="0" y="564910"/>
                  </a:lnTo>
                  <a:lnTo>
                    <a:pt x="1362" y="588385"/>
                  </a:lnTo>
                  <a:lnTo>
                    <a:pt x="5484" y="611860"/>
                  </a:lnTo>
                  <a:lnTo>
                    <a:pt x="7773" y="620102"/>
                  </a:lnTo>
                  <a:lnTo>
                    <a:pt x="11899" y="635334"/>
                  </a:lnTo>
                  <a:lnTo>
                    <a:pt x="21530" y="658809"/>
                  </a:lnTo>
                  <a:lnTo>
                    <a:pt x="30024" y="673265"/>
                  </a:lnTo>
                  <a:lnTo>
                    <a:pt x="36514" y="682284"/>
                  </a:lnTo>
                  <a:lnTo>
                    <a:pt x="52274" y="698252"/>
                  </a:lnTo>
                  <a:lnTo>
                    <a:pt x="63772" y="705759"/>
                  </a:lnTo>
                  <a:lnTo>
                    <a:pt x="74525" y="711535"/>
                  </a:lnTo>
                  <a:lnTo>
                    <a:pt x="96776" y="719036"/>
                  </a:lnTo>
                  <a:lnTo>
                    <a:pt x="119027" y="723038"/>
                  </a:lnTo>
                  <a:lnTo>
                    <a:pt x="141277" y="724983"/>
                  </a:lnTo>
                  <a:lnTo>
                    <a:pt x="163528" y="725486"/>
                  </a:lnTo>
                  <a:lnTo>
                    <a:pt x="185779" y="724757"/>
                  </a:lnTo>
                  <a:lnTo>
                    <a:pt x="208029" y="722763"/>
                  </a:lnTo>
                  <a:lnTo>
                    <a:pt x="230280" y="719299"/>
                  </a:lnTo>
                  <a:lnTo>
                    <a:pt x="252531" y="714008"/>
                  </a:lnTo>
                  <a:lnTo>
                    <a:pt x="274782" y="706359"/>
                  </a:lnTo>
                  <a:lnTo>
                    <a:pt x="276133" y="705759"/>
                  </a:lnTo>
                  <a:lnTo>
                    <a:pt x="297032" y="696918"/>
                  </a:lnTo>
                  <a:lnTo>
                    <a:pt x="319283" y="683919"/>
                  </a:lnTo>
                  <a:lnTo>
                    <a:pt x="321588" y="682284"/>
                  </a:lnTo>
                  <a:lnTo>
                    <a:pt x="341534" y="667646"/>
                  </a:lnTo>
                  <a:lnTo>
                    <a:pt x="351301" y="658809"/>
                  </a:lnTo>
                  <a:lnTo>
                    <a:pt x="363785" y="646640"/>
                  </a:lnTo>
                  <a:lnTo>
                    <a:pt x="373906" y="635334"/>
                  </a:lnTo>
                  <a:lnTo>
                    <a:pt x="386035" y="620466"/>
                  </a:lnTo>
                  <a:lnTo>
                    <a:pt x="392584" y="611860"/>
                  </a:lnTo>
                  <a:lnTo>
                    <a:pt x="408286" y="589370"/>
                  </a:lnTo>
                  <a:lnTo>
                    <a:pt x="408965" y="588385"/>
                  </a:lnTo>
                  <a:lnTo>
                    <a:pt x="424730" y="564910"/>
                  </a:lnTo>
                  <a:lnTo>
                    <a:pt x="430537" y="555851"/>
                  </a:lnTo>
                  <a:lnTo>
                    <a:pt x="440093" y="541435"/>
                  </a:lnTo>
                  <a:lnTo>
                    <a:pt x="452787" y="521556"/>
                  </a:lnTo>
                  <a:lnTo>
                    <a:pt x="455192" y="517960"/>
                  </a:lnTo>
                  <a:lnTo>
                    <a:pt x="470526" y="494485"/>
                  </a:lnTo>
                  <a:lnTo>
                    <a:pt x="475038" y="487264"/>
                  </a:lnTo>
                  <a:lnTo>
                    <a:pt x="485594" y="471010"/>
                  </a:lnTo>
                  <a:lnTo>
                    <a:pt x="497289" y="451505"/>
                  </a:lnTo>
                  <a:lnTo>
                    <a:pt x="499760" y="447535"/>
                  </a:lnTo>
                  <a:lnTo>
                    <a:pt x="513354" y="424060"/>
                  </a:lnTo>
                  <a:lnTo>
                    <a:pt x="519540" y="412370"/>
                  </a:lnTo>
                  <a:lnTo>
                    <a:pt x="526064" y="400585"/>
                  </a:lnTo>
                  <a:lnTo>
                    <a:pt x="538055" y="377111"/>
                  </a:lnTo>
                  <a:lnTo>
                    <a:pt x="541790" y="369410"/>
                  </a:lnTo>
                  <a:lnTo>
                    <a:pt x="549995" y="353636"/>
                  </a:lnTo>
                  <a:lnTo>
                    <a:pt x="561892" y="330161"/>
                  </a:lnTo>
                  <a:lnTo>
                    <a:pt x="564041" y="325953"/>
                  </a:lnTo>
                  <a:lnTo>
                    <a:pt x="574910" y="306686"/>
                  </a:lnTo>
                  <a:lnTo>
                    <a:pt x="586292" y="287511"/>
                  </a:lnTo>
                  <a:lnTo>
                    <a:pt x="589144" y="283211"/>
                  </a:lnTo>
                  <a:lnTo>
                    <a:pt x="605666" y="259736"/>
                  </a:lnTo>
                  <a:lnTo>
                    <a:pt x="608543" y="255892"/>
                  </a:lnTo>
                  <a:lnTo>
                    <a:pt x="624654" y="236261"/>
                  </a:lnTo>
                  <a:lnTo>
                    <a:pt x="630793" y="229004"/>
                  </a:lnTo>
                  <a:lnTo>
                    <a:pt x="645048" y="212786"/>
                  </a:lnTo>
                  <a:lnTo>
                    <a:pt x="653044" y="203306"/>
                  </a:lnTo>
                  <a:lnTo>
                    <a:pt x="664585" y="189311"/>
                  </a:lnTo>
                  <a:lnTo>
                    <a:pt x="675295" y="174374"/>
                  </a:lnTo>
                  <a:lnTo>
                    <a:pt x="681093" y="165836"/>
                  </a:lnTo>
                  <a:lnTo>
                    <a:pt x="693343" y="142362"/>
                  </a:lnTo>
                  <a:lnTo>
                    <a:pt x="697546" y="130055"/>
                  </a:lnTo>
                  <a:lnTo>
                    <a:pt x="701208" y="118887"/>
                  </a:lnTo>
                  <a:lnTo>
                    <a:pt x="704438" y="95412"/>
                  </a:lnTo>
                  <a:lnTo>
                    <a:pt x="702911" y="71937"/>
                  </a:lnTo>
                  <a:lnTo>
                    <a:pt x="697546" y="53702"/>
                  </a:lnTo>
                  <a:lnTo>
                    <a:pt x="695600" y="48462"/>
                  </a:lnTo>
                  <a:lnTo>
                    <a:pt x="678993" y="24987"/>
                  </a:lnTo>
                  <a:lnTo>
                    <a:pt x="675295" y="21488"/>
                  </a:lnTo>
                  <a:lnTo>
                    <a:pt x="653044" y="8000"/>
                  </a:lnTo>
                  <a:lnTo>
                    <a:pt x="630793" y="1604"/>
                  </a:lnTo>
                  <a:lnTo>
                    <a:pt x="629644" y="1512"/>
                  </a:lnTo>
                  <a:close/>
                </a:path>
              </a:pathLst>
            </a:custGeom>
            <a:solidFill>
              <a:srgbClr val="9CBC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298431" y="2106715"/>
              <a:ext cx="667809" cy="691149"/>
            </a:xfrm>
            <a:custGeom>
              <a:avLst/>
              <a:pathLst>
                <a:path w="667809" h="691149">
                  <a:moveTo>
                    <a:pt x="613833" y="2957"/>
                  </a:moveTo>
                  <a:lnTo>
                    <a:pt x="591583" y="0"/>
                  </a:lnTo>
                  <a:lnTo>
                    <a:pt x="569332" y="990"/>
                  </a:lnTo>
                  <a:lnTo>
                    <a:pt x="549454" y="4283"/>
                  </a:lnTo>
                  <a:lnTo>
                    <a:pt x="547081" y="4714"/>
                  </a:lnTo>
                  <a:lnTo>
                    <a:pt x="524830" y="10486"/>
                  </a:lnTo>
                  <a:lnTo>
                    <a:pt x="502580" y="16936"/>
                  </a:lnTo>
                  <a:lnTo>
                    <a:pt x="480329" y="23413"/>
                  </a:lnTo>
                  <a:lnTo>
                    <a:pt x="464893" y="27758"/>
                  </a:lnTo>
                  <a:lnTo>
                    <a:pt x="458078" y="29821"/>
                  </a:lnTo>
                  <a:lnTo>
                    <a:pt x="435828" y="36514"/>
                  </a:lnTo>
                  <a:lnTo>
                    <a:pt x="413577" y="44179"/>
                  </a:lnTo>
                  <a:lnTo>
                    <a:pt x="397422" y="51233"/>
                  </a:lnTo>
                  <a:lnTo>
                    <a:pt x="391326" y="53886"/>
                  </a:lnTo>
                  <a:lnTo>
                    <a:pt x="369075" y="66127"/>
                  </a:lnTo>
                  <a:lnTo>
                    <a:pt x="356327" y="74707"/>
                  </a:lnTo>
                  <a:lnTo>
                    <a:pt x="346825" y="80591"/>
                  </a:lnTo>
                  <a:lnTo>
                    <a:pt x="324574" y="95987"/>
                  </a:lnTo>
                  <a:lnTo>
                    <a:pt x="321541" y="98182"/>
                  </a:lnTo>
                  <a:lnTo>
                    <a:pt x="302323" y="110427"/>
                  </a:lnTo>
                  <a:lnTo>
                    <a:pt x="284286" y="121657"/>
                  </a:lnTo>
                  <a:lnTo>
                    <a:pt x="280072" y="124023"/>
                  </a:lnTo>
                  <a:lnTo>
                    <a:pt x="257822" y="136257"/>
                  </a:lnTo>
                  <a:lnTo>
                    <a:pt x="241826" y="145132"/>
                  </a:lnTo>
                  <a:lnTo>
                    <a:pt x="235571" y="148579"/>
                  </a:lnTo>
                  <a:lnTo>
                    <a:pt x="213320" y="162193"/>
                  </a:lnTo>
                  <a:lnTo>
                    <a:pt x="204546" y="168607"/>
                  </a:lnTo>
                  <a:lnTo>
                    <a:pt x="191069" y="179784"/>
                  </a:lnTo>
                  <a:lnTo>
                    <a:pt x="179307" y="192082"/>
                  </a:lnTo>
                  <a:lnTo>
                    <a:pt x="168819" y="205545"/>
                  </a:lnTo>
                  <a:lnTo>
                    <a:pt x="162359" y="215557"/>
                  </a:lnTo>
                  <a:lnTo>
                    <a:pt x="150000" y="239032"/>
                  </a:lnTo>
                  <a:lnTo>
                    <a:pt x="146568" y="246445"/>
                  </a:lnTo>
                  <a:lnTo>
                    <a:pt x="139702" y="262507"/>
                  </a:lnTo>
                  <a:lnTo>
                    <a:pt x="129763" y="285982"/>
                  </a:lnTo>
                  <a:lnTo>
                    <a:pt x="124317" y="297594"/>
                  </a:lnTo>
                  <a:lnTo>
                    <a:pt x="118703" y="309456"/>
                  </a:lnTo>
                  <a:lnTo>
                    <a:pt x="105734" y="332931"/>
                  </a:lnTo>
                  <a:lnTo>
                    <a:pt x="102067" y="338629"/>
                  </a:lnTo>
                  <a:lnTo>
                    <a:pt x="90111" y="356406"/>
                  </a:lnTo>
                  <a:lnTo>
                    <a:pt x="79816" y="370549"/>
                  </a:lnTo>
                  <a:lnTo>
                    <a:pt x="72626" y="379881"/>
                  </a:lnTo>
                  <a:lnTo>
                    <a:pt x="57565" y="399634"/>
                  </a:lnTo>
                  <a:lnTo>
                    <a:pt x="54571" y="403356"/>
                  </a:lnTo>
                  <a:lnTo>
                    <a:pt x="37544" y="426831"/>
                  </a:lnTo>
                  <a:lnTo>
                    <a:pt x="35314" y="430546"/>
                  </a:lnTo>
                  <a:lnTo>
                    <a:pt x="22908" y="450306"/>
                  </a:lnTo>
                  <a:lnTo>
                    <a:pt x="13064" y="472494"/>
                  </a:lnTo>
                  <a:lnTo>
                    <a:pt x="12447" y="473781"/>
                  </a:lnTo>
                  <a:lnTo>
                    <a:pt x="4764" y="497256"/>
                  </a:lnTo>
                  <a:lnTo>
                    <a:pt x="798" y="520731"/>
                  </a:lnTo>
                  <a:lnTo>
                    <a:pt x="0" y="544205"/>
                  </a:lnTo>
                  <a:lnTo>
                    <a:pt x="2190" y="567680"/>
                  </a:lnTo>
                  <a:lnTo>
                    <a:pt x="7594" y="591155"/>
                  </a:lnTo>
                  <a:lnTo>
                    <a:pt x="13064" y="605752"/>
                  </a:lnTo>
                  <a:lnTo>
                    <a:pt x="16502" y="614630"/>
                  </a:lnTo>
                  <a:lnTo>
                    <a:pt x="30032" y="638105"/>
                  </a:lnTo>
                  <a:lnTo>
                    <a:pt x="35314" y="644857"/>
                  </a:lnTo>
                  <a:lnTo>
                    <a:pt x="52532" y="661580"/>
                  </a:lnTo>
                  <a:lnTo>
                    <a:pt x="57565" y="665432"/>
                  </a:lnTo>
                  <a:lnTo>
                    <a:pt x="79816" y="677606"/>
                  </a:lnTo>
                  <a:lnTo>
                    <a:pt x="102067" y="684569"/>
                  </a:lnTo>
                  <a:lnTo>
                    <a:pt x="104504" y="685055"/>
                  </a:lnTo>
                  <a:lnTo>
                    <a:pt x="124317" y="688926"/>
                  </a:lnTo>
                  <a:lnTo>
                    <a:pt x="146568" y="690978"/>
                  </a:lnTo>
                  <a:lnTo>
                    <a:pt x="168819" y="691149"/>
                  </a:lnTo>
                  <a:lnTo>
                    <a:pt x="191069" y="689560"/>
                  </a:lnTo>
                  <a:lnTo>
                    <a:pt x="213320" y="686083"/>
                  </a:lnTo>
                  <a:lnTo>
                    <a:pt x="217441" y="685055"/>
                  </a:lnTo>
                  <a:lnTo>
                    <a:pt x="235571" y="680979"/>
                  </a:lnTo>
                  <a:lnTo>
                    <a:pt x="257822" y="673599"/>
                  </a:lnTo>
                  <a:lnTo>
                    <a:pt x="280072" y="663106"/>
                  </a:lnTo>
                  <a:lnTo>
                    <a:pt x="282648" y="661580"/>
                  </a:lnTo>
                  <a:lnTo>
                    <a:pt x="302323" y="649788"/>
                  </a:lnTo>
                  <a:lnTo>
                    <a:pt x="317374" y="638105"/>
                  </a:lnTo>
                  <a:lnTo>
                    <a:pt x="324574" y="632170"/>
                  </a:lnTo>
                  <a:lnTo>
                    <a:pt x="342355" y="614630"/>
                  </a:lnTo>
                  <a:lnTo>
                    <a:pt x="346825" y="609807"/>
                  </a:lnTo>
                  <a:lnTo>
                    <a:pt x="362358" y="591155"/>
                  </a:lnTo>
                  <a:lnTo>
                    <a:pt x="369075" y="582292"/>
                  </a:lnTo>
                  <a:lnTo>
                    <a:pt x="379668" y="567680"/>
                  </a:lnTo>
                  <a:lnTo>
                    <a:pt x="391326" y="550331"/>
                  </a:lnTo>
                  <a:lnTo>
                    <a:pt x="395456" y="544205"/>
                  </a:lnTo>
                  <a:lnTo>
                    <a:pt x="410709" y="520731"/>
                  </a:lnTo>
                  <a:lnTo>
                    <a:pt x="413577" y="516207"/>
                  </a:lnTo>
                  <a:lnTo>
                    <a:pt x="426050" y="497256"/>
                  </a:lnTo>
                  <a:lnTo>
                    <a:pt x="435828" y="481809"/>
                  </a:lnTo>
                  <a:lnTo>
                    <a:pt x="441127" y="473781"/>
                  </a:lnTo>
                  <a:lnTo>
                    <a:pt x="455904" y="450306"/>
                  </a:lnTo>
                  <a:lnTo>
                    <a:pt x="458078" y="446678"/>
                  </a:lnTo>
                  <a:lnTo>
                    <a:pt x="470355" y="426831"/>
                  </a:lnTo>
                  <a:lnTo>
                    <a:pt x="480329" y="409196"/>
                  </a:lnTo>
                  <a:lnTo>
                    <a:pt x="483746" y="403356"/>
                  </a:lnTo>
                  <a:lnTo>
                    <a:pt x="496391" y="379881"/>
                  </a:lnTo>
                  <a:lnTo>
                    <a:pt x="502580" y="367385"/>
                  </a:lnTo>
                  <a:lnTo>
                    <a:pt x="508286" y="356406"/>
                  </a:lnTo>
                  <a:lnTo>
                    <a:pt x="519702" y="332931"/>
                  </a:lnTo>
                  <a:lnTo>
                    <a:pt x="524830" y="321985"/>
                  </a:lnTo>
                  <a:lnTo>
                    <a:pt x="531170" y="309456"/>
                  </a:lnTo>
                  <a:lnTo>
                    <a:pt x="543022" y="285982"/>
                  </a:lnTo>
                  <a:lnTo>
                    <a:pt x="547081" y="278139"/>
                  </a:lnTo>
                  <a:lnTo>
                    <a:pt x="556107" y="262507"/>
                  </a:lnTo>
                  <a:lnTo>
                    <a:pt x="569332" y="241231"/>
                  </a:lnTo>
                  <a:lnTo>
                    <a:pt x="570866" y="239032"/>
                  </a:lnTo>
                  <a:lnTo>
                    <a:pt x="588142" y="215557"/>
                  </a:lnTo>
                  <a:lnTo>
                    <a:pt x="591583" y="211117"/>
                  </a:lnTo>
                  <a:lnTo>
                    <a:pt x="607536" y="192082"/>
                  </a:lnTo>
                  <a:lnTo>
                    <a:pt x="613833" y="184517"/>
                  </a:lnTo>
                  <a:lnTo>
                    <a:pt x="627177" y="168607"/>
                  </a:lnTo>
                  <a:lnTo>
                    <a:pt x="636084" y="156788"/>
                  </a:lnTo>
                  <a:lnTo>
                    <a:pt x="644407" y="145132"/>
                  </a:lnTo>
                  <a:lnTo>
                    <a:pt x="657549" y="121657"/>
                  </a:lnTo>
                  <a:lnTo>
                    <a:pt x="658335" y="119442"/>
                  </a:lnTo>
                  <a:lnTo>
                    <a:pt x="665275" y="98182"/>
                  </a:lnTo>
                  <a:lnTo>
                    <a:pt x="667809" y="74707"/>
                  </a:lnTo>
                  <a:lnTo>
                    <a:pt x="664402" y="51233"/>
                  </a:lnTo>
                  <a:lnTo>
                    <a:pt x="658335" y="37406"/>
                  </a:lnTo>
                  <a:lnTo>
                    <a:pt x="652246" y="27758"/>
                  </a:lnTo>
                  <a:lnTo>
                    <a:pt x="636084" y="13043"/>
                  </a:lnTo>
                  <a:lnTo>
                    <a:pt x="617528" y="4283"/>
                  </a:lnTo>
                  <a:close/>
                </a:path>
              </a:pathLst>
            </a:custGeom>
            <a:solidFill>
              <a:srgbClr val="AAC6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313652" y="2129846"/>
              <a:ext cx="630167" cy="655961"/>
            </a:xfrm>
            <a:custGeom>
              <a:avLst/>
              <a:pathLst>
                <a:path w="630167" h="655961">
                  <a:moveTo>
                    <a:pt x="576362" y="0"/>
                  </a:moveTo>
                  <a:lnTo>
                    <a:pt x="554112" y="131"/>
                  </a:lnTo>
                  <a:lnTo>
                    <a:pt x="531861" y="3826"/>
                  </a:lnTo>
                  <a:lnTo>
                    <a:pt x="528794" y="4627"/>
                  </a:lnTo>
                  <a:lnTo>
                    <a:pt x="509610" y="10309"/>
                  </a:lnTo>
                  <a:lnTo>
                    <a:pt x="487359" y="17614"/>
                  </a:lnTo>
                  <a:lnTo>
                    <a:pt x="465109" y="24808"/>
                  </a:lnTo>
                  <a:lnTo>
                    <a:pt x="454473" y="28102"/>
                  </a:lnTo>
                  <a:lnTo>
                    <a:pt x="442858" y="31881"/>
                  </a:lnTo>
                  <a:lnTo>
                    <a:pt x="420607" y="38968"/>
                  </a:lnTo>
                  <a:lnTo>
                    <a:pt x="398356" y="46866"/>
                  </a:lnTo>
                  <a:lnTo>
                    <a:pt x="387619" y="51577"/>
                  </a:lnTo>
                  <a:lnTo>
                    <a:pt x="376106" y="56390"/>
                  </a:lnTo>
                  <a:lnTo>
                    <a:pt x="353855" y="67857"/>
                  </a:lnTo>
                  <a:lnTo>
                    <a:pt x="342142" y="75051"/>
                  </a:lnTo>
                  <a:lnTo>
                    <a:pt x="331604" y="80844"/>
                  </a:lnTo>
                  <a:lnTo>
                    <a:pt x="309354" y="94318"/>
                  </a:lnTo>
                  <a:lnTo>
                    <a:pt x="302663" y="98526"/>
                  </a:lnTo>
                  <a:lnTo>
                    <a:pt x="287103" y="107249"/>
                  </a:lnTo>
                  <a:lnTo>
                    <a:pt x="264852" y="119674"/>
                  </a:lnTo>
                  <a:lnTo>
                    <a:pt x="260640" y="122001"/>
                  </a:lnTo>
                  <a:lnTo>
                    <a:pt x="242601" y="131574"/>
                  </a:lnTo>
                  <a:lnTo>
                    <a:pt x="220351" y="144226"/>
                  </a:lnTo>
                  <a:lnTo>
                    <a:pt x="218365" y="145476"/>
                  </a:lnTo>
                  <a:lnTo>
                    <a:pt x="198100" y="159355"/>
                  </a:lnTo>
                  <a:lnTo>
                    <a:pt x="186840" y="168951"/>
                  </a:lnTo>
                  <a:lnTo>
                    <a:pt x="175849" y="180029"/>
                  </a:lnTo>
                  <a:lnTo>
                    <a:pt x="165955" y="192426"/>
                  </a:lnTo>
                  <a:lnTo>
                    <a:pt x="153598" y="211580"/>
                  </a:lnTo>
                  <a:lnTo>
                    <a:pt x="151221" y="215901"/>
                  </a:lnTo>
                  <a:lnTo>
                    <a:pt x="139718" y="239376"/>
                  </a:lnTo>
                  <a:lnTo>
                    <a:pt x="131348" y="257450"/>
                  </a:lnTo>
                  <a:lnTo>
                    <a:pt x="128984" y="262851"/>
                  </a:lnTo>
                  <a:lnTo>
                    <a:pt x="117602" y="286326"/>
                  </a:lnTo>
                  <a:lnTo>
                    <a:pt x="109097" y="301614"/>
                  </a:lnTo>
                  <a:lnTo>
                    <a:pt x="104495" y="309800"/>
                  </a:lnTo>
                  <a:lnTo>
                    <a:pt x="89269" y="333275"/>
                  </a:lnTo>
                  <a:lnTo>
                    <a:pt x="86846" y="336623"/>
                  </a:lnTo>
                  <a:lnTo>
                    <a:pt x="71913" y="356750"/>
                  </a:lnTo>
                  <a:lnTo>
                    <a:pt x="64595" y="366457"/>
                  </a:lnTo>
                  <a:lnTo>
                    <a:pt x="53877" y="380225"/>
                  </a:lnTo>
                  <a:lnTo>
                    <a:pt x="42345" y="396381"/>
                  </a:lnTo>
                  <a:lnTo>
                    <a:pt x="36939" y="403700"/>
                  </a:lnTo>
                  <a:lnTo>
                    <a:pt x="22598" y="427175"/>
                  </a:lnTo>
                  <a:lnTo>
                    <a:pt x="20094" y="432617"/>
                  </a:lnTo>
                  <a:lnTo>
                    <a:pt x="11335" y="450650"/>
                  </a:lnTo>
                  <a:lnTo>
                    <a:pt x="4035" y="474125"/>
                  </a:lnTo>
                  <a:lnTo>
                    <a:pt x="388" y="497600"/>
                  </a:lnTo>
                  <a:lnTo>
                    <a:pt x="0" y="521075"/>
                  </a:lnTo>
                  <a:lnTo>
                    <a:pt x="2830" y="544549"/>
                  </a:lnTo>
                  <a:lnTo>
                    <a:pt x="9303" y="568024"/>
                  </a:lnTo>
                  <a:lnTo>
                    <a:pt x="20094" y="590644"/>
                  </a:lnTo>
                  <a:lnTo>
                    <a:pt x="20543" y="591499"/>
                  </a:lnTo>
                  <a:lnTo>
                    <a:pt x="38067" y="614974"/>
                  </a:lnTo>
                  <a:lnTo>
                    <a:pt x="42345" y="619226"/>
                  </a:lnTo>
                  <a:lnTo>
                    <a:pt x="64595" y="635603"/>
                  </a:lnTo>
                  <a:lnTo>
                    <a:pt x="70277" y="638449"/>
                  </a:lnTo>
                  <a:lnTo>
                    <a:pt x="86846" y="645787"/>
                  </a:lnTo>
                  <a:lnTo>
                    <a:pt x="109097" y="651849"/>
                  </a:lnTo>
                  <a:lnTo>
                    <a:pt x="131348" y="655014"/>
                  </a:lnTo>
                  <a:lnTo>
                    <a:pt x="153598" y="655961"/>
                  </a:lnTo>
                  <a:lnTo>
                    <a:pt x="175849" y="654934"/>
                  </a:lnTo>
                  <a:lnTo>
                    <a:pt x="198100" y="651895"/>
                  </a:lnTo>
                  <a:lnTo>
                    <a:pt x="220351" y="646577"/>
                  </a:lnTo>
                  <a:lnTo>
                    <a:pt x="242686" y="638449"/>
                  </a:lnTo>
                  <a:lnTo>
                    <a:pt x="264852" y="627988"/>
                  </a:lnTo>
                  <a:lnTo>
                    <a:pt x="284929" y="614974"/>
                  </a:lnTo>
                  <a:lnTo>
                    <a:pt x="287103" y="613502"/>
                  </a:lnTo>
                  <a:lnTo>
                    <a:pt x="309354" y="594956"/>
                  </a:lnTo>
                  <a:lnTo>
                    <a:pt x="312857" y="591499"/>
                  </a:lnTo>
                  <a:lnTo>
                    <a:pt x="331604" y="571269"/>
                  </a:lnTo>
                  <a:lnTo>
                    <a:pt x="334307" y="568024"/>
                  </a:lnTo>
                  <a:lnTo>
                    <a:pt x="352274" y="544549"/>
                  </a:lnTo>
                  <a:lnTo>
                    <a:pt x="353855" y="542321"/>
                  </a:lnTo>
                  <a:lnTo>
                    <a:pt x="368596" y="521075"/>
                  </a:lnTo>
                  <a:lnTo>
                    <a:pt x="376106" y="509529"/>
                  </a:lnTo>
                  <a:lnTo>
                    <a:pt x="383997" y="497600"/>
                  </a:lnTo>
                  <a:lnTo>
                    <a:pt x="398356" y="474952"/>
                  </a:lnTo>
                  <a:lnTo>
                    <a:pt x="398901" y="474125"/>
                  </a:lnTo>
                  <a:lnTo>
                    <a:pt x="414050" y="450650"/>
                  </a:lnTo>
                  <a:lnTo>
                    <a:pt x="420607" y="440038"/>
                  </a:lnTo>
                  <a:lnTo>
                    <a:pt x="428844" y="427175"/>
                  </a:lnTo>
                  <a:lnTo>
                    <a:pt x="442911" y="403700"/>
                  </a:lnTo>
                  <a:lnTo>
                    <a:pt x="456488" y="380225"/>
                  </a:lnTo>
                  <a:lnTo>
                    <a:pt x="465109" y="363844"/>
                  </a:lnTo>
                  <a:lnTo>
                    <a:pt x="468966" y="356750"/>
                  </a:lnTo>
                  <a:lnTo>
                    <a:pt x="480661" y="333275"/>
                  </a:lnTo>
                  <a:lnTo>
                    <a:pt x="487359" y="318787"/>
                  </a:lnTo>
                  <a:lnTo>
                    <a:pt x="491741" y="309800"/>
                  </a:lnTo>
                  <a:lnTo>
                    <a:pt x="502567" y="286326"/>
                  </a:lnTo>
                  <a:lnTo>
                    <a:pt x="509610" y="270812"/>
                  </a:lnTo>
                  <a:lnTo>
                    <a:pt x="513553" y="262851"/>
                  </a:lnTo>
                  <a:lnTo>
                    <a:pt x="525243" y="239376"/>
                  </a:lnTo>
                  <a:lnTo>
                    <a:pt x="531861" y="226760"/>
                  </a:lnTo>
                  <a:lnTo>
                    <a:pt x="538296" y="215901"/>
                  </a:lnTo>
                  <a:lnTo>
                    <a:pt x="553415" y="192426"/>
                  </a:lnTo>
                  <a:lnTo>
                    <a:pt x="554112" y="191378"/>
                  </a:lnTo>
                  <a:lnTo>
                    <a:pt x="570935" y="168951"/>
                  </a:lnTo>
                  <a:lnTo>
                    <a:pt x="576362" y="161950"/>
                  </a:lnTo>
                  <a:lnTo>
                    <a:pt x="589854" y="145476"/>
                  </a:lnTo>
                  <a:lnTo>
                    <a:pt x="598613" y="134016"/>
                  </a:lnTo>
                  <a:lnTo>
                    <a:pt x="607498" y="122001"/>
                  </a:lnTo>
                  <a:lnTo>
                    <a:pt x="620864" y="99594"/>
                  </a:lnTo>
                  <a:lnTo>
                    <a:pt x="621448" y="98526"/>
                  </a:lnTo>
                  <a:lnTo>
                    <a:pt x="628920" y="75051"/>
                  </a:lnTo>
                  <a:lnTo>
                    <a:pt x="630167" y="51577"/>
                  </a:lnTo>
                  <a:lnTo>
                    <a:pt x="623263" y="28102"/>
                  </a:lnTo>
                  <a:lnTo>
                    <a:pt x="620864" y="24553"/>
                  </a:lnTo>
                  <a:lnTo>
                    <a:pt x="598613" y="5558"/>
                  </a:lnTo>
                  <a:lnTo>
                    <a:pt x="595882" y="4627"/>
                  </a:lnTo>
                  <a:close/>
                </a:path>
              </a:pathLst>
            </a:custGeom>
            <a:solidFill>
              <a:srgbClr val="B8CF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327050" y="2156636"/>
              <a:ext cx="589428" cy="617871"/>
            </a:xfrm>
            <a:custGeom>
              <a:avLst/>
              <a:pathLst>
                <a:path w="589428" h="617871">
                  <a:moveTo>
                    <a:pt x="540713" y="0"/>
                  </a:moveTo>
                  <a:lnTo>
                    <a:pt x="531266" y="1312"/>
                  </a:lnTo>
                  <a:lnTo>
                    <a:pt x="518462" y="3464"/>
                  </a:lnTo>
                  <a:lnTo>
                    <a:pt x="496211" y="10214"/>
                  </a:lnTo>
                  <a:lnTo>
                    <a:pt x="473961" y="17552"/>
                  </a:lnTo>
                  <a:lnTo>
                    <a:pt x="451710" y="24553"/>
                  </a:lnTo>
                  <a:lnTo>
                    <a:pt x="450943" y="24787"/>
                  </a:lnTo>
                  <a:lnTo>
                    <a:pt x="429459" y="31407"/>
                  </a:lnTo>
                  <a:lnTo>
                    <a:pt x="407208" y="37928"/>
                  </a:lnTo>
                  <a:lnTo>
                    <a:pt x="384958" y="45188"/>
                  </a:lnTo>
                  <a:lnTo>
                    <a:pt x="377407" y="48262"/>
                  </a:lnTo>
                  <a:lnTo>
                    <a:pt x="362707" y="53764"/>
                  </a:lnTo>
                  <a:lnTo>
                    <a:pt x="340456" y="63922"/>
                  </a:lnTo>
                  <a:lnTo>
                    <a:pt x="325902" y="71736"/>
                  </a:lnTo>
                  <a:lnTo>
                    <a:pt x="318205" y="75416"/>
                  </a:lnTo>
                  <a:lnTo>
                    <a:pt x="295955" y="87198"/>
                  </a:lnTo>
                  <a:lnTo>
                    <a:pt x="281420" y="95211"/>
                  </a:lnTo>
                  <a:lnTo>
                    <a:pt x="273704" y="99115"/>
                  </a:lnTo>
                  <a:lnTo>
                    <a:pt x="251453" y="110721"/>
                  </a:lnTo>
                  <a:lnTo>
                    <a:pt x="236715" y="118686"/>
                  </a:lnTo>
                  <a:lnTo>
                    <a:pt x="229203" y="122777"/>
                  </a:lnTo>
                  <a:lnTo>
                    <a:pt x="206952" y="136274"/>
                  </a:lnTo>
                  <a:lnTo>
                    <a:pt x="198699" y="142161"/>
                  </a:lnTo>
                  <a:lnTo>
                    <a:pt x="184701" y="153513"/>
                  </a:lnTo>
                  <a:lnTo>
                    <a:pt x="172737" y="165636"/>
                  </a:lnTo>
                  <a:lnTo>
                    <a:pt x="162450" y="178189"/>
                  </a:lnTo>
                  <a:lnTo>
                    <a:pt x="155083" y="189111"/>
                  </a:lnTo>
                  <a:lnTo>
                    <a:pt x="141668" y="212586"/>
                  </a:lnTo>
                  <a:lnTo>
                    <a:pt x="140200" y="215281"/>
                  </a:lnTo>
                  <a:lnTo>
                    <a:pt x="130005" y="236061"/>
                  </a:lnTo>
                  <a:lnTo>
                    <a:pt x="118038" y="259536"/>
                  </a:lnTo>
                  <a:lnTo>
                    <a:pt x="117949" y="259686"/>
                  </a:lnTo>
                  <a:lnTo>
                    <a:pt x="104619" y="283011"/>
                  </a:lnTo>
                  <a:lnTo>
                    <a:pt x="95698" y="296626"/>
                  </a:lnTo>
                  <a:lnTo>
                    <a:pt x="89216" y="306485"/>
                  </a:lnTo>
                  <a:lnTo>
                    <a:pt x="73447" y="328274"/>
                  </a:lnTo>
                  <a:lnTo>
                    <a:pt x="72196" y="329960"/>
                  </a:lnTo>
                  <a:lnTo>
                    <a:pt x="54274" y="353435"/>
                  </a:lnTo>
                  <a:lnTo>
                    <a:pt x="51197" y="357688"/>
                  </a:lnTo>
                  <a:lnTo>
                    <a:pt x="37095" y="376910"/>
                  </a:lnTo>
                  <a:lnTo>
                    <a:pt x="28946" y="390148"/>
                  </a:lnTo>
                  <a:lnTo>
                    <a:pt x="22476" y="400385"/>
                  </a:lnTo>
                  <a:lnTo>
                    <a:pt x="11323" y="423860"/>
                  </a:lnTo>
                  <a:lnTo>
                    <a:pt x="6695" y="438918"/>
                  </a:lnTo>
                  <a:lnTo>
                    <a:pt x="3912" y="447335"/>
                  </a:lnTo>
                  <a:lnTo>
                    <a:pt x="52" y="470810"/>
                  </a:lnTo>
                  <a:lnTo>
                    <a:pt x="0" y="494285"/>
                  </a:lnTo>
                  <a:lnTo>
                    <a:pt x="3809" y="517760"/>
                  </a:lnTo>
                  <a:lnTo>
                    <a:pt x="6695" y="526569"/>
                  </a:lnTo>
                  <a:lnTo>
                    <a:pt x="11659" y="541234"/>
                  </a:lnTo>
                  <a:lnTo>
                    <a:pt x="24975" y="564709"/>
                  </a:lnTo>
                  <a:lnTo>
                    <a:pt x="28946" y="569756"/>
                  </a:lnTo>
                  <a:lnTo>
                    <a:pt x="47437" y="588184"/>
                  </a:lnTo>
                  <a:lnTo>
                    <a:pt x="51197" y="591112"/>
                  </a:lnTo>
                  <a:lnTo>
                    <a:pt x="73447" y="603942"/>
                  </a:lnTo>
                  <a:lnTo>
                    <a:pt x="95698" y="611593"/>
                  </a:lnTo>
                  <a:lnTo>
                    <a:pt x="96011" y="611659"/>
                  </a:lnTo>
                  <a:lnTo>
                    <a:pt x="117949" y="616122"/>
                  </a:lnTo>
                  <a:lnTo>
                    <a:pt x="140200" y="617871"/>
                  </a:lnTo>
                  <a:lnTo>
                    <a:pt x="162450" y="617214"/>
                  </a:lnTo>
                  <a:lnTo>
                    <a:pt x="184701" y="614178"/>
                  </a:lnTo>
                  <a:lnTo>
                    <a:pt x="194773" y="611659"/>
                  </a:lnTo>
                  <a:lnTo>
                    <a:pt x="206952" y="608794"/>
                  </a:lnTo>
                  <a:lnTo>
                    <a:pt x="229203" y="600823"/>
                  </a:lnTo>
                  <a:lnTo>
                    <a:pt x="251453" y="589359"/>
                  </a:lnTo>
                  <a:lnTo>
                    <a:pt x="253266" y="588184"/>
                  </a:lnTo>
                  <a:lnTo>
                    <a:pt x="273704" y="574341"/>
                  </a:lnTo>
                  <a:lnTo>
                    <a:pt x="285004" y="564709"/>
                  </a:lnTo>
                  <a:lnTo>
                    <a:pt x="295955" y="554557"/>
                  </a:lnTo>
                  <a:lnTo>
                    <a:pt x="308336" y="541234"/>
                  </a:lnTo>
                  <a:lnTo>
                    <a:pt x="318205" y="529493"/>
                  </a:lnTo>
                  <a:lnTo>
                    <a:pt x="327320" y="517760"/>
                  </a:lnTo>
                  <a:lnTo>
                    <a:pt x="340456" y="499246"/>
                  </a:lnTo>
                  <a:lnTo>
                    <a:pt x="343899" y="494285"/>
                  </a:lnTo>
                  <a:lnTo>
                    <a:pt x="359345" y="470810"/>
                  </a:lnTo>
                  <a:lnTo>
                    <a:pt x="362707" y="465479"/>
                  </a:lnTo>
                  <a:lnTo>
                    <a:pt x="374449" y="447335"/>
                  </a:lnTo>
                  <a:lnTo>
                    <a:pt x="384958" y="430465"/>
                  </a:lnTo>
                  <a:lnTo>
                    <a:pt x="389226" y="423860"/>
                  </a:lnTo>
                  <a:lnTo>
                    <a:pt x="403804" y="400385"/>
                  </a:lnTo>
                  <a:lnTo>
                    <a:pt x="407208" y="394635"/>
                  </a:lnTo>
                  <a:lnTo>
                    <a:pt x="418002" y="376910"/>
                  </a:lnTo>
                  <a:lnTo>
                    <a:pt x="429459" y="356580"/>
                  </a:lnTo>
                  <a:lnTo>
                    <a:pt x="431278" y="353435"/>
                  </a:lnTo>
                  <a:lnTo>
                    <a:pt x="443719" y="329960"/>
                  </a:lnTo>
                  <a:lnTo>
                    <a:pt x="451710" y="313431"/>
                  </a:lnTo>
                  <a:lnTo>
                    <a:pt x="455182" y="306485"/>
                  </a:lnTo>
                  <a:lnTo>
                    <a:pt x="465896" y="283011"/>
                  </a:lnTo>
                  <a:lnTo>
                    <a:pt x="473961" y="264242"/>
                  </a:lnTo>
                  <a:lnTo>
                    <a:pt x="476109" y="259536"/>
                  </a:lnTo>
                  <a:lnTo>
                    <a:pt x="486196" y="236061"/>
                  </a:lnTo>
                  <a:lnTo>
                    <a:pt x="496211" y="213240"/>
                  </a:lnTo>
                  <a:lnTo>
                    <a:pt x="496529" y="212586"/>
                  </a:lnTo>
                  <a:lnTo>
                    <a:pt x="507650" y="189111"/>
                  </a:lnTo>
                  <a:lnTo>
                    <a:pt x="518462" y="168595"/>
                  </a:lnTo>
                  <a:lnTo>
                    <a:pt x="520252" y="165636"/>
                  </a:lnTo>
                  <a:lnTo>
                    <a:pt x="534834" y="142161"/>
                  </a:lnTo>
                  <a:lnTo>
                    <a:pt x="540713" y="133242"/>
                  </a:lnTo>
                  <a:lnTo>
                    <a:pt x="551484" y="118686"/>
                  </a:lnTo>
                  <a:lnTo>
                    <a:pt x="562964" y="102821"/>
                  </a:lnTo>
                  <a:lnTo>
                    <a:pt x="568557" y="95211"/>
                  </a:lnTo>
                  <a:lnTo>
                    <a:pt x="582423" y="71736"/>
                  </a:lnTo>
                  <a:lnTo>
                    <a:pt x="585214" y="63205"/>
                  </a:lnTo>
                  <a:lnTo>
                    <a:pt x="589428" y="48262"/>
                  </a:lnTo>
                  <a:lnTo>
                    <a:pt x="587274" y="24787"/>
                  </a:lnTo>
                  <a:lnTo>
                    <a:pt x="585214" y="21122"/>
                  </a:lnTo>
                  <a:lnTo>
                    <a:pt x="562964" y="2564"/>
                  </a:lnTo>
                  <a:lnTo>
                    <a:pt x="554852" y="1312"/>
                  </a:lnTo>
                  <a:close/>
                </a:path>
              </a:pathLst>
            </a:custGeom>
            <a:solidFill>
              <a:srgbClr val="C7D8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339513" y="2199342"/>
              <a:ext cx="531154" cy="564257"/>
            </a:xfrm>
            <a:custGeom>
              <a:avLst/>
              <a:pathLst>
                <a:path w="531154" h="564257">
                  <a:moveTo>
                    <a:pt x="528297" y="5556"/>
                  </a:moveTo>
                  <a:lnTo>
                    <a:pt x="531154" y="29030"/>
                  </a:lnTo>
                  <a:lnTo>
                    <a:pt x="528250" y="35867"/>
                  </a:lnTo>
                  <a:lnTo>
                    <a:pt x="521512" y="52505"/>
                  </a:lnTo>
                  <a:lnTo>
                    <a:pt x="509525" y="75980"/>
                  </a:lnTo>
                  <a:lnTo>
                    <a:pt x="505999" y="82155"/>
                  </a:lnTo>
                  <a:lnTo>
                    <a:pt x="497757" y="99455"/>
                  </a:lnTo>
                  <a:lnTo>
                    <a:pt x="487406" y="122930"/>
                  </a:lnTo>
                  <a:lnTo>
                    <a:pt x="483749" y="131094"/>
                  </a:lnTo>
                  <a:lnTo>
                    <a:pt x="477817" y="146405"/>
                  </a:lnTo>
                  <a:lnTo>
                    <a:pt x="468790" y="169880"/>
                  </a:lnTo>
                  <a:lnTo>
                    <a:pt x="461498" y="188754"/>
                  </a:lnTo>
                  <a:lnTo>
                    <a:pt x="459867" y="193355"/>
                  </a:lnTo>
                  <a:lnTo>
                    <a:pt x="450722" y="216830"/>
                  </a:lnTo>
                  <a:lnTo>
                    <a:pt x="441141" y="240305"/>
                  </a:lnTo>
                  <a:lnTo>
                    <a:pt x="439247" y="244477"/>
                  </a:lnTo>
                  <a:lnTo>
                    <a:pt x="430800" y="263780"/>
                  </a:lnTo>
                  <a:lnTo>
                    <a:pt x="419573" y="287254"/>
                  </a:lnTo>
                  <a:lnTo>
                    <a:pt x="416996" y="292109"/>
                  </a:lnTo>
                  <a:lnTo>
                    <a:pt x="407324" y="310729"/>
                  </a:lnTo>
                  <a:lnTo>
                    <a:pt x="394746" y="332952"/>
                  </a:lnTo>
                  <a:lnTo>
                    <a:pt x="394050" y="334204"/>
                  </a:lnTo>
                  <a:lnTo>
                    <a:pt x="380151" y="357679"/>
                  </a:lnTo>
                  <a:lnTo>
                    <a:pt x="372495" y="369935"/>
                  </a:lnTo>
                  <a:lnTo>
                    <a:pt x="365710" y="381154"/>
                  </a:lnTo>
                  <a:lnTo>
                    <a:pt x="350975" y="404629"/>
                  </a:lnTo>
                  <a:lnTo>
                    <a:pt x="350244" y="405758"/>
                  </a:lnTo>
                  <a:lnTo>
                    <a:pt x="336150" y="428104"/>
                  </a:lnTo>
                  <a:lnTo>
                    <a:pt x="327993" y="440363"/>
                  </a:lnTo>
                  <a:lnTo>
                    <a:pt x="320501" y="451579"/>
                  </a:lnTo>
                  <a:lnTo>
                    <a:pt x="305743" y="471918"/>
                  </a:lnTo>
                  <a:lnTo>
                    <a:pt x="303343" y="475054"/>
                  </a:lnTo>
                  <a:lnTo>
                    <a:pt x="283492" y="498399"/>
                  </a:lnTo>
                  <a:lnTo>
                    <a:pt x="283368" y="498529"/>
                  </a:lnTo>
                  <a:lnTo>
                    <a:pt x="261241" y="519338"/>
                  </a:lnTo>
                  <a:lnTo>
                    <a:pt x="257782" y="522003"/>
                  </a:lnTo>
                  <a:lnTo>
                    <a:pt x="238991" y="535425"/>
                  </a:lnTo>
                  <a:lnTo>
                    <a:pt x="220140" y="545478"/>
                  </a:lnTo>
                  <a:lnTo>
                    <a:pt x="216740" y="547245"/>
                  </a:lnTo>
                  <a:lnTo>
                    <a:pt x="194489" y="555811"/>
                  </a:lnTo>
                  <a:lnTo>
                    <a:pt x="172238" y="561253"/>
                  </a:lnTo>
                  <a:lnTo>
                    <a:pt x="149988" y="564010"/>
                  </a:lnTo>
                  <a:lnTo>
                    <a:pt x="127737" y="564257"/>
                  </a:lnTo>
                  <a:lnTo>
                    <a:pt x="105486" y="561880"/>
                  </a:lnTo>
                  <a:lnTo>
                    <a:pt x="83235" y="556389"/>
                  </a:lnTo>
                  <a:lnTo>
                    <a:pt x="60985" y="546706"/>
                  </a:lnTo>
                  <a:lnTo>
                    <a:pt x="58940" y="545478"/>
                  </a:lnTo>
                  <a:lnTo>
                    <a:pt x="38734" y="530736"/>
                  </a:lnTo>
                  <a:lnTo>
                    <a:pt x="30083" y="522003"/>
                  </a:lnTo>
                  <a:lnTo>
                    <a:pt x="16483" y="502609"/>
                  </a:lnTo>
                  <a:lnTo>
                    <a:pt x="14053" y="498529"/>
                  </a:lnTo>
                  <a:lnTo>
                    <a:pt x="4700" y="475054"/>
                  </a:lnTo>
                  <a:lnTo>
                    <a:pt x="299" y="451579"/>
                  </a:lnTo>
                  <a:lnTo>
                    <a:pt x="0" y="428104"/>
                  </a:lnTo>
                  <a:lnTo>
                    <a:pt x="3576" y="404629"/>
                  </a:lnTo>
                  <a:lnTo>
                    <a:pt x="11200" y="381154"/>
                  </a:lnTo>
                  <a:lnTo>
                    <a:pt x="16483" y="370471"/>
                  </a:lnTo>
                  <a:lnTo>
                    <a:pt x="22626" y="357679"/>
                  </a:lnTo>
                  <a:lnTo>
                    <a:pt x="37565" y="334204"/>
                  </a:lnTo>
                  <a:lnTo>
                    <a:pt x="38734" y="332611"/>
                  </a:lnTo>
                  <a:lnTo>
                    <a:pt x="54568" y="310729"/>
                  </a:lnTo>
                  <a:lnTo>
                    <a:pt x="60985" y="302364"/>
                  </a:lnTo>
                  <a:lnTo>
                    <a:pt x="72513" y="287254"/>
                  </a:lnTo>
                  <a:lnTo>
                    <a:pt x="83235" y="272661"/>
                  </a:lnTo>
                  <a:lnTo>
                    <a:pt x="89822" y="263780"/>
                  </a:lnTo>
                  <a:lnTo>
                    <a:pt x="105486" y="240250"/>
                  </a:lnTo>
                  <a:lnTo>
                    <a:pt x="119335" y="216830"/>
                  </a:lnTo>
                  <a:lnTo>
                    <a:pt x="127737" y="200963"/>
                  </a:lnTo>
                  <a:lnTo>
                    <a:pt x="132124" y="193355"/>
                  </a:lnTo>
                  <a:lnTo>
                    <a:pt x="145207" y="169880"/>
                  </a:lnTo>
                  <a:lnTo>
                    <a:pt x="149988" y="161868"/>
                  </a:lnTo>
                  <a:lnTo>
                    <a:pt x="160906" y="146405"/>
                  </a:lnTo>
                  <a:lnTo>
                    <a:pt x="172238" y="132798"/>
                  </a:lnTo>
                  <a:lnTo>
                    <a:pt x="182399" y="122930"/>
                  </a:lnTo>
                  <a:lnTo>
                    <a:pt x="194489" y="112861"/>
                  </a:lnTo>
                  <a:lnTo>
                    <a:pt x="214245" y="99455"/>
                  </a:lnTo>
                  <a:lnTo>
                    <a:pt x="216740" y="97907"/>
                  </a:lnTo>
                  <a:lnTo>
                    <a:pt x="238991" y="85491"/>
                  </a:lnTo>
                  <a:lnTo>
                    <a:pt x="257649" y="75980"/>
                  </a:lnTo>
                  <a:lnTo>
                    <a:pt x="261241" y="74106"/>
                  </a:lnTo>
                  <a:lnTo>
                    <a:pt x="283492" y="63016"/>
                  </a:lnTo>
                  <a:lnTo>
                    <a:pt x="305807" y="52505"/>
                  </a:lnTo>
                  <a:lnTo>
                    <a:pt x="327993" y="42387"/>
                  </a:lnTo>
                  <a:lnTo>
                    <a:pt x="350244" y="33738"/>
                  </a:lnTo>
                  <a:lnTo>
                    <a:pt x="365400" y="29030"/>
                  </a:lnTo>
                  <a:lnTo>
                    <a:pt x="372495" y="26590"/>
                  </a:lnTo>
                  <a:lnTo>
                    <a:pt x="394746" y="20879"/>
                  </a:lnTo>
                  <a:lnTo>
                    <a:pt x="416996" y="16226"/>
                  </a:lnTo>
                  <a:lnTo>
                    <a:pt x="439247" y="11813"/>
                  </a:lnTo>
                  <a:lnTo>
                    <a:pt x="461498" y="6847"/>
                  </a:lnTo>
                  <a:lnTo>
                    <a:pt x="467619" y="5556"/>
                  </a:lnTo>
                  <a:lnTo>
                    <a:pt x="483749" y="2308"/>
                  </a:lnTo>
                  <a:lnTo>
                    <a:pt x="505999" y="0"/>
                  </a:lnTo>
                  <a:close/>
                </a:path>
              </a:pathLst>
            </a:custGeom>
            <a:solidFill>
              <a:srgbClr val="D5E2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4351249" y="2244914"/>
              <a:ext cx="459543" cy="508386"/>
            </a:xfrm>
            <a:custGeom>
              <a:avLst/>
              <a:pathLst>
                <a:path w="459543" h="508386">
                  <a:moveTo>
                    <a:pt x="427512" y="1634"/>
                  </a:moveTo>
                  <a:lnTo>
                    <a:pt x="405261" y="0"/>
                  </a:lnTo>
                  <a:lnTo>
                    <a:pt x="383010" y="1092"/>
                  </a:lnTo>
                  <a:lnTo>
                    <a:pt x="360760" y="4373"/>
                  </a:lnTo>
                  <a:lnTo>
                    <a:pt x="350713" y="6933"/>
                  </a:lnTo>
                  <a:lnTo>
                    <a:pt x="338509" y="9737"/>
                  </a:lnTo>
                  <a:lnTo>
                    <a:pt x="316258" y="16858"/>
                  </a:lnTo>
                  <a:lnTo>
                    <a:pt x="294007" y="25534"/>
                  </a:lnTo>
                  <a:lnTo>
                    <a:pt x="283226" y="30408"/>
                  </a:lnTo>
                  <a:lnTo>
                    <a:pt x="271757" y="35265"/>
                  </a:lnTo>
                  <a:lnTo>
                    <a:pt x="249506" y="45742"/>
                  </a:lnTo>
                  <a:lnTo>
                    <a:pt x="233672" y="53883"/>
                  </a:lnTo>
                  <a:lnTo>
                    <a:pt x="227255" y="57249"/>
                  </a:lnTo>
                  <a:lnTo>
                    <a:pt x="205004" y="70523"/>
                  </a:lnTo>
                  <a:lnTo>
                    <a:pt x="195284" y="77358"/>
                  </a:lnTo>
                  <a:lnTo>
                    <a:pt x="182754" y="87288"/>
                  </a:lnTo>
                  <a:lnTo>
                    <a:pt x="168923" y="100833"/>
                  </a:lnTo>
                  <a:lnTo>
                    <a:pt x="160503" y="110380"/>
                  </a:lnTo>
                  <a:lnTo>
                    <a:pt x="150376" y="124308"/>
                  </a:lnTo>
                  <a:lnTo>
                    <a:pt x="138252" y="142736"/>
                  </a:lnTo>
                  <a:lnTo>
                    <a:pt x="135375" y="147783"/>
                  </a:lnTo>
                  <a:lnTo>
                    <a:pt x="121565" y="171257"/>
                  </a:lnTo>
                  <a:lnTo>
                    <a:pt x="116002" y="179811"/>
                  </a:lnTo>
                  <a:lnTo>
                    <a:pt x="106988" y="194732"/>
                  </a:lnTo>
                  <a:lnTo>
                    <a:pt x="93751" y="213917"/>
                  </a:lnTo>
                  <a:lnTo>
                    <a:pt x="90894" y="218207"/>
                  </a:lnTo>
                  <a:lnTo>
                    <a:pt x="73418" y="241682"/>
                  </a:lnTo>
                  <a:lnTo>
                    <a:pt x="71500" y="244106"/>
                  </a:lnTo>
                  <a:lnTo>
                    <a:pt x="55247" y="265157"/>
                  </a:lnTo>
                  <a:lnTo>
                    <a:pt x="49249" y="273193"/>
                  </a:lnTo>
                  <a:lnTo>
                    <a:pt x="37854" y="288632"/>
                  </a:lnTo>
                  <a:lnTo>
                    <a:pt x="26999" y="305659"/>
                  </a:lnTo>
                  <a:lnTo>
                    <a:pt x="22871" y="312107"/>
                  </a:lnTo>
                  <a:lnTo>
                    <a:pt x="11228" y="335582"/>
                  </a:lnTo>
                  <a:lnTo>
                    <a:pt x="4748" y="355808"/>
                  </a:lnTo>
                  <a:lnTo>
                    <a:pt x="3662" y="359057"/>
                  </a:lnTo>
                  <a:lnTo>
                    <a:pt x="0" y="382532"/>
                  </a:lnTo>
                  <a:lnTo>
                    <a:pt x="689" y="406007"/>
                  </a:lnTo>
                  <a:lnTo>
                    <a:pt x="4748" y="424072"/>
                  </a:lnTo>
                  <a:lnTo>
                    <a:pt x="6013" y="429481"/>
                  </a:lnTo>
                  <a:lnTo>
                    <a:pt x="16832" y="452956"/>
                  </a:lnTo>
                  <a:lnTo>
                    <a:pt x="26999" y="466616"/>
                  </a:lnTo>
                  <a:lnTo>
                    <a:pt x="36296" y="476431"/>
                  </a:lnTo>
                  <a:lnTo>
                    <a:pt x="49249" y="486639"/>
                  </a:lnTo>
                  <a:lnTo>
                    <a:pt x="71500" y="498328"/>
                  </a:lnTo>
                  <a:lnTo>
                    <a:pt x="76284" y="499906"/>
                  </a:lnTo>
                  <a:lnTo>
                    <a:pt x="93751" y="505102"/>
                  </a:lnTo>
                  <a:lnTo>
                    <a:pt x="116002" y="508254"/>
                  </a:lnTo>
                  <a:lnTo>
                    <a:pt x="138252" y="508386"/>
                  </a:lnTo>
                  <a:lnTo>
                    <a:pt x="160503" y="505673"/>
                  </a:lnTo>
                  <a:lnTo>
                    <a:pt x="182754" y="499962"/>
                  </a:lnTo>
                  <a:lnTo>
                    <a:pt x="182896" y="499906"/>
                  </a:lnTo>
                  <a:lnTo>
                    <a:pt x="205004" y="491239"/>
                  </a:lnTo>
                  <a:lnTo>
                    <a:pt x="227255" y="478693"/>
                  </a:lnTo>
                  <a:lnTo>
                    <a:pt x="230421" y="476431"/>
                  </a:lnTo>
                  <a:lnTo>
                    <a:pt x="249506" y="461728"/>
                  </a:lnTo>
                  <a:lnTo>
                    <a:pt x="258833" y="452956"/>
                  </a:lnTo>
                  <a:lnTo>
                    <a:pt x="271757" y="439465"/>
                  </a:lnTo>
                  <a:lnTo>
                    <a:pt x="280246" y="429481"/>
                  </a:lnTo>
                  <a:lnTo>
                    <a:pt x="294007" y="411497"/>
                  </a:lnTo>
                  <a:lnTo>
                    <a:pt x="297991" y="406007"/>
                  </a:lnTo>
                  <a:lnTo>
                    <a:pt x="313759" y="382532"/>
                  </a:lnTo>
                  <a:lnTo>
                    <a:pt x="316258" y="378569"/>
                  </a:lnTo>
                  <a:lnTo>
                    <a:pt x="328689" y="359057"/>
                  </a:lnTo>
                  <a:lnTo>
                    <a:pt x="338509" y="342956"/>
                  </a:lnTo>
                  <a:lnTo>
                    <a:pt x="343142" y="335582"/>
                  </a:lnTo>
                  <a:lnTo>
                    <a:pt x="357305" y="312107"/>
                  </a:lnTo>
                  <a:lnTo>
                    <a:pt x="360760" y="306121"/>
                  </a:lnTo>
                  <a:lnTo>
                    <a:pt x="371104" y="288632"/>
                  </a:lnTo>
                  <a:lnTo>
                    <a:pt x="383010" y="267180"/>
                  </a:lnTo>
                  <a:lnTo>
                    <a:pt x="384156" y="265157"/>
                  </a:lnTo>
                  <a:lnTo>
                    <a:pt x="396196" y="241682"/>
                  </a:lnTo>
                  <a:lnTo>
                    <a:pt x="405261" y="222300"/>
                  </a:lnTo>
                  <a:lnTo>
                    <a:pt x="407212" y="218207"/>
                  </a:lnTo>
                  <a:lnTo>
                    <a:pt x="417051" y="194732"/>
                  </a:lnTo>
                  <a:lnTo>
                    <a:pt x="426044" y="171257"/>
                  </a:lnTo>
                  <a:lnTo>
                    <a:pt x="427512" y="166807"/>
                  </a:lnTo>
                  <a:lnTo>
                    <a:pt x="434118" y="147783"/>
                  </a:lnTo>
                  <a:lnTo>
                    <a:pt x="441469" y="124308"/>
                  </a:lnTo>
                  <a:lnTo>
                    <a:pt x="448308" y="100833"/>
                  </a:lnTo>
                  <a:lnTo>
                    <a:pt x="449763" y="94363"/>
                  </a:lnTo>
                  <a:lnTo>
                    <a:pt x="454158" y="77358"/>
                  </a:lnTo>
                  <a:lnTo>
                    <a:pt x="458561" y="53883"/>
                  </a:lnTo>
                  <a:lnTo>
                    <a:pt x="459543" y="30408"/>
                  </a:lnTo>
                  <a:lnTo>
                    <a:pt x="449763" y="10173"/>
                  </a:lnTo>
                  <a:lnTo>
                    <a:pt x="445224" y="6933"/>
                  </a:lnTo>
                  <a:close/>
                </a:path>
              </a:pathLst>
            </a:custGeom>
            <a:solidFill>
              <a:srgbClr val="E3EC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4362595" y="2272575"/>
              <a:ext cx="419215" cy="470711"/>
            </a:xfrm>
            <a:custGeom>
              <a:avLst/>
              <a:pathLst>
                <a:path w="419215" h="470711">
                  <a:moveTo>
                    <a:pt x="371664" y="222"/>
                  </a:moveTo>
                  <a:lnTo>
                    <a:pt x="349413" y="0"/>
                  </a:lnTo>
                  <a:lnTo>
                    <a:pt x="329720" y="2747"/>
                  </a:lnTo>
                  <a:lnTo>
                    <a:pt x="327162" y="3072"/>
                  </a:lnTo>
                  <a:lnTo>
                    <a:pt x="304911" y="8645"/>
                  </a:lnTo>
                  <a:lnTo>
                    <a:pt x="282661" y="16075"/>
                  </a:lnTo>
                  <a:lnTo>
                    <a:pt x="260410" y="25002"/>
                  </a:lnTo>
                  <a:lnTo>
                    <a:pt x="257791" y="26221"/>
                  </a:lnTo>
                  <a:lnTo>
                    <a:pt x="238159" y="35291"/>
                  </a:lnTo>
                  <a:lnTo>
                    <a:pt x="215909" y="47082"/>
                  </a:lnTo>
                  <a:lnTo>
                    <a:pt x="211614" y="49696"/>
                  </a:lnTo>
                  <a:lnTo>
                    <a:pt x="193658" y="61610"/>
                  </a:lnTo>
                  <a:lnTo>
                    <a:pt x="179407" y="73171"/>
                  </a:lnTo>
                  <a:lnTo>
                    <a:pt x="171407" y="80514"/>
                  </a:lnTo>
                  <a:lnTo>
                    <a:pt x="157087" y="96646"/>
                  </a:lnTo>
                  <a:lnTo>
                    <a:pt x="149156" y="106517"/>
                  </a:lnTo>
                  <a:lnTo>
                    <a:pt x="139944" y="120121"/>
                  </a:lnTo>
                  <a:lnTo>
                    <a:pt x="126906" y="139552"/>
                  </a:lnTo>
                  <a:lnTo>
                    <a:pt x="124504" y="143596"/>
                  </a:lnTo>
                  <a:lnTo>
                    <a:pt x="109100" y="167071"/>
                  </a:lnTo>
                  <a:lnTo>
                    <a:pt x="104655" y="173016"/>
                  </a:lnTo>
                  <a:lnTo>
                    <a:pt x="92441" y="190546"/>
                  </a:lnTo>
                  <a:lnTo>
                    <a:pt x="82404" y="203385"/>
                  </a:lnTo>
                  <a:lnTo>
                    <a:pt x="74442" y="214021"/>
                  </a:lnTo>
                  <a:lnTo>
                    <a:pt x="60153" y="232076"/>
                  </a:lnTo>
                  <a:lnTo>
                    <a:pt x="55969" y="237496"/>
                  </a:lnTo>
                  <a:lnTo>
                    <a:pt x="38425" y="260970"/>
                  </a:lnTo>
                  <a:lnTo>
                    <a:pt x="37903" y="261751"/>
                  </a:lnTo>
                  <a:lnTo>
                    <a:pt x="23059" y="284445"/>
                  </a:lnTo>
                  <a:lnTo>
                    <a:pt x="15652" y="299141"/>
                  </a:lnTo>
                  <a:lnTo>
                    <a:pt x="11214" y="307920"/>
                  </a:lnTo>
                  <a:lnTo>
                    <a:pt x="3410" y="331395"/>
                  </a:lnTo>
                  <a:lnTo>
                    <a:pt x="0" y="354870"/>
                  </a:lnTo>
                  <a:lnTo>
                    <a:pt x="1104" y="378345"/>
                  </a:lnTo>
                  <a:lnTo>
                    <a:pt x="7290" y="401820"/>
                  </a:lnTo>
                  <a:lnTo>
                    <a:pt x="15652" y="418039"/>
                  </a:lnTo>
                  <a:lnTo>
                    <a:pt x="20099" y="425295"/>
                  </a:lnTo>
                  <a:lnTo>
                    <a:pt x="37903" y="444087"/>
                  </a:lnTo>
                  <a:lnTo>
                    <a:pt x="44121" y="448770"/>
                  </a:lnTo>
                  <a:lnTo>
                    <a:pt x="60153" y="458240"/>
                  </a:lnTo>
                  <a:lnTo>
                    <a:pt x="82404" y="466300"/>
                  </a:lnTo>
                  <a:lnTo>
                    <a:pt x="104655" y="470198"/>
                  </a:lnTo>
                  <a:lnTo>
                    <a:pt x="126906" y="470711"/>
                  </a:lnTo>
                  <a:lnTo>
                    <a:pt x="149156" y="468138"/>
                  </a:lnTo>
                  <a:lnTo>
                    <a:pt x="171407" y="462429"/>
                  </a:lnTo>
                  <a:lnTo>
                    <a:pt x="193658" y="453230"/>
                  </a:lnTo>
                  <a:lnTo>
                    <a:pt x="201465" y="448770"/>
                  </a:lnTo>
                  <a:lnTo>
                    <a:pt x="215909" y="439963"/>
                  </a:lnTo>
                  <a:lnTo>
                    <a:pt x="234385" y="425295"/>
                  </a:lnTo>
                  <a:lnTo>
                    <a:pt x="238159" y="421964"/>
                  </a:lnTo>
                  <a:lnTo>
                    <a:pt x="257440" y="401820"/>
                  </a:lnTo>
                  <a:lnTo>
                    <a:pt x="260410" y="398320"/>
                  </a:lnTo>
                  <a:lnTo>
                    <a:pt x="275896" y="378345"/>
                  </a:lnTo>
                  <a:lnTo>
                    <a:pt x="282661" y="368656"/>
                  </a:lnTo>
                  <a:lnTo>
                    <a:pt x="291999" y="354870"/>
                  </a:lnTo>
                  <a:lnTo>
                    <a:pt x="304911" y="334398"/>
                  </a:lnTo>
                  <a:lnTo>
                    <a:pt x="306825" y="331395"/>
                  </a:lnTo>
                  <a:lnTo>
                    <a:pt x="321074" y="307920"/>
                  </a:lnTo>
                  <a:lnTo>
                    <a:pt x="327162" y="297510"/>
                  </a:lnTo>
                  <a:lnTo>
                    <a:pt x="335020" y="284445"/>
                  </a:lnTo>
                  <a:lnTo>
                    <a:pt x="348536" y="260970"/>
                  </a:lnTo>
                  <a:lnTo>
                    <a:pt x="349413" y="259339"/>
                  </a:lnTo>
                  <a:lnTo>
                    <a:pt x="361318" y="237496"/>
                  </a:lnTo>
                  <a:lnTo>
                    <a:pt x="371664" y="217059"/>
                  </a:lnTo>
                  <a:lnTo>
                    <a:pt x="373219" y="214021"/>
                  </a:lnTo>
                  <a:lnTo>
                    <a:pt x="383776" y="190546"/>
                  </a:lnTo>
                  <a:lnTo>
                    <a:pt x="393308" y="167071"/>
                  </a:lnTo>
                  <a:lnTo>
                    <a:pt x="393914" y="165275"/>
                  </a:lnTo>
                  <a:lnTo>
                    <a:pt x="401388" y="143596"/>
                  </a:lnTo>
                  <a:lnTo>
                    <a:pt x="408313" y="120121"/>
                  </a:lnTo>
                  <a:lnTo>
                    <a:pt x="414079" y="96646"/>
                  </a:lnTo>
                  <a:lnTo>
                    <a:pt x="416165" y="83819"/>
                  </a:lnTo>
                  <a:lnTo>
                    <a:pt x="418056" y="73171"/>
                  </a:lnTo>
                  <a:lnTo>
                    <a:pt x="419215" y="49696"/>
                  </a:lnTo>
                  <a:lnTo>
                    <a:pt x="416165" y="31405"/>
                  </a:lnTo>
                  <a:lnTo>
                    <a:pt x="414668" y="26221"/>
                  </a:lnTo>
                  <a:lnTo>
                    <a:pt x="393914" y="5881"/>
                  </a:lnTo>
                  <a:lnTo>
                    <a:pt x="383874" y="2747"/>
                  </a:lnTo>
                  <a:close/>
                </a:path>
              </a:pathLst>
            </a:custGeom>
            <a:solidFill>
              <a:srgbClr val="F1F5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373678" y="2296858"/>
              <a:ext cx="385900" cy="436619"/>
            </a:xfrm>
            <a:custGeom>
              <a:avLst/>
              <a:pathLst>
                <a:path w="385900" h="436619">
                  <a:moveTo>
                    <a:pt x="338331" y="0"/>
                  </a:moveTo>
                  <a:lnTo>
                    <a:pt x="316080" y="15"/>
                  </a:lnTo>
                  <a:lnTo>
                    <a:pt x="304784" y="1939"/>
                  </a:lnTo>
                  <a:lnTo>
                    <a:pt x="293829" y="3695"/>
                  </a:lnTo>
                  <a:lnTo>
                    <a:pt x="271578" y="10003"/>
                  </a:lnTo>
                  <a:lnTo>
                    <a:pt x="249328" y="18252"/>
                  </a:lnTo>
                  <a:lnTo>
                    <a:pt x="233501" y="25414"/>
                  </a:lnTo>
                  <a:lnTo>
                    <a:pt x="227077" y="28402"/>
                  </a:lnTo>
                  <a:lnTo>
                    <a:pt x="204826" y="40929"/>
                  </a:lnTo>
                  <a:lnTo>
                    <a:pt x="193128" y="48889"/>
                  </a:lnTo>
                  <a:lnTo>
                    <a:pt x="182575" y="56812"/>
                  </a:lnTo>
                  <a:lnTo>
                    <a:pt x="165799" y="72364"/>
                  </a:lnTo>
                  <a:lnTo>
                    <a:pt x="160325" y="77931"/>
                  </a:lnTo>
                  <a:lnTo>
                    <a:pt x="145774" y="95839"/>
                  </a:lnTo>
                  <a:lnTo>
                    <a:pt x="138074" y="105537"/>
                  </a:lnTo>
                  <a:lnTo>
                    <a:pt x="128665" y="119314"/>
                  </a:lnTo>
                  <a:lnTo>
                    <a:pt x="115823" y="136811"/>
                  </a:lnTo>
                  <a:lnTo>
                    <a:pt x="111883" y="142788"/>
                  </a:lnTo>
                  <a:lnTo>
                    <a:pt x="94321" y="166263"/>
                  </a:lnTo>
                  <a:lnTo>
                    <a:pt x="93572" y="167149"/>
                  </a:lnTo>
                  <a:lnTo>
                    <a:pt x="75855" y="189738"/>
                  </a:lnTo>
                  <a:lnTo>
                    <a:pt x="71322" y="195124"/>
                  </a:lnTo>
                  <a:lnTo>
                    <a:pt x="56927" y="213213"/>
                  </a:lnTo>
                  <a:lnTo>
                    <a:pt x="49071" y="223211"/>
                  </a:lnTo>
                  <a:lnTo>
                    <a:pt x="38896" y="236688"/>
                  </a:lnTo>
                  <a:lnTo>
                    <a:pt x="26820" y="254743"/>
                  </a:lnTo>
                  <a:lnTo>
                    <a:pt x="23275" y="260163"/>
                  </a:lnTo>
                  <a:lnTo>
                    <a:pt x="11206" y="283638"/>
                  </a:lnTo>
                  <a:lnTo>
                    <a:pt x="4570" y="303497"/>
                  </a:lnTo>
                  <a:lnTo>
                    <a:pt x="3349" y="307113"/>
                  </a:lnTo>
                  <a:lnTo>
                    <a:pt x="0" y="330588"/>
                  </a:lnTo>
                  <a:lnTo>
                    <a:pt x="1599" y="354063"/>
                  </a:lnTo>
                  <a:lnTo>
                    <a:pt x="4570" y="364199"/>
                  </a:lnTo>
                  <a:lnTo>
                    <a:pt x="8944" y="377537"/>
                  </a:lnTo>
                  <a:lnTo>
                    <a:pt x="24024" y="401012"/>
                  </a:lnTo>
                  <a:lnTo>
                    <a:pt x="26820" y="403964"/>
                  </a:lnTo>
                  <a:lnTo>
                    <a:pt x="49071" y="421282"/>
                  </a:lnTo>
                  <a:lnTo>
                    <a:pt x="55531" y="424487"/>
                  </a:lnTo>
                  <a:lnTo>
                    <a:pt x="71322" y="430933"/>
                  </a:lnTo>
                  <a:lnTo>
                    <a:pt x="93572" y="435662"/>
                  </a:lnTo>
                  <a:lnTo>
                    <a:pt x="115823" y="436619"/>
                  </a:lnTo>
                  <a:lnTo>
                    <a:pt x="138074" y="434165"/>
                  </a:lnTo>
                  <a:lnTo>
                    <a:pt x="160325" y="428277"/>
                  </a:lnTo>
                  <a:lnTo>
                    <a:pt x="169291" y="424487"/>
                  </a:lnTo>
                  <a:lnTo>
                    <a:pt x="182575" y="418569"/>
                  </a:lnTo>
                  <a:lnTo>
                    <a:pt x="204826" y="404636"/>
                  </a:lnTo>
                  <a:lnTo>
                    <a:pt x="209390" y="401012"/>
                  </a:lnTo>
                  <a:lnTo>
                    <a:pt x="227077" y="385404"/>
                  </a:lnTo>
                  <a:lnTo>
                    <a:pt x="234606" y="377537"/>
                  </a:lnTo>
                  <a:lnTo>
                    <a:pt x="249328" y="360193"/>
                  </a:lnTo>
                  <a:lnTo>
                    <a:pt x="254080" y="354063"/>
                  </a:lnTo>
                  <a:lnTo>
                    <a:pt x="270488" y="330588"/>
                  </a:lnTo>
                  <a:lnTo>
                    <a:pt x="271578" y="328877"/>
                  </a:lnTo>
                  <a:lnTo>
                    <a:pt x="285288" y="307113"/>
                  </a:lnTo>
                  <a:lnTo>
                    <a:pt x="293829" y="292755"/>
                  </a:lnTo>
                  <a:lnTo>
                    <a:pt x="299355" y="283638"/>
                  </a:lnTo>
                  <a:lnTo>
                    <a:pt x="312953" y="260163"/>
                  </a:lnTo>
                  <a:lnTo>
                    <a:pt x="316080" y="254496"/>
                  </a:lnTo>
                  <a:lnTo>
                    <a:pt x="326116" y="236688"/>
                  </a:lnTo>
                  <a:lnTo>
                    <a:pt x="338331" y="213960"/>
                  </a:lnTo>
                  <a:lnTo>
                    <a:pt x="338738" y="213213"/>
                  </a:lnTo>
                  <a:lnTo>
                    <a:pt x="350114" y="189738"/>
                  </a:lnTo>
                  <a:lnTo>
                    <a:pt x="360581" y="166193"/>
                  </a:lnTo>
                  <a:lnTo>
                    <a:pt x="369199" y="142788"/>
                  </a:lnTo>
                  <a:lnTo>
                    <a:pt x="376498" y="119314"/>
                  </a:lnTo>
                  <a:lnTo>
                    <a:pt x="382322" y="95839"/>
                  </a:lnTo>
                  <a:lnTo>
                    <a:pt x="382832" y="92155"/>
                  </a:lnTo>
                  <a:lnTo>
                    <a:pt x="385683" y="72364"/>
                  </a:lnTo>
                  <a:lnTo>
                    <a:pt x="385900" y="48889"/>
                  </a:lnTo>
                  <a:lnTo>
                    <a:pt x="382832" y="34132"/>
                  </a:lnTo>
                  <a:lnTo>
                    <a:pt x="379752" y="25414"/>
                  </a:lnTo>
                  <a:lnTo>
                    <a:pt x="360581" y="6358"/>
                  </a:lnTo>
                  <a:lnTo>
                    <a:pt x="347072" y="1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4384745" y="2319412"/>
              <a:ext cx="354976" cy="404254"/>
            </a:xfrm>
            <a:custGeom>
              <a:avLst/>
              <a:pathLst>
                <a:path w="354976" h="404254">
                  <a:moveTo>
                    <a:pt x="305013" y="0"/>
                  </a:moveTo>
                  <a:lnTo>
                    <a:pt x="282762" y="1116"/>
                  </a:lnTo>
                  <a:lnTo>
                    <a:pt x="274969" y="2859"/>
                  </a:lnTo>
                  <a:lnTo>
                    <a:pt x="260511" y="6042"/>
                  </a:lnTo>
                  <a:lnTo>
                    <a:pt x="238260" y="13782"/>
                  </a:lnTo>
                  <a:lnTo>
                    <a:pt x="216010" y="23875"/>
                  </a:lnTo>
                  <a:lnTo>
                    <a:pt x="211674" y="26334"/>
                  </a:lnTo>
                  <a:lnTo>
                    <a:pt x="193759" y="37274"/>
                  </a:lnTo>
                  <a:lnTo>
                    <a:pt x="177302" y="49809"/>
                  </a:lnTo>
                  <a:lnTo>
                    <a:pt x="171508" y="54600"/>
                  </a:lnTo>
                  <a:lnTo>
                    <a:pt x="153168" y="73284"/>
                  </a:lnTo>
                  <a:lnTo>
                    <a:pt x="149257" y="77397"/>
                  </a:lnTo>
                  <a:lnTo>
                    <a:pt x="133791" y="96759"/>
                  </a:lnTo>
                  <a:lnTo>
                    <a:pt x="127007" y="104796"/>
                  </a:lnTo>
                  <a:lnTo>
                    <a:pt x="115621" y="120234"/>
                  </a:lnTo>
                  <a:lnTo>
                    <a:pt x="104756" y="133329"/>
                  </a:lnTo>
                  <a:lnTo>
                    <a:pt x="96972" y="143709"/>
                  </a:lnTo>
                  <a:lnTo>
                    <a:pt x="82505" y="160813"/>
                  </a:lnTo>
                  <a:lnTo>
                    <a:pt x="77509" y="167184"/>
                  </a:lnTo>
                  <a:lnTo>
                    <a:pt x="60255" y="187681"/>
                  </a:lnTo>
                  <a:lnTo>
                    <a:pt x="57885" y="190659"/>
                  </a:lnTo>
                  <a:lnTo>
                    <a:pt x="39414" y="214134"/>
                  </a:lnTo>
                  <a:lnTo>
                    <a:pt x="38004" y="216108"/>
                  </a:lnTo>
                  <a:lnTo>
                    <a:pt x="23444" y="237608"/>
                  </a:lnTo>
                  <a:lnTo>
                    <a:pt x="15753" y="252024"/>
                  </a:lnTo>
                  <a:lnTo>
                    <a:pt x="11048" y="261083"/>
                  </a:lnTo>
                  <a:lnTo>
                    <a:pt x="3116" y="284558"/>
                  </a:lnTo>
                  <a:lnTo>
                    <a:pt x="0" y="308033"/>
                  </a:lnTo>
                  <a:lnTo>
                    <a:pt x="2218" y="331508"/>
                  </a:lnTo>
                  <a:lnTo>
                    <a:pt x="10832" y="354983"/>
                  </a:lnTo>
                  <a:lnTo>
                    <a:pt x="15753" y="362454"/>
                  </a:lnTo>
                  <a:lnTo>
                    <a:pt x="29490" y="378458"/>
                  </a:lnTo>
                  <a:lnTo>
                    <a:pt x="38004" y="385253"/>
                  </a:lnTo>
                  <a:lnTo>
                    <a:pt x="60255" y="396953"/>
                  </a:lnTo>
                  <a:lnTo>
                    <a:pt x="78571" y="401933"/>
                  </a:lnTo>
                  <a:lnTo>
                    <a:pt x="82505" y="402855"/>
                  </a:lnTo>
                  <a:lnTo>
                    <a:pt x="104756" y="404254"/>
                  </a:lnTo>
                  <a:lnTo>
                    <a:pt x="126880" y="401933"/>
                  </a:lnTo>
                  <a:lnTo>
                    <a:pt x="127007" y="401919"/>
                  </a:lnTo>
                  <a:lnTo>
                    <a:pt x="149257" y="395732"/>
                  </a:lnTo>
                  <a:lnTo>
                    <a:pt x="171508" y="385613"/>
                  </a:lnTo>
                  <a:lnTo>
                    <a:pt x="182764" y="378458"/>
                  </a:lnTo>
                  <a:lnTo>
                    <a:pt x="193759" y="370695"/>
                  </a:lnTo>
                  <a:lnTo>
                    <a:pt x="211359" y="354983"/>
                  </a:lnTo>
                  <a:lnTo>
                    <a:pt x="216010" y="350237"/>
                  </a:lnTo>
                  <a:lnTo>
                    <a:pt x="231984" y="331508"/>
                  </a:lnTo>
                  <a:lnTo>
                    <a:pt x="238260" y="323127"/>
                  </a:lnTo>
                  <a:lnTo>
                    <a:pt x="248860" y="308033"/>
                  </a:lnTo>
                  <a:lnTo>
                    <a:pt x="260511" y="289748"/>
                  </a:lnTo>
                  <a:lnTo>
                    <a:pt x="263780" y="284558"/>
                  </a:lnTo>
                  <a:lnTo>
                    <a:pt x="277540" y="261083"/>
                  </a:lnTo>
                  <a:lnTo>
                    <a:pt x="282762" y="251710"/>
                  </a:lnTo>
                  <a:lnTo>
                    <a:pt x="290785" y="237608"/>
                  </a:lnTo>
                  <a:lnTo>
                    <a:pt x="303641" y="214134"/>
                  </a:lnTo>
                  <a:lnTo>
                    <a:pt x="305013" y="211425"/>
                  </a:lnTo>
                  <a:lnTo>
                    <a:pt x="315627" y="190659"/>
                  </a:lnTo>
                  <a:lnTo>
                    <a:pt x="326936" y="167184"/>
                  </a:lnTo>
                  <a:lnTo>
                    <a:pt x="327263" y="166386"/>
                  </a:lnTo>
                  <a:lnTo>
                    <a:pt x="336450" y="143709"/>
                  </a:lnTo>
                  <a:lnTo>
                    <a:pt x="344608" y="120234"/>
                  </a:lnTo>
                  <a:lnTo>
                    <a:pt x="349514" y="102193"/>
                  </a:lnTo>
                  <a:lnTo>
                    <a:pt x="350987" y="96759"/>
                  </a:lnTo>
                  <a:lnTo>
                    <a:pt x="354614" y="73284"/>
                  </a:lnTo>
                  <a:lnTo>
                    <a:pt x="354976" y="49809"/>
                  </a:lnTo>
                  <a:lnTo>
                    <a:pt x="349662" y="26334"/>
                  </a:lnTo>
                  <a:lnTo>
                    <a:pt x="349514" y="26051"/>
                  </a:lnTo>
                  <a:lnTo>
                    <a:pt x="327263" y="4876"/>
                  </a:lnTo>
                  <a:lnTo>
                    <a:pt x="320050" y="2859"/>
                  </a:lnTo>
                  <a:close/>
                </a:path>
              </a:pathLst>
            </a:custGeom>
            <a:solidFill>
              <a:srgbClr val="FFF6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4395801" y="2342289"/>
              <a:ext cx="324577" cy="371208"/>
            </a:xfrm>
            <a:custGeom>
              <a:avLst/>
              <a:pathLst>
                <a:path w="324577" h="371208">
                  <a:moveTo>
                    <a:pt x="293956" y="2645"/>
                  </a:moveTo>
                  <a:lnTo>
                    <a:pt x="271705" y="0"/>
                  </a:lnTo>
                  <a:lnTo>
                    <a:pt x="249455" y="2826"/>
                  </a:lnTo>
                  <a:lnTo>
                    <a:pt x="247424" y="3458"/>
                  </a:lnTo>
                  <a:lnTo>
                    <a:pt x="227204" y="9940"/>
                  </a:lnTo>
                  <a:lnTo>
                    <a:pt x="204953" y="20228"/>
                  </a:lnTo>
                  <a:lnTo>
                    <a:pt x="193970" y="26933"/>
                  </a:lnTo>
                  <a:lnTo>
                    <a:pt x="182702" y="34304"/>
                  </a:lnTo>
                  <a:lnTo>
                    <a:pt x="163291" y="50407"/>
                  </a:lnTo>
                  <a:lnTo>
                    <a:pt x="160452" y="52850"/>
                  </a:lnTo>
                  <a:lnTo>
                    <a:pt x="140453" y="73882"/>
                  </a:lnTo>
                  <a:lnTo>
                    <a:pt x="138201" y="76156"/>
                  </a:lnTo>
                  <a:lnTo>
                    <a:pt x="120320" y="97357"/>
                  </a:lnTo>
                  <a:lnTo>
                    <a:pt x="115950" y="102003"/>
                  </a:lnTo>
                  <a:lnTo>
                    <a:pt x="100358" y="120832"/>
                  </a:lnTo>
                  <a:lnTo>
                    <a:pt x="93700" y="127933"/>
                  </a:lnTo>
                  <a:lnTo>
                    <a:pt x="79868" y="144307"/>
                  </a:lnTo>
                  <a:lnTo>
                    <a:pt x="71449" y="153467"/>
                  </a:lnTo>
                  <a:lnTo>
                    <a:pt x="59397" y="167782"/>
                  </a:lnTo>
                  <a:lnTo>
                    <a:pt x="49198" y="179816"/>
                  </a:lnTo>
                  <a:lnTo>
                    <a:pt x="40176" y="191257"/>
                  </a:lnTo>
                  <a:lnTo>
                    <a:pt x="26947" y="209783"/>
                  </a:lnTo>
                  <a:lnTo>
                    <a:pt x="23596" y="214732"/>
                  </a:lnTo>
                  <a:lnTo>
                    <a:pt x="11003" y="238207"/>
                  </a:lnTo>
                  <a:lnTo>
                    <a:pt x="4697" y="256306"/>
                  </a:lnTo>
                  <a:lnTo>
                    <a:pt x="2870" y="261682"/>
                  </a:lnTo>
                  <a:lnTo>
                    <a:pt x="0" y="285156"/>
                  </a:lnTo>
                  <a:lnTo>
                    <a:pt x="2887" y="308631"/>
                  </a:lnTo>
                  <a:lnTo>
                    <a:pt x="4697" y="313310"/>
                  </a:lnTo>
                  <a:lnTo>
                    <a:pt x="13581" y="332106"/>
                  </a:lnTo>
                  <a:lnTo>
                    <a:pt x="26947" y="347437"/>
                  </a:lnTo>
                  <a:lnTo>
                    <a:pt x="37451" y="355581"/>
                  </a:lnTo>
                  <a:lnTo>
                    <a:pt x="49198" y="362177"/>
                  </a:lnTo>
                  <a:lnTo>
                    <a:pt x="71449" y="369154"/>
                  </a:lnTo>
                  <a:lnTo>
                    <a:pt x="93700" y="371208"/>
                  </a:lnTo>
                  <a:lnTo>
                    <a:pt x="115950" y="369020"/>
                  </a:lnTo>
                  <a:lnTo>
                    <a:pt x="138201" y="362789"/>
                  </a:lnTo>
                  <a:lnTo>
                    <a:pt x="153697" y="355581"/>
                  </a:lnTo>
                  <a:lnTo>
                    <a:pt x="160452" y="352102"/>
                  </a:lnTo>
                  <a:lnTo>
                    <a:pt x="182702" y="336264"/>
                  </a:lnTo>
                  <a:lnTo>
                    <a:pt x="187360" y="332106"/>
                  </a:lnTo>
                  <a:lnTo>
                    <a:pt x="204953" y="314154"/>
                  </a:lnTo>
                  <a:lnTo>
                    <a:pt x="209663" y="308631"/>
                  </a:lnTo>
                  <a:lnTo>
                    <a:pt x="227242" y="285156"/>
                  </a:lnTo>
                  <a:lnTo>
                    <a:pt x="242005" y="261682"/>
                  </a:lnTo>
                  <a:lnTo>
                    <a:pt x="249455" y="248818"/>
                  </a:lnTo>
                  <a:lnTo>
                    <a:pt x="255614" y="238207"/>
                  </a:lnTo>
                  <a:lnTo>
                    <a:pt x="268444" y="214732"/>
                  </a:lnTo>
                  <a:lnTo>
                    <a:pt x="271705" y="208372"/>
                  </a:lnTo>
                  <a:lnTo>
                    <a:pt x="280627" y="191257"/>
                  </a:lnTo>
                  <a:lnTo>
                    <a:pt x="292359" y="167782"/>
                  </a:lnTo>
                  <a:lnTo>
                    <a:pt x="293956" y="164179"/>
                  </a:lnTo>
                  <a:lnTo>
                    <a:pt x="302691" y="144307"/>
                  </a:lnTo>
                  <a:lnTo>
                    <a:pt x="311821" y="120832"/>
                  </a:lnTo>
                  <a:lnTo>
                    <a:pt x="316207" y="106747"/>
                  </a:lnTo>
                  <a:lnTo>
                    <a:pt x="319061" y="97357"/>
                  </a:lnTo>
                  <a:lnTo>
                    <a:pt x="323485" y="73882"/>
                  </a:lnTo>
                  <a:lnTo>
                    <a:pt x="324577" y="50407"/>
                  </a:lnTo>
                  <a:lnTo>
                    <a:pt x="319961" y="26933"/>
                  </a:lnTo>
                  <a:lnTo>
                    <a:pt x="316207" y="20045"/>
                  </a:lnTo>
                  <a:lnTo>
                    <a:pt x="295758" y="3458"/>
                  </a:lnTo>
                  <a:close/>
                </a:path>
              </a:pathLst>
            </a:custGeom>
            <a:solidFill>
              <a:srgbClr val="FFEC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407263" y="2367222"/>
              <a:ext cx="292964" cy="335993"/>
            </a:xfrm>
            <a:custGeom>
              <a:avLst/>
              <a:pathLst>
                <a:path w="292964" h="335993">
                  <a:moveTo>
                    <a:pt x="260244" y="250"/>
                  </a:moveTo>
                  <a:lnTo>
                    <a:pt x="237993" y="0"/>
                  </a:lnTo>
                  <a:lnTo>
                    <a:pt x="230015" y="2000"/>
                  </a:lnTo>
                  <a:lnTo>
                    <a:pt x="215742" y="5739"/>
                  </a:lnTo>
                  <a:lnTo>
                    <a:pt x="193492" y="16035"/>
                  </a:lnTo>
                  <a:lnTo>
                    <a:pt x="178796" y="25474"/>
                  </a:lnTo>
                  <a:lnTo>
                    <a:pt x="171241" y="30519"/>
                  </a:lnTo>
                  <a:lnTo>
                    <a:pt x="149660" y="48949"/>
                  </a:lnTo>
                  <a:lnTo>
                    <a:pt x="148990" y="49507"/>
                  </a:lnTo>
                  <a:lnTo>
                    <a:pt x="126739" y="71956"/>
                  </a:lnTo>
                  <a:lnTo>
                    <a:pt x="126344" y="72424"/>
                  </a:lnTo>
                  <a:lnTo>
                    <a:pt x="104489" y="95660"/>
                  </a:lnTo>
                  <a:lnTo>
                    <a:pt x="104290" y="95899"/>
                  </a:lnTo>
                  <a:lnTo>
                    <a:pt x="82238" y="119414"/>
                  </a:lnTo>
                  <a:lnTo>
                    <a:pt x="60722" y="142849"/>
                  </a:lnTo>
                  <a:lnTo>
                    <a:pt x="59987" y="143630"/>
                  </a:lnTo>
                  <a:lnTo>
                    <a:pt x="40791" y="166324"/>
                  </a:lnTo>
                  <a:lnTo>
                    <a:pt x="37736" y="170235"/>
                  </a:lnTo>
                  <a:lnTo>
                    <a:pt x="23761" y="189799"/>
                  </a:lnTo>
                  <a:lnTo>
                    <a:pt x="15486" y="204248"/>
                  </a:lnTo>
                  <a:lnTo>
                    <a:pt x="10630" y="213274"/>
                  </a:lnTo>
                  <a:lnTo>
                    <a:pt x="2585" y="236749"/>
                  </a:lnTo>
                  <a:lnTo>
                    <a:pt x="0" y="260223"/>
                  </a:lnTo>
                  <a:lnTo>
                    <a:pt x="3997" y="283698"/>
                  </a:lnTo>
                  <a:lnTo>
                    <a:pt x="15486" y="305553"/>
                  </a:lnTo>
                  <a:lnTo>
                    <a:pt x="16657" y="307173"/>
                  </a:lnTo>
                  <a:lnTo>
                    <a:pt x="37736" y="324307"/>
                  </a:lnTo>
                  <a:lnTo>
                    <a:pt x="52044" y="330648"/>
                  </a:lnTo>
                  <a:lnTo>
                    <a:pt x="59987" y="333340"/>
                  </a:lnTo>
                  <a:lnTo>
                    <a:pt x="82238" y="335993"/>
                  </a:lnTo>
                  <a:lnTo>
                    <a:pt x="104489" y="334064"/>
                  </a:lnTo>
                  <a:lnTo>
                    <a:pt x="116627" y="330648"/>
                  </a:lnTo>
                  <a:lnTo>
                    <a:pt x="126739" y="327514"/>
                  </a:lnTo>
                  <a:lnTo>
                    <a:pt x="148990" y="316023"/>
                  </a:lnTo>
                  <a:lnTo>
                    <a:pt x="161309" y="307173"/>
                  </a:lnTo>
                  <a:lnTo>
                    <a:pt x="171241" y="298917"/>
                  </a:lnTo>
                  <a:lnTo>
                    <a:pt x="186143" y="283698"/>
                  </a:lnTo>
                  <a:lnTo>
                    <a:pt x="193492" y="274906"/>
                  </a:lnTo>
                  <a:lnTo>
                    <a:pt x="204477" y="260223"/>
                  </a:lnTo>
                  <a:lnTo>
                    <a:pt x="215742" y="243038"/>
                  </a:lnTo>
                  <a:lnTo>
                    <a:pt x="219697" y="236749"/>
                  </a:lnTo>
                  <a:lnTo>
                    <a:pt x="232941" y="213274"/>
                  </a:lnTo>
                  <a:lnTo>
                    <a:pt x="237993" y="203561"/>
                  </a:lnTo>
                  <a:lnTo>
                    <a:pt x="245218" y="189799"/>
                  </a:lnTo>
                  <a:lnTo>
                    <a:pt x="256878" y="166324"/>
                  </a:lnTo>
                  <a:lnTo>
                    <a:pt x="260244" y="158939"/>
                  </a:lnTo>
                  <a:lnTo>
                    <a:pt x="267598" y="142849"/>
                  </a:lnTo>
                  <a:lnTo>
                    <a:pt x="277330" y="119374"/>
                  </a:lnTo>
                  <a:lnTo>
                    <a:pt x="282494" y="104725"/>
                  </a:lnTo>
                  <a:lnTo>
                    <a:pt x="285515" y="95899"/>
                  </a:lnTo>
                  <a:lnTo>
                    <a:pt x="290877" y="72424"/>
                  </a:lnTo>
                  <a:lnTo>
                    <a:pt x="292964" y="48949"/>
                  </a:lnTo>
                  <a:lnTo>
                    <a:pt x="289222" y="25474"/>
                  </a:lnTo>
                  <a:lnTo>
                    <a:pt x="282494" y="13604"/>
                  </a:lnTo>
                  <a:lnTo>
                    <a:pt x="265045" y="2000"/>
                  </a:lnTo>
                  <a:close/>
                </a:path>
              </a:pathLst>
            </a:custGeom>
            <a:solidFill>
              <a:srgbClr val="FFE3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419024" y="2393706"/>
              <a:ext cx="259055" cy="298506"/>
            </a:xfrm>
            <a:custGeom>
              <a:avLst/>
              <a:pathLst>
                <a:path w="259055" h="298506">
                  <a:moveTo>
                    <a:pt x="248483" y="10222"/>
                  </a:moveTo>
                  <a:lnTo>
                    <a:pt x="255832" y="22465"/>
                  </a:lnTo>
                  <a:lnTo>
                    <a:pt x="259055" y="45940"/>
                  </a:lnTo>
                  <a:lnTo>
                    <a:pt x="256206" y="69415"/>
                  </a:lnTo>
                  <a:lnTo>
                    <a:pt x="250275" y="92890"/>
                  </a:lnTo>
                  <a:lnTo>
                    <a:pt x="248483" y="97766"/>
                  </a:lnTo>
                  <a:lnTo>
                    <a:pt x="241510" y="116365"/>
                  </a:lnTo>
                  <a:lnTo>
                    <a:pt x="231858" y="139839"/>
                  </a:lnTo>
                  <a:lnTo>
                    <a:pt x="226232" y="152134"/>
                  </a:lnTo>
                  <a:lnTo>
                    <a:pt x="221154" y="163314"/>
                  </a:lnTo>
                  <a:lnTo>
                    <a:pt x="209524" y="186789"/>
                  </a:lnTo>
                  <a:lnTo>
                    <a:pt x="203981" y="196837"/>
                  </a:lnTo>
                  <a:lnTo>
                    <a:pt x="196401" y="210264"/>
                  </a:lnTo>
                  <a:lnTo>
                    <a:pt x="181731" y="233210"/>
                  </a:lnTo>
                  <a:lnTo>
                    <a:pt x="181362" y="233739"/>
                  </a:lnTo>
                  <a:lnTo>
                    <a:pt x="161752" y="257214"/>
                  </a:lnTo>
                  <a:lnTo>
                    <a:pt x="159480" y="259534"/>
                  </a:lnTo>
                  <a:lnTo>
                    <a:pt x="137229" y="278029"/>
                  </a:lnTo>
                  <a:lnTo>
                    <a:pt x="132859" y="280689"/>
                  </a:lnTo>
                  <a:lnTo>
                    <a:pt x="114978" y="289991"/>
                  </a:lnTo>
                  <a:lnTo>
                    <a:pt x="92728" y="296754"/>
                  </a:lnTo>
                  <a:lnTo>
                    <a:pt x="70477" y="298506"/>
                  </a:lnTo>
                  <a:lnTo>
                    <a:pt x="48226" y="294575"/>
                  </a:lnTo>
                  <a:lnTo>
                    <a:pt x="25976" y="283596"/>
                  </a:lnTo>
                  <a:lnTo>
                    <a:pt x="22399" y="280689"/>
                  </a:lnTo>
                  <a:lnTo>
                    <a:pt x="5196" y="257214"/>
                  </a:lnTo>
                  <a:lnTo>
                    <a:pt x="3725" y="251698"/>
                  </a:lnTo>
                  <a:lnTo>
                    <a:pt x="0" y="233739"/>
                  </a:lnTo>
                  <a:lnTo>
                    <a:pt x="2074" y="210264"/>
                  </a:lnTo>
                  <a:lnTo>
                    <a:pt x="3725" y="205403"/>
                  </a:lnTo>
                  <a:lnTo>
                    <a:pt x="10494" y="186789"/>
                  </a:lnTo>
                  <a:lnTo>
                    <a:pt x="23805" y="163314"/>
                  </a:lnTo>
                  <a:lnTo>
                    <a:pt x="25976" y="160276"/>
                  </a:lnTo>
                  <a:lnTo>
                    <a:pt x="41937" y="139839"/>
                  </a:lnTo>
                  <a:lnTo>
                    <a:pt x="48226" y="132405"/>
                  </a:lnTo>
                  <a:lnTo>
                    <a:pt x="63327" y="116365"/>
                  </a:lnTo>
                  <a:lnTo>
                    <a:pt x="70477" y="108577"/>
                  </a:lnTo>
                  <a:lnTo>
                    <a:pt x="86697" y="92890"/>
                  </a:lnTo>
                  <a:lnTo>
                    <a:pt x="92728" y="86455"/>
                  </a:lnTo>
                  <a:lnTo>
                    <a:pt x="110937" y="69415"/>
                  </a:lnTo>
                  <a:lnTo>
                    <a:pt x="114978" y="65116"/>
                  </a:lnTo>
                  <a:lnTo>
                    <a:pt x="136003" y="45940"/>
                  </a:lnTo>
                  <a:lnTo>
                    <a:pt x="137229" y="44704"/>
                  </a:lnTo>
                  <a:lnTo>
                    <a:pt x="159480" y="26573"/>
                  </a:lnTo>
                  <a:lnTo>
                    <a:pt x="166038" y="22465"/>
                  </a:lnTo>
                  <a:lnTo>
                    <a:pt x="181731" y="12493"/>
                  </a:lnTo>
                  <a:lnTo>
                    <a:pt x="203981" y="3123"/>
                  </a:lnTo>
                  <a:lnTo>
                    <a:pt x="226232" y="0"/>
                  </a:lnTo>
                  <a:close/>
                </a:path>
              </a:pathLst>
            </a:custGeom>
            <a:solidFill>
              <a:srgbClr val="FFDA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32024" y="2426909"/>
              <a:ext cx="221006" cy="253518"/>
            </a:xfrm>
            <a:custGeom>
              <a:avLst/>
              <a:pathLst>
                <a:path w="221006" h="253518">
                  <a:moveTo>
                    <a:pt x="213231" y="7690"/>
                  </a:moveTo>
                  <a:lnTo>
                    <a:pt x="216648" y="12737"/>
                  </a:lnTo>
                  <a:lnTo>
                    <a:pt x="221006" y="36212"/>
                  </a:lnTo>
                  <a:lnTo>
                    <a:pt x="218492" y="59687"/>
                  </a:lnTo>
                  <a:lnTo>
                    <a:pt x="213231" y="81512"/>
                  </a:lnTo>
                  <a:lnTo>
                    <a:pt x="212819" y="83162"/>
                  </a:lnTo>
                  <a:lnTo>
                    <a:pt x="204197" y="106636"/>
                  </a:lnTo>
                  <a:lnTo>
                    <a:pt x="194994" y="130111"/>
                  </a:lnTo>
                  <a:lnTo>
                    <a:pt x="190981" y="138743"/>
                  </a:lnTo>
                  <a:lnTo>
                    <a:pt x="183997" y="153586"/>
                  </a:lnTo>
                  <a:lnTo>
                    <a:pt x="171469" y="177061"/>
                  </a:lnTo>
                  <a:lnTo>
                    <a:pt x="168730" y="181345"/>
                  </a:lnTo>
                  <a:lnTo>
                    <a:pt x="155366" y="200536"/>
                  </a:lnTo>
                  <a:lnTo>
                    <a:pt x="146479" y="211210"/>
                  </a:lnTo>
                  <a:lnTo>
                    <a:pt x="133735" y="224011"/>
                  </a:lnTo>
                  <a:lnTo>
                    <a:pt x="124228" y="231912"/>
                  </a:lnTo>
                  <a:lnTo>
                    <a:pt x="101978" y="245398"/>
                  </a:lnTo>
                  <a:lnTo>
                    <a:pt x="96013" y="247486"/>
                  </a:lnTo>
                  <a:lnTo>
                    <a:pt x="79727" y="252312"/>
                  </a:lnTo>
                  <a:lnTo>
                    <a:pt x="57476" y="253518"/>
                  </a:lnTo>
                  <a:lnTo>
                    <a:pt x="35226" y="248630"/>
                  </a:lnTo>
                  <a:lnTo>
                    <a:pt x="32970" y="247486"/>
                  </a:lnTo>
                  <a:lnTo>
                    <a:pt x="12975" y="231517"/>
                  </a:lnTo>
                  <a:lnTo>
                    <a:pt x="7319" y="224011"/>
                  </a:lnTo>
                  <a:lnTo>
                    <a:pt x="0" y="200536"/>
                  </a:lnTo>
                  <a:lnTo>
                    <a:pt x="1474" y="177061"/>
                  </a:lnTo>
                  <a:lnTo>
                    <a:pt x="9535" y="153586"/>
                  </a:lnTo>
                  <a:lnTo>
                    <a:pt x="12975" y="147500"/>
                  </a:lnTo>
                  <a:lnTo>
                    <a:pt x="23912" y="130111"/>
                  </a:lnTo>
                  <a:lnTo>
                    <a:pt x="35226" y="115507"/>
                  </a:lnTo>
                  <a:lnTo>
                    <a:pt x="43077" y="106636"/>
                  </a:lnTo>
                  <a:lnTo>
                    <a:pt x="57476" y="91335"/>
                  </a:lnTo>
                  <a:lnTo>
                    <a:pt x="66382" y="83162"/>
                  </a:lnTo>
                  <a:lnTo>
                    <a:pt x="79727" y="70357"/>
                  </a:lnTo>
                  <a:lnTo>
                    <a:pt x="92667" y="59687"/>
                  </a:lnTo>
                  <a:lnTo>
                    <a:pt x="101978" y="51089"/>
                  </a:lnTo>
                  <a:lnTo>
                    <a:pt x="120903" y="36212"/>
                  </a:lnTo>
                  <a:lnTo>
                    <a:pt x="124228" y="33230"/>
                  </a:lnTo>
                  <a:lnTo>
                    <a:pt x="146479" y="17500"/>
                  </a:lnTo>
                  <a:lnTo>
                    <a:pt x="155766" y="12737"/>
                  </a:lnTo>
                  <a:lnTo>
                    <a:pt x="168730" y="5545"/>
                  </a:lnTo>
                  <a:lnTo>
                    <a:pt x="190981" y="0"/>
                  </a:lnTo>
                  <a:close/>
                </a:path>
              </a:pathLst>
            </a:custGeom>
            <a:solidFill>
              <a:srgbClr val="FFD0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4445780" y="2464596"/>
              <a:ext cx="179453" cy="202326"/>
            </a:xfrm>
            <a:custGeom>
              <a:avLst/>
              <a:pathLst>
                <a:path w="179453" h="202326">
                  <a:moveTo>
                    <a:pt x="177225" y="14493"/>
                  </a:moveTo>
                  <a:lnTo>
                    <a:pt x="179453" y="22000"/>
                  </a:lnTo>
                  <a:lnTo>
                    <a:pt x="179103" y="45475"/>
                  </a:lnTo>
                  <a:lnTo>
                    <a:pt x="177225" y="54241"/>
                  </a:lnTo>
                  <a:lnTo>
                    <a:pt x="173994" y="68950"/>
                  </a:lnTo>
                  <a:lnTo>
                    <a:pt x="166207" y="92424"/>
                  </a:lnTo>
                  <a:lnTo>
                    <a:pt x="156928" y="115899"/>
                  </a:lnTo>
                  <a:lnTo>
                    <a:pt x="154974" y="119654"/>
                  </a:lnTo>
                  <a:lnTo>
                    <a:pt x="144033" y="139374"/>
                  </a:lnTo>
                  <a:lnTo>
                    <a:pt x="132724" y="156177"/>
                  </a:lnTo>
                  <a:lnTo>
                    <a:pt x="127480" y="162849"/>
                  </a:lnTo>
                  <a:lnTo>
                    <a:pt x="110473" y="179877"/>
                  </a:lnTo>
                  <a:lnTo>
                    <a:pt x="101827" y="186324"/>
                  </a:lnTo>
                  <a:lnTo>
                    <a:pt x="88222" y="194434"/>
                  </a:lnTo>
                  <a:lnTo>
                    <a:pt x="65972" y="201786"/>
                  </a:lnTo>
                  <a:lnTo>
                    <a:pt x="43721" y="202326"/>
                  </a:lnTo>
                  <a:lnTo>
                    <a:pt x="21470" y="194111"/>
                  </a:lnTo>
                  <a:lnTo>
                    <a:pt x="12142" y="186324"/>
                  </a:lnTo>
                  <a:lnTo>
                    <a:pt x="0" y="162849"/>
                  </a:lnTo>
                  <a:lnTo>
                    <a:pt x="582" y="139374"/>
                  </a:lnTo>
                  <a:lnTo>
                    <a:pt x="9409" y="115899"/>
                  </a:lnTo>
                  <a:lnTo>
                    <a:pt x="21470" y="96076"/>
                  </a:lnTo>
                  <a:lnTo>
                    <a:pt x="24095" y="92424"/>
                  </a:lnTo>
                  <a:lnTo>
                    <a:pt x="43721" y="70092"/>
                  </a:lnTo>
                  <a:lnTo>
                    <a:pt x="44938" y="68950"/>
                  </a:lnTo>
                  <a:lnTo>
                    <a:pt x="65972" y="50023"/>
                  </a:lnTo>
                  <a:lnTo>
                    <a:pt x="72137" y="45475"/>
                  </a:lnTo>
                  <a:lnTo>
                    <a:pt x="88222" y="32787"/>
                  </a:lnTo>
                  <a:lnTo>
                    <a:pt x="104868" y="22000"/>
                  </a:lnTo>
                  <a:lnTo>
                    <a:pt x="110473" y="17860"/>
                  </a:lnTo>
                  <a:lnTo>
                    <a:pt x="132724" y="6343"/>
                  </a:lnTo>
                  <a:lnTo>
                    <a:pt x="154974" y="0"/>
                  </a:lnTo>
                  <a:close/>
                </a:path>
              </a:pathLst>
            </a:custGeom>
            <a:solidFill>
              <a:srgbClr val="FFC7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4461981" y="2502946"/>
              <a:ext cx="136516" cy="149394"/>
            </a:xfrm>
            <a:custGeom>
              <a:avLst/>
              <a:pathLst>
                <a:path w="136516" h="149394">
                  <a:moveTo>
                    <a:pt x="116522" y="0"/>
                  </a:moveTo>
                  <a:lnTo>
                    <a:pt x="129083" y="7125"/>
                  </a:lnTo>
                  <a:lnTo>
                    <a:pt x="136516" y="30600"/>
                  </a:lnTo>
                  <a:lnTo>
                    <a:pt x="132505" y="54075"/>
                  </a:lnTo>
                  <a:lnTo>
                    <a:pt x="124543" y="77550"/>
                  </a:lnTo>
                  <a:lnTo>
                    <a:pt x="116522" y="94041"/>
                  </a:lnTo>
                  <a:lnTo>
                    <a:pt x="112624" y="101025"/>
                  </a:lnTo>
                  <a:lnTo>
                    <a:pt x="94692" y="124500"/>
                  </a:lnTo>
                  <a:lnTo>
                    <a:pt x="94271" y="124921"/>
                  </a:lnTo>
                  <a:lnTo>
                    <a:pt x="72021" y="140873"/>
                  </a:lnTo>
                  <a:lnTo>
                    <a:pt x="54357" y="147974"/>
                  </a:lnTo>
                  <a:lnTo>
                    <a:pt x="49770" y="149394"/>
                  </a:lnTo>
                  <a:lnTo>
                    <a:pt x="27519" y="148668"/>
                  </a:lnTo>
                  <a:lnTo>
                    <a:pt x="25821" y="147974"/>
                  </a:lnTo>
                  <a:lnTo>
                    <a:pt x="5269" y="131150"/>
                  </a:lnTo>
                  <a:lnTo>
                    <a:pt x="1445" y="124500"/>
                  </a:lnTo>
                  <a:lnTo>
                    <a:pt x="0" y="101025"/>
                  </a:lnTo>
                  <a:lnTo>
                    <a:pt x="5269" y="84924"/>
                  </a:lnTo>
                  <a:lnTo>
                    <a:pt x="8242" y="77550"/>
                  </a:lnTo>
                  <a:lnTo>
                    <a:pt x="24750" y="54075"/>
                  </a:lnTo>
                  <a:lnTo>
                    <a:pt x="27519" y="50923"/>
                  </a:lnTo>
                  <a:lnTo>
                    <a:pt x="49171" y="30600"/>
                  </a:lnTo>
                  <a:lnTo>
                    <a:pt x="49770" y="30061"/>
                  </a:lnTo>
                  <a:lnTo>
                    <a:pt x="72021" y="15101"/>
                  </a:lnTo>
                  <a:lnTo>
                    <a:pt x="88185" y="7125"/>
                  </a:lnTo>
                  <a:lnTo>
                    <a:pt x="94271" y="3821"/>
                  </a:lnTo>
                  <a:close/>
                </a:path>
              </a:pathLst>
            </a:custGeom>
            <a:solidFill>
              <a:srgbClr val="FEBD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482422" y="2539357"/>
              <a:ext cx="86509" cy="92876"/>
            </a:xfrm>
            <a:custGeom>
              <a:avLst/>
              <a:pathLst>
                <a:path w="86509" h="92876">
                  <a:moveTo>
                    <a:pt x="73831" y="0"/>
                  </a:moveTo>
                  <a:lnTo>
                    <a:pt x="86509" y="17664"/>
                  </a:lnTo>
                  <a:lnTo>
                    <a:pt x="83347" y="41139"/>
                  </a:lnTo>
                  <a:lnTo>
                    <a:pt x="73831" y="62367"/>
                  </a:lnTo>
                  <a:lnTo>
                    <a:pt x="72468" y="64614"/>
                  </a:lnTo>
                  <a:lnTo>
                    <a:pt x="51580" y="84795"/>
                  </a:lnTo>
                  <a:lnTo>
                    <a:pt x="44716" y="88089"/>
                  </a:lnTo>
                  <a:lnTo>
                    <a:pt x="29329" y="92876"/>
                  </a:lnTo>
                  <a:lnTo>
                    <a:pt x="7385" y="88089"/>
                  </a:lnTo>
                  <a:lnTo>
                    <a:pt x="7079" y="87847"/>
                  </a:lnTo>
                  <a:lnTo>
                    <a:pt x="0" y="64614"/>
                  </a:lnTo>
                  <a:lnTo>
                    <a:pt x="7079" y="41095"/>
                  </a:lnTo>
                  <a:lnTo>
                    <a:pt x="28033" y="17664"/>
                  </a:lnTo>
                  <a:lnTo>
                    <a:pt x="29329" y="16477"/>
                  </a:lnTo>
                  <a:lnTo>
                    <a:pt x="51580" y="3789"/>
                  </a:lnTo>
                  <a:close/>
                </a:path>
              </a:pathLst>
            </a:custGeom>
            <a:solidFill>
              <a:srgbClr val="FDB4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3803425" y="3065667"/>
              <a:ext cx="243744" cy="252831"/>
            </a:xfrm>
            <a:custGeom>
              <a:avLst/>
              <a:pathLst>
                <a:path w="243744" h="252831">
                  <a:moveTo>
                    <a:pt x="196560" y="2312"/>
                  </a:moveTo>
                  <a:lnTo>
                    <a:pt x="174309" y="0"/>
                  </a:lnTo>
                  <a:lnTo>
                    <a:pt x="152059" y="231"/>
                  </a:lnTo>
                  <a:lnTo>
                    <a:pt x="129808" y="3186"/>
                  </a:lnTo>
                  <a:lnTo>
                    <a:pt x="113572" y="7802"/>
                  </a:lnTo>
                  <a:lnTo>
                    <a:pt x="107557" y="9579"/>
                  </a:lnTo>
                  <a:lnTo>
                    <a:pt x="85306" y="20477"/>
                  </a:lnTo>
                  <a:lnTo>
                    <a:pt x="70061" y="31276"/>
                  </a:lnTo>
                  <a:lnTo>
                    <a:pt x="63056" y="36824"/>
                  </a:lnTo>
                  <a:lnTo>
                    <a:pt x="45903" y="54751"/>
                  </a:lnTo>
                  <a:lnTo>
                    <a:pt x="40805" y="61017"/>
                  </a:lnTo>
                  <a:lnTo>
                    <a:pt x="29223" y="78226"/>
                  </a:lnTo>
                  <a:lnTo>
                    <a:pt x="18554" y="97863"/>
                  </a:lnTo>
                  <a:lnTo>
                    <a:pt x="16690" y="101701"/>
                  </a:lnTo>
                  <a:lnTo>
                    <a:pt x="8102" y="125176"/>
                  </a:lnTo>
                  <a:lnTo>
                    <a:pt x="2448" y="148651"/>
                  </a:lnTo>
                  <a:lnTo>
                    <a:pt x="0" y="172126"/>
                  </a:lnTo>
                  <a:lnTo>
                    <a:pt x="1534" y="195601"/>
                  </a:lnTo>
                  <a:lnTo>
                    <a:pt x="8524" y="219076"/>
                  </a:lnTo>
                  <a:lnTo>
                    <a:pt x="18554" y="235648"/>
                  </a:lnTo>
                  <a:lnTo>
                    <a:pt x="26616" y="242551"/>
                  </a:lnTo>
                  <a:lnTo>
                    <a:pt x="40805" y="250742"/>
                  </a:lnTo>
                  <a:lnTo>
                    <a:pt x="63056" y="252831"/>
                  </a:lnTo>
                  <a:lnTo>
                    <a:pt x="85306" y="246878"/>
                  </a:lnTo>
                  <a:lnTo>
                    <a:pt x="93135" y="242551"/>
                  </a:lnTo>
                  <a:lnTo>
                    <a:pt x="107557" y="234395"/>
                  </a:lnTo>
                  <a:lnTo>
                    <a:pt x="127304" y="219076"/>
                  </a:lnTo>
                  <a:lnTo>
                    <a:pt x="129808" y="217042"/>
                  </a:lnTo>
                  <a:lnTo>
                    <a:pt x="152059" y="195819"/>
                  </a:lnTo>
                  <a:lnTo>
                    <a:pt x="152273" y="195601"/>
                  </a:lnTo>
                  <a:lnTo>
                    <a:pt x="173993" y="172126"/>
                  </a:lnTo>
                  <a:lnTo>
                    <a:pt x="174309" y="171745"/>
                  </a:lnTo>
                  <a:lnTo>
                    <a:pt x="193905" y="148651"/>
                  </a:lnTo>
                  <a:lnTo>
                    <a:pt x="196560" y="144968"/>
                  </a:lnTo>
                  <a:lnTo>
                    <a:pt x="211870" y="125176"/>
                  </a:lnTo>
                  <a:lnTo>
                    <a:pt x="218811" y="113756"/>
                  </a:lnTo>
                  <a:lnTo>
                    <a:pt x="226887" y="101701"/>
                  </a:lnTo>
                  <a:lnTo>
                    <a:pt x="237868" y="78226"/>
                  </a:lnTo>
                  <a:lnTo>
                    <a:pt x="241061" y="64549"/>
                  </a:lnTo>
                  <a:lnTo>
                    <a:pt x="243744" y="54751"/>
                  </a:lnTo>
                  <a:lnTo>
                    <a:pt x="242020" y="31276"/>
                  </a:lnTo>
                  <a:lnTo>
                    <a:pt x="241061" y="29445"/>
                  </a:lnTo>
                  <a:lnTo>
                    <a:pt x="218811" y="8083"/>
                  </a:lnTo>
                  <a:lnTo>
                    <a:pt x="218187" y="7802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3843914" y="3117361"/>
              <a:ext cx="129654" cy="145744"/>
            </a:xfrm>
            <a:custGeom>
              <a:avLst/>
              <a:pathLst>
                <a:path w="129654" h="145744">
                  <a:moveTo>
                    <a:pt x="89318" y="0"/>
                  </a:moveTo>
                  <a:lnTo>
                    <a:pt x="71796" y="3057"/>
                  </a:lnTo>
                  <a:lnTo>
                    <a:pt x="67067" y="4046"/>
                  </a:lnTo>
                  <a:lnTo>
                    <a:pt x="44817" y="17009"/>
                  </a:lnTo>
                  <a:lnTo>
                    <a:pt x="34414" y="26532"/>
                  </a:lnTo>
                  <a:lnTo>
                    <a:pt x="22566" y="40129"/>
                  </a:lnTo>
                  <a:lnTo>
                    <a:pt x="16240" y="50007"/>
                  </a:lnTo>
                  <a:lnTo>
                    <a:pt x="5655" y="73482"/>
                  </a:lnTo>
                  <a:lnTo>
                    <a:pt x="315" y="95331"/>
                  </a:lnTo>
                  <a:lnTo>
                    <a:pt x="0" y="96957"/>
                  </a:lnTo>
                  <a:lnTo>
                    <a:pt x="315" y="103868"/>
                  </a:lnTo>
                  <a:lnTo>
                    <a:pt x="1737" y="120432"/>
                  </a:lnTo>
                  <a:lnTo>
                    <a:pt x="19543" y="143907"/>
                  </a:lnTo>
                  <a:lnTo>
                    <a:pt x="22566" y="145744"/>
                  </a:lnTo>
                  <a:lnTo>
                    <a:pt x="44817" y="145132"/>
                  </a:lnTo>
                  <a:lnTo>
                    <a:pt x="47247" y="143907"/>
                  </a:lnTo>
                  <a:lnTo>
                    <a:pt x="67067" y="132901"/>
                  </a:lnTo>
                  <a:lnTo>
                    <a:pt x="81965" y="120432"/>
                  </a:lnTo>
                  <a:lnTo>
                    <a:pt x="89318" y="113315"/>
                  </a:lnTo>
                  <a:lnTo>
                    <a:pt x="103301" y="96957"/>
                  </a:lnTo>
                  <a:lnTo>
                    <a:pt x="111569" y="84875"/>
                  </a:lnTo>
                  <a:lnTo>
                    <a:pt x="118913" y="73482"/>
                  </a:lnTo>
                  <a:lnTo>
                    <a:pt x="128567" y="50007"/>
                  </a:lnTo>
                  <a:lnTo>
                    <a:pt x="129654" y="26532"/>
                  </a:lnTo>
                  <a:lnTo>
                    <a:pt x="111569" y="4153"/>
                  </a:lnTo>
                  <a:lnTo>
                    <a:pt x="108201" y="3057"/>
                  </a:lnTo>
                  <a:close/>
                </a:path>
              </a:pathLst>
            </a:custGeom>
            <a:solidFill>
              <a:srgbClr val="6FA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489705" y="2409981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670508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489705" y="1426721"/>
              <a:ext cx="2096369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489705" y="3855269"/>
              <a:ext cx="2096369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89705" y="580432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489705" y="541800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489705" y="503168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489705" y="464537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489705" y="4259054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489705" y="387273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74834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11721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486075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4854941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23807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489705" y="599747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89705" y="5611161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89705" y="522484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489705" y="483852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89705" y="445221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489705" y="406589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563911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932777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301642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670508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03937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40824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3934300" y="3952673"/>
              <a:ext cx="1556484" cy="1822449"/>
            </a:xfrm>
            <a:custGeom>
              <a:avLst/>
              <a:pathLst>
                <a:path w="1556484" h="1822449">
                  <a:moveTo>
                    <a:pt x="1556484" y="745302"/>
                  </a:moveTo>
                  <a:lnTo>
                    <a:pt x="1553480" y="751196"/>
                  </a:lnTo>
                  <a:lnTo>
                    <a:pt x="1538905" y="774671"/>
                  </a:lnTo>
                  <a:lnTo>
                    <a:pt x="1534233" y="780985"/>
                  </a:lnTo>
                  <a:lnTo>
                    <a:pt x="1520095" y="798146"/>
                  </a:lnTo>
                  <a:lnTo>
                    <a:pt x="1511983" y="806649"/>
                  </a:lnTo>
                  <a:lnTo>
                    <a:pt x="1495508" y="821621"/>
                  </a:lnTo>
                  <a:lnTo>
                    <a:pt x="1489732" y="826395"/>
                  </a:lnTo>
                  <a:lnTo>
                    <a:pt x="1467481" y="842406"/>
                  </a:lnTo>
                  <a:lnTo>
                    <a:pt x="1463312" y="845096"/>
                  </a:lnTo>
                  <a:lnTo>
                    <a:pt x="1445230" y="856483"/>
                  </a:lnTo>
                  <a:lnTo>
                    <a:pt x="1424727" y="868571"/>
                  </a:lnTo>
                  <a:lnTo>
                    <a:pt x="1422980" y="869624"/>
                  </a:lnTo>
                  <a:lnTo>
                    <a:pt x="1400729" y="883736"/>
                  </a:lnTo>
                  <a:lnTo>
                    <a:pt x="1388915" y="892046"/>
                  </a:lnTo>
                  <a:lnTo>
                    <a:pt x="1378478" y="899892"/>
                  </a:lnTo>
                  <a:lnTo>
                    <a:pt x="1360677" y="915521"/>
                  </a:lnTo>
                  <a:lnTo>
                    <a:pt x="1356227" y="919775"/>
                  </a:lnTo>
                  <a:lnTo>
                    <a:pt x="1339143" y="938996"/>
                  </a:lnTo>
                  <a:lnTo>
                    <a:pt x="1333977" y="945352"/>
                  </a:lnTo>
                  <a:lnTo>
                    <a:pt x="1321850" y="962470"/>
                  </a:lnTo>
                  <a:lnTo>
                    <a:pt x="1311726" y="977927"/>
                  </a:lnTo>
                  <a:lnTo>
                    <a:pt x="1306946" y="985945"/>
                  </a:lnTo>
                  <a:lnTo>
                    <a:pt x="1293955" y="1009420"/>
                  </a:lnTo>
                  <a:lnTo>
                    <a:pt x="1289475" y="1018185"/>
                  </a:lnTo>
                  <a:lnTo>
                    <a:pt x="1282145" y="1032895"/>
                  </a:lnTo>
                  <a:lnTo>
                    <a:pt x="1270837" y="1056370"/>
                  </a:lnTo>
                  <a:lnTo>
                    <a:pt x="1267225" y="1064200"/>
                  </a:lnTo>
                  <a:lnTo>
                    <a:pt x="1259582" y="1079845"/>
                  </a:lnTo>
                  <a:lnTo>
                    <a:pt x="1247513" y="1103320"/>
                  </a:lnTo>
                  <a:lnTo>
                    <a:pt x="1244974" y="1108077"/>
                  </a:lnTo>
                  <a:lnTo>
                    <a:pt x="1233275" y="1126795"/>
                  </a:lnTo>
                  <a:lnTo>
                    <a:pt x="1222723" y="1141544"/>
                  </a:lnTo>
                  <a:lnTo>
                    <a:pt x="1214766" y="1150270"/>
                  </a:lnTo>
                  <a:lnTo>
                    <a:pt x="1200472" y="1164138"/>
                  </a:lnTo>
                  <a:lnTo>
                    <a:pt x="1186806" y="1173745"/>
                  </a:lnTo>
                  <a:lnTo>
                    <a:pt x="1178222" y="1179276"/>
                  </a:lnTo>
                  <a:lnTo>
                    <a:pt x="1155971" y="1190091"/>
                  </a:lnTo>
                  <a:lnTo>
                    <a:pt x="1137445" y="1197219"/>
                  </a:lnTo>
                  <a:lnTo>
                    <a:pt x="1133720" y="1198638"/>
                  </a:lnTo>
                  <a:lnTo>
                    <a:pt x="1111469" y="1207335"/>
                  </a:lnTo>
                  <a:lnTo>
                    <a:pt x="1089219" y="1216891"/>
                  </a:lnTo>
                  <a:lnTo>
                    <a:pt x="1081935" y="1220694"/>
                  </a:lnTo>
                  <a:lnTo>
                    <a:pt x="1066968" y="1229006"/>
                  </a:lnTo>
                  <a:lnTo>
                    <a:pt x="1044717" y="1243606"/>
                  </a:lnTo>
                  <a:lnTo>
                    <a:pt x="1043990" y="1244169"/>
                  </a:lnTo>
                  <a:lnTo>
                    <a:pt x="1022466" y="1262145"/>
                  </a:lnTo>
                  <a:lnTo>
                    <a:pt x="1016463" y="1267644"/>
                  </a:lnTo>
                  <a:lnTo>
                    <a:pt x="1000216" y="1283555"/>
                  </a:lnTo>
                  <a:lnTo>
                    <a:pt x="992863" y="1291119"/>
                  </a:lnTo>
                  <a:lnTo>
                    <a:pt x="977965" y="1307111"/>
                  </a:lnTo>
                  <a:lnTo>
                    <a:pt x="971011" y="1314594"/>
                  </a:lnTo>
                  <a:lnTo>
                    <a:pt x="955714" y="1331211"/>
                  </a:lnTo>
                  <a:lnTo>
                    <a:pt x="949102" y="1338069"/>
                  </a:lnTo>
                  <a:lnTo>
                    <a:pt x="933464" y="1353930"/>
                  </a:lnTo>
                  <a:lnTo>
                    <a:pt x="925176" y="1361544"/>
                  </a:lnTo>
                  <a:lnTo>
                    <a:pt x="911213" y="1373831"/>
                  </a:lnTo>
                  <a:lnTo>
                    <a:pt x="896307" y="1385019"/>
                  </a:lnTo>
                  <a:lnTo>
                    <a:pt x="888962" y="1390276"/>
                  </a:lnTo>
                  <a:lnTo>
                    <a:pt x="866711" y="1403571"/>
                  </a:lnTo>
                  <a:lnTo>
                    <a:pt x="856520" y="1408494"/>
                  </a:lnTo>
                  <a:lnTo>
                    <a:pt x="844461" y="1414166"/>
                  </a:lnTo>
                  <a:lnTo>
                    <a:pt x="822210" y="1422715"/>
                  </a:lnTo>
                  <a:lnTo>
                    <a:pt x="799959" y="1429444"/>
                  </a:lnTo>
                  <a:lnTo>
                    <a:pt x="790335" y="1431968"/>
                  </a:lnTo>
                  <a:lnTo>
                    <a:pt x="777708" y="1435397"/>
                  </a:lnTo>
                  <a:lnTo>
                    <a:pt x="755458" y="1440898"/>
                  </a:lnTo>
                  <a:lnTo>
                    <a:pt x="733207" y="1445888"/>
                  </a:lnTo>
                  <a:lnTo>
                    <a:pt x="710956" y="1450605"/>
                  </a:lnTo>
                  <a:lnTo>
                    <a:pt x="688705" y="1455251"/>
                  </a:lnTo>
                  <a:lnTo>
                    <a:pt x="687861" y="1455443"/>
                  </a:lnTo>
                  <a:lnTo>
                    <a:pt x="666455" y="1461034"/>
                  </a:lnTo>
                  <a:lnTo>
                    <a:pt x="644204" y="1467271"/>
                  </a:lnTo>
                  <a:lnTo>
                    <a:pt x="621953" y="1474152"/>
                  </a:lnTo>
                  <a:lnTo>
                    <a:pt x="608486" y="1478918"/>
                  </a:lnTo>
                  <a:lnTo>
                    <a:pt x="599703" y="1482594"/>
                  </a:lnTo>
                  <a:lnTo>
                    <a:pt x="577452" y="1493286"/>
                  </a:lnTo>
                  <a:lnTo>
                    <a:pt x="560434" y="1502393"/>
                  </a:lnTo>
                  <a:lnTo>
                    <a:pt x="555201" y="1505695"/>
                  </a:lnTo>
                  <a:lnTo>
                    <a:pt x="532950" y="1521116"/>
                  </a:lnTo>
                  <a:lnTo>
                    <a:pt x="526500" y="1525868"/>
                  </a:lnTo>
                  <a:lnTo>
                    <a:pt x="510700" y="1539236"/>
                  </a:lnTo>
                  <a:lnTo>
                    <a:pt x="498895" y="1549343"/>
                  </a:lnTo>
                  <a:lnTo>
                    <a:pt x="488449" y="1559391"/>
                  </a:lnTo>
                  <a:lnTo>
                    <a:pt x="474037" y="1572818"/>
                  </a:lnTo>
                  <a:lnTo>
                    <a:pt x="466198" y="1580805"/>
                  </a:lnTo>
                  <a:lnTo>
                    <a:pt x="449711" y="1596293"/>
                  </a:lnTo>
                  <a:lnTo>
                    <a:pt x="443947" y="1602057"/>
                  </a:lnTo>
                  <a:lnTo>
                    <a:pt x="423668" y="1619768"/>
                  </a:lnTo>
                  <a:lnTo>
                    <a:pt x="421697" y="1621561"/>
                  </a:lnTo>
                  <a:lnTo>
                    <a:pt x="399446" y="1638715"/>
                  </a:lnTo>
                  <a:lnTo>
                    <a:pt x="392096" y="1643243"/>
                  </a:lnTo>
                  <a:lnTo>
                    <a:pt x="377195" y="1652828"/>
                  </a:lnTo>
                  <a:lnTo>
                    <a:pt x="354945" y="1663963"/>
                  </a:lnTo>
                  <a:lnTo>
                    <a:pt x="348058" y="1666718"/>
                  </a:lnTo>
                  <a:lnTo>
                    <a:pt x="332694" y="1673326"/>
                  </a:lnTo>
                  <a:lnTo>
                    <a:pt x="310443" y="1681346"/>
                  </a:lnTo>
                  <a:lnTo>
                    <a:pt x="288192" y="1688678"/>
                  </a:lnTo>
                  <a:lnTo>
                    <a:pt x="283589" y="1690192"/>
                  </a:lnTo>
                  <a:lnTo>
                    <a:pt x="265942" y="1696853"/>
                  </a:lnTo>
                  <a:lnTo>
                    <a:pt x="243691" y="1706311"/>
                  </a:lnTo>
                  <a:lnTo>
                    <a:pt x="229061" y="1713667"/>
                  </a:lnTo>
                  <a:lnTo>
                    <a:pt x="221440" y="1718163"/>
                  </a:lnTo>
                  <a:lnTo>
                    <a:pt x="199189" y="1733609"/>
                  </a:lnTo>
                  <a:lnTo>
                    <a:pt x="194674" y="1737142"/>
                  </a:lnTo>
                  <a:lnTo>
                    <a:pt x="176939" y="1752852"/>
                  </a:lnTo>
                  <a:lnTo>
                    <a:pt x="168606" y="1760617"/>
                  </a:lnTo>
                  <a:lnTo>
                    <a:pt x="154688" y="1774190"/>
                  </a:lnTo>
                  <a:lnTo>
                    <a:pt x="143812" y="1784092"/>
                  </a:lnTo>
                  <a:lnTo>
                    <a:pt x="132437" y="1794132"/>
                  </a:lnTo>
                  <a:lnTo>
                    <a:pt x="113616" y="1807567"/>
                  </a:lnTo>
                  <a:lnTo>
                    <a:pt x="110186" y="1809841"/>
                  </a:lnTo>
                  <a:lnTo>
                    <a:pt x="87936" y="1819192"/>
                  </a:lnTo>
                  <a:lnTo>
                    <a:pt x="65685" y="1822449"/>
                  </a:lnTo>
                  <a:lnTo>
                    <a:pt x="43434" y="1818501"/>
                  </a:lnTo>
                  <a:lnTo>
                    <a:pt x="24263" y="1807567"/>
                  </a:lnTo>
                  <a:lnTo>
                    <a:pt x="21184" y="1804869"/>
                  </a:lnTo>
                  <a:lnTo>
                    <a:pt x="7297" y="1784092"/>
                  </a:lnTo>
                  <a:lnTo>
                    <a:pt x="609" y="1760617"/>
                  </a:lnTo>
                  <a:lnTo>
                    <a:pt x="0" y="1737142"/>
                  </a:lnTo>
                  <a:lnTo>
                    <a:pt x="3491" y="1713667"/>
                  </a:lnTo>
                  <a:lnTo>
                    <a:pt x="9675" y="1690192"/>
                  </a:lnTo>
                  <a:lnTo>
                    <a:pt x="17357" y="1666718"/>
                  </a:lnTo>
                  <a:lnTo>
                    <a:pt x="21184" y="1655863"/>
                  </a:lnTo>
                  <a:lnTo>
                    <a:pt x="25704" y="1643243"/>
                  </a:lnTo>
                  <a:lnTo>
                    <a:pt x="33011" y="1619768"/>
                  </a:lnTo>
                  <a:lnTo>
                    <a:pt x="38009" y="1596293"/>
                  </a:lnTo>
                  <a:lnTo>
                    <a:pt x="40331" y="1572818"/>
                  </a:lnTo>
                  <a:lnTo>
                    <a:pt x="40051" y="1549343"/>
                  </a:lnTo>
                  <a:lnTo>
                    <a:pt x="37611" y="1525868"/>
                  </a:lnTo>
                  <a:lnTo>
                    <a:pt x="33668" y="1502393"/>
                  </a:lnTo>
                  <a:lnTo>
                    <a:pt x="28936" y="1478918"/>
                  </a:lnTo>
                  <a:lnTo>
                    <a:pt x="24062" y="1455443"/>
                  </a:lnTo>
                  <a:lnTo>
                    <a:pt x="21184" y="1440822"/>
                  </a:lnTo>
                  <a:lnTo>
                    <a:pt x="19359" y="1431968"/>
                  </a:lnTo>
                  <a:lnTo>
                    <a:pt x="15128" y="1408494"/>
                  </a:lnTo>
                  <a:lnTo>
                    <a:pt x="12055" y="1385019"/>
                  </a:lnTo>
                  <a:lnTo>
                    <a:pt x="10375" y="1361544"/>
                  </a:lnTo>
                  <a:lnTo>
                    <a:pt x="10275" y="1338069"/>
                  </a:lnTo>
                  <a:lnTo>
                    <a:pt x="11949" y="1314594"/>
                  </a:lnTo>
                  <a:lnTo>
                    <a:pt x="15638" y="1291119"/>
                  </a:lnTo>
                  <a:lnTo>
                    <a:pt x="21184" y="1269465"/>
                  </a:lnTo>
                  <a:lnTo>
                    <a:pt x="21615" y="1267644"/>
                  </a:lnTo>
                  <a:lnTo>
                    <a:pt x="29341" y="1244169"/>
                  </a:lnTo>
                  <a:lnTo>
                    <a:pt x="40063" y="1220694"/>
                  </a:lnTo>
                  <a:lnTo>
                    <a:pt x="43434" y="1214706"/>
                  </a:lnTo>
                  <a:lnTo>
                    <a:pt x="53315" y="1197219"/>
                  </a:lnTo>
                  <a:lnTo>
                    <a:pt x="65685" y="1179538"/>
                  </a:lnTo>
                  <a:lnTo>
                    <a:pt x="69892" y="1173745"/>
                  </a:lnTo>
                  <a:lnTo>
                    <a:pt x="87936" y="1152239"/>
                  </a:lnTo>
                  <a:lnTo>
                    <a:pt x="89692" y="1150270"/>
                  </a:lnTo>
                  <a:lnTo>
                    <a:pt x="110186" y="1129101"/>
                  </a:lnTo>
                  <a:lnTo>
                    <a:pt x="112588" y="1126795"/>
                  </a:lnTo>
                  <a:lnTo>
                    <a:pt x="132437" y="1108195"/>
                  </a:lnTo>
                  <a:lnTo>
                    <a:pt x="138014" y="1103320"/>
                  </a:lnTo>
                  <a:lnTo>
                    <a:pt x="154688" y="1088327"/>
                  </a:lnTo>
                  <a:lnTo>
                    <a:pt x="164617" y="1079845"/>
                  </a:lnTo>
                  <a:lnTo>
                    <a:pt x="176939" y="1068488"/>
                  </a:lnTo>
                  <a:lnTo>
                    <a:pt x="190389" y="1056370"/>
                  </a:lnTo>
                  <a:lnTo>
                    <a:pt x="199189" y="1047471"/>
                  </a:lnTo>
                  <a:lnTo>
                    <a:pt x="213499" y="1032895"/>
                  </a:lnTo>
                  <a:lnTo>
                    <a:pt x="221440" y="1023598"/>
                  </a:lnTo>
                  <a:lnTo>
                    <a:pt x="233193" y="1009420"/>
                  </a:lnTo>
                  <a:lnTo>
                    <a:pt x="243691" y="994911"/>
                  </a:lnTo>
                  <a:lnTo>
                    <a:pt x="249916" y="985945"/>
                  </a:lnTo>
                  <a:lnTo>
                    <a:pt x="264612" y="962470"/>
                  </a:lnTo>
                  <a:lnTo>
                    <a:pt x="265942" y="960156"/>
                  </a:lnTo>
                  <a:lnTo>
                    <a:pt x="277697" y="938996"/>
                  </a:lnTo>
                  <a:lnTo>
                    <a:pt x="288192" y="920690"/>
                  </a:lnTo>
                  <a:lnTo>
                    <a:pt x="291073" y="915521"/>
                  </a:lnTo>
                  <a:lnTo>
                    <a:pt x="304961" y="892046"/>
                  </a:lnTo>
                  <a:lnTo>
                    <a:pt x="310443" y="883750"/>
                  </a:lnTo>
                  <a:lnTo>
                    <a:pt x="320296" y="868571"/>
                  </a:lnTo>
                  <a:lnTo>
                    <a:pt x="332694" y="852000"/>
                  </a:lnTo>
                  <a:lnTo>
                    <a:pt x="337716" y="845096"/>
                  </a:lnTo>
                  <a:lnTo>
                    <a:pt x="354945" y="824256"/>
                  </a:lnTo>
                  <a:lnTo>
                    <a:pt x="357025" y="821621"/>
                  </a:lnTo>
                  <a:lnTo>
                    <a:pt x="377195" y="798599"/>
                  </a:lnTo>
                  <a:lnTo>
                    <a:pt x="377565" y="798146"/>
                  </a:lnTo>
                  <a:lnTo>
                    <a:pt x="398179" y="774671"/>
                  </a:lnTo>
                  <a:lnTo>
                    <a:pt x="399446" y="773314"/>
                  </a:lnTo>
                  <a:lnTo>
                    <a:pt x="418021" y="751196"/>
                  </a:lnTo>
                  <a:lnTo>
                    <a:pt x="421697" y="747024"/>
                  </a:lnTo>
                  <a:lnTo>
                    <a:pt x="436634" y="727721"/>
                  </a:lnTo>
                  <a:lnTo>
                    <a:pt x="443947" y="718676"/>
                  </a:lnTo>
                  <a:lnTo>
                    <a:pt x="454070" y="704247"/>
                  </a:lnTo>
                  <a:lnTo>
                    <a:pt x="466198" y="687854"/>
                  </a:lnTo>
                  <a:lnTo>
                    <a:pt x="470756" y="680772"/>
                  </a:lnTo>
                  <a:lnTo>
                    <a:pt x="486817" y="657297"/>
                  </a:lnTo>
                  <a:lnTo>
                    <a:pt x="488449" y="654998"/>
                  </a:lnTo>
                  <a:lnTo>
                    <a:pt x="501878" y="633822"/>
                  </a:lnTo>
                  <a:lnTo>
                    <a:pt x="510700" y="621181"/>
                  </a:lnTo>
                  <a:lnTo>
                    <a:pt x="517650" y="610347"/>
                  </a:lnTo>
                  <a:lnTo>
                    <a:pt x="532950" y="588876"/>
                  </a:lnTo>
                  <a:lnTo>
                    <a:pt x="534305" y="586872"/>
                  </a:lnTo>
                  <a:lnTo>
                    <a:pt x="551205" y="563397"/>
                  </a:lnTo>
                  <a:lnTo>
                    <a:pt x="555201" y="558235"/>
                  </a:lnTo>
                  <a:lnTo>
                    <a:pt x="569119" y="539922"/>
                  </a:lnTo>
                  <a:lnTo>
                    <a:pt x="577452" y="529663"/>
                  </a:lnTo>
                  <a:lnTo>
                    <a:pt x="588153" y="516447"/>
                  </a:lnTo>
                  <a:lnTo>
                    <a:pt x="599703" y="502747"/>
                  </a:lnTo>
                  <a:lnTo>
                    <a:pt x="607951" y="492972"/>
                  </a:lnTo>
                  <a:lnTo>
                    <a:pt x="621953" y="476646"/>
                  </a:lnTo>
                  <a:lnTo>
                    <a:pt x="628058" y="469498"/>
                  </a:lnTo>
                  <a:lnTo>
                    <a:pt x="644204" y="450601"/>
                  </a:lnTo>
                  <a:lnTo>
                    <a:pt x="648067" y="446023"/>
                  </a:lnTo>
                  <a:lnTo>
                    <a:pt x="666455" y="424161"/>
                  </a:lnTo>
                  <a:lnTo>
                    <a:pt x="667789" y="422548"/>
                  </a:lnTo>
                  <a:lnTo>
                    <a:pt x="687054" y="399073"/>
                  </a:lnTo>
                  <a:lnTo>
                    <a:pt x="688705" y="397071"/>
                  </a:lnTo>
                  <a:lnTo>
                    <a:pt x="706250" y="375598"/>
                  </a:lnTo>
                  <a:lnTo>
                    <a:pt x="710956" y="370022"/>
                  </a:lnTo>
                  <a:lnTo>
                    <a:pt x="726158" y="352123"/>
                  </a:lnTo>
                  <a:lnTo>
                    <a:pt x="733207" y="344161"/>
                  </a:lnTo>
                  <a:lnTo>
                    <a:pt x="747293" y="328648"/>
                  </a:lnTo>
                  <a:lnTo>
                    <a:pt x="755458" y="320012"/>
                  </a:lnTo>
                  <a:lnTo>
                    <a:pt x="770118" y="305173"/>
                  </a:lnTo>
                  <a:lnTo>
                    <a:pt x="777708" y="297711"/>
                  </a:lnTo>
                  <a:lnTo>
                    <a:pt x="795005" y="281698"/>
                  </a:lnTo>
                  <a:lnTo>
                    <a:pt x="799959" y="277161"/>
                  </a:lnTo>
                  <a:lnTo>
                    <a:pt x="822210" y="258204"/>
                  </a:lnTo>
                  <a:lnTo>
                    <a:pt x="844461" y="239657"/>
                  </a:lnTo>
                  <a:lnTo>
                    <a:pt x="850884" y="234749"/>
                  </a:lnTo>
                  <a:lnTo>
                    <a:pt x="866711" y="222146"/>
                  </a:lnTo>
                  <a:lnTo>
                    <a:pt x="881688" y="211274"/>
                  </a:lnTo>
                  <a:lnTo>
                    <a:pt x="888962" y="205671"/>
                  </a:lnTo>
                  <a:lnTo>
                    <a:pt x="911213" y="189817"/>
                  </a:lnTo>
                  <a:lnTo>
                    <a:pt x="914223" y="187799"/>
                  </a:lnTo>
                  <a:lnTo>
                    <a:pt x="933464" y="173816"/>
                  </a:lnTo>
                  <a:lnTo>
                    <a:pt x="947941" y="164324"/>
                  </a:lnTo>
                  <a:lnTo>
                    <a:pt x="955714" y="158744"/>
                  </a:lnTo>
                  <a:lnTo>
                    <a:pt x="977965" y="143949"/>
                  </a:lnTo>
                  <a:lnTo>
                    <a:pt x="982932" y="140849"/>
                  </a:lnTo>
                  <a:lnTo>
                    <a:pt x="1000216" y="128877"/>
                  </a:lnTo>
                  <a:lnTo>
                    <a:pt x="1018174" y="117374"/>
                  </a:lnTo>
                  <a:lnTo>
                    <a:pt x="1022466" y="114309"/>
                  </a:lnTo>
                  <a:lnTo>
                    <a:pt x="1044717" y="98836"/>
                  </a:lnTo>
                  <a:lnTo>
                    <a:pt x="1051919" y="93899"/>
                  </a:lnTo>
                  <a:lnTo>
                    <a:pt x="1066968" y="82360"/>
                  </a:lnTo>
                  <a:lnTo>
                    <a:pt x="1082425" y="70424"/>
                  </a:lnTo>
                  <a:lnTo>
                    <a:pt x="1089219" y="64635"/>
                  </a:lnTo>
                  <a:lnTo>
                    <a:pt x="1109485" y="46949"/>
                  </a:lnTo>
                  <a:lnTo>
                    <a:pt x="1111469" y="45089"/>
                  </a:lnTo>
                  <a:lnTo>
                    <a:pt x="1133720" y="23846"/>
                  </a:lnTo>
                  <a:lnTo>
                    <a:pt x="1134105" y="23474"/>
                  </a:lnTo>
                  <a:lnTo>
                    <a:pt x="1155971" y="1989"/>
                  </a:lnTo>
                  <a:lnTo>
                    <a:pt x="1158071" y="0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5440070" y="3952673"/>
              <a:ext cx="50713" cy="67029"/>
            </a:xfrm>
            <a:custGeom>
              <a:avLst/>
              <a:pathLst>
                <a:path w="50713" h="67029">
                  <a:moveTo>
                    <a:pt x="50713" y="67029"/>
                  </a:moveTo>
                  <a:lnTo>
                    <a:pt x="37867" y="46949"/>
                  </a:lnTo>
                  <a:lnTo>
                    <a:pt x="28463" y="33991"/>
                  </a:lnTo>
                  <a:lnTo>
                    <a:pt x="20339" y="23474"/>
                  </a:lnTo>
                  <a:lnTo>
                    <a:pt x="6212" y="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4018768" y="3960570"/>
              <a:ext cx="1465725" cy="1558835"/>
            </a:xfrm>
            <a:custGeom>
              <a:avLst/>
              <a:pathLst>
                <a:path w="1465725" h="1558835">
                  <a:moveTo>
                    <a:pt x="1294010" y="6719"/>
                  </a:moveTo>
                  <a:lnTo>
                    <a:pt x="1271759" y="1532"/>
                  </a:lnTo>
                  <a:lnTo>
                    <a:pt x="1249509" y="0"/>
                  </a:lnTo>
                  <a:lnTo>
                    <a:pt x="1227258" y="2153"/>
                  </a:lnTo>
                  <a:lnTo>
                    <a:pt x="1205007" y="8111"/>
                  </a:lnTo>
                  <a:lnTo>
                    <a:pt x="1188065" y="15578"/>
                  </a:lnTo>
                  <a:lnTo>
                    <a:pt x="1182757" y="18012"/>
                  </a:lnTo>
                  <a:lnTo>
                    <a:pt x="1160506" y="31839"/>
                  </a:lnTo>
                  <a:lnTo>
                    <a:pt x="1151087" y="39053"/>
                  </a:lnTo>
                  <a:lnTo>
                    <a:pt x="1138255" y="49369"/>
                  </a:lnTo>
                  <a:lnTo>
                    <a:pt x="1123607" y="62527"/>
                  </a:lnTo>
                  <a:lnTo>
                    <a:pt x="1116004" y="69515"/>
                  </a:lnTo>
                  <a:lnTo>
                    <a:pt x="1098453" y="86002"/>
                  </a:lnTo>
                  <a:lnTo>
                    <a:pt x="1093754" y="90292"/>
                  </a:lnTo>
                  <a:lnTo>
                    <a:pt x="1071643" y="109477"/>
                  </a:lnTo>
                  <a:lnTo>
                    <a:pt x="1071503" y="109589"/>
                  </a:lnTo>
                  <a:lnTo>
                    <a:pt x="1049252" y="125900"/>
                  </a:lnTo>
                  <a:lnTo>
                    <a:pt x="1038761" y="132952"/>
                  </a:lnTo>
                  <a:lnTo>
                    <a:pt x="1027001" y="139851"/>
                  </a:lnTo>
                  <a:lnTo>
                    <a:pt x="1004751" y="152160"/>
                  </a:lnTo>
                  <a:lnTo>
                    <a:pt x="997007" y="156427"/>
                  </a:lnTo>
                  <a:lnTo>
                    <a:pt x="982500" y="163388"/>
                  </a:lnTo>
                  <a:lnTo>
                    <a:pt x="960249" y="174502"/>
                  </a:lnTo>
                  <a:lnTo>
                    <a:pt x="950223" y="179902"/>
                  </a:lnTo>
                  <a:lnTo>
                    <a:pt x="937999" y="185728"/>
                  </a:lnTo>
                  <a:lnTo>
                    <a:pt x="915748" y="197449"/>
                  </a:lnTo>
                  <a:lnTo>
                    <a:pt x="905624" y="203377"/>
                  </a:lnTo>
                  <a:lnTo>
                    <a:pt x="893497" y="209787"/>
                  </a:lnTo>
                  <a:lnTo>
                    <a:pt x="871246" y="223018"/>
                  </a:lnTo>
                  <a:lnTo>
                    <a:pt x="865388" y="226852"/>
                  </a:lnTo>
                  <a:lnTo>
                    <a:pt x="848996" y="236765"/>
                  </a:lnTo>
                  <a:lnTo>
                    <a:pt x="829262" y="250327"/>
                  </a:lnTo>
                  <a:lnTo>
                    <a:pt x="826745" y="251954"/>
                  </a:lnTo>
                  <a:lnTo>
                    <a:pt x="804494" y="267618"/>
                  </a:lnTo>
                  <a:lnTo>
                    <a:pt x="796532" y="273802"/>
                  </a:lnTo>
                  <a:lnTo>
                    <a:pt x="782243" y="284588"/>
                  </a:lnTo>
                  <a:lnTo>
                    <a:pt x="767017" y="297276"/>
                  </a:lnTo>
                  <a:lnTo>
                    <a:pt x="759993" y="303097"/>
                  </a:lnTo>
                  <a:lnTo>
                    <a:pt x="740406" y="320751"/>
                  </a:lnTo>
                  <a:lnTo>
                    <a:pt x="737742" y="323189"/>
                  </a:lnTo>
                  <a:lnTo>
                    <a:pt x="716219" y="344226"/>
                  </a:lnTo>
                  <a:lnTo>
                    <a:pt x="715491" y="344960"/>
                  </a:lnTo>
                  <a:lnTo>
                    <a:pt x="693931" y="367701"/>
                  </a:lnTo>
                  <a:lnTo>
                    <a:pt x="693240" y="368457"/>
                  </a:lnTo>
                  <a:lnTo>
                    <a:pt x="672989" y="391176"/>
                  </a:lnTo>
                  <a:lnTo>
                    <a:pt x="670990" y="393493"/>
                  </a:lnTo>
                  <a:lnTo>
                    <a:pt x="652831" y="414651"/>
                  </a:lnTo>
                  <a:lnTo>
                    <a:pt x="648739" y="419506"/>
                  </a:lnTo>
                  <a:lnTo>
                    <a:pt x="632914" y="438126"/>
                  </a:lnTo>
                  <a:lnTo>
                    <a:pt x="626488" y="445689"/>
                  </a:lnTo>
                  <a:lnTo>
                    <a:pt x="612782" y="461601"/>
                  </a:lnTo>
                  <a:lnTo>
                    <a:pt x="604238" y="471404"/>
                  </a:lnTo>
                  <a:lnTo>
                    <a:pt x="592206" y="485076"/>
                  </a:lnTo>
                  <a:lnTo>
                    <a:pt x="581987" y="496551"/>
                  </a:lnTo>
                  <a:lnTo>
                    <a:pt x="571319" y="508551"/>
                  </a:lnTo>
                  <a:lnTo>
                    <a:pt x="559736" y="521604"/>
                  </a:lnTo>
                  <a:lnTo>
                    <a:pt x="550609" y="532025"/>
                  </a:lnTo>
                  <a:lnTo>
                    <a:pt x="537485" y="547419"/>
                  </a:lnTo>
                  <a:lnTo>
                    <a:pt x="530710" y="555500"/>
                  </a:lnTo>
                  <a:lnTo>
                    <a:pt x="515235" y="575051"/>
                  </a:lnTo>
                  <a:lnTo>
                    <a:pt x="512154" y="578975"/>
                  </a:lnTo>
                  <a:lnTo>
                    <a:pt x="494961" y="602450"/>
                  </a:lnTo>
                  <a:lnTo>
                    <a:pt x="492984" y="605375"/>
                  </a:lnTo>
                  <a:lnTo>
                    <a:pt x="478804" y="625925"/>
                  </a:lnTo>
                  <a:lnTo>
                    <a:pt x="470733" y="639130"/>
                  </a:lnTo>
                  <a:lnTo>
                    <a:pt x="464113" y="649400"/>
                  </a:lnTo>
                  <a:lnTo>
                    <a:pt x="450515" y="672875"/>
                  </a:lnTo>
                  <a:lnTo>
                    <a:pt x="448482" y="676667"/>
                  </a:lnTo>
                  <a:lnTo>
                    <a:pt x="436837" y="696350"/>
                  </a:lnTo>
                  <a:lnTo>
                    <a:pt x="426232" y="716273"/>
                  </a:lnTo>
                  <a:lnTo>
                    <a:pt x="424087" y="719825"/>
                  </a:lnTo>
                  <a:lnTo>
                    <a:pt x="410532" y="743300"/>
                  </a:lnTo>
                  <a:lnTo>
                    <a:pt x="403981" y="755368"/>
                  </a:lnTo>
                  <a:lnTo>
                    <a:pt x="396842" y="766775"/>
                  </a:lnTo>
                  <a:lnTo>
                    <a:pt x="382910" y="790249"/>
                  </a:lnTo>
                  <a:lnTo>
                    <a:pt x="381730" y="792285"/>
                  </a:lnTo>
                  <a:lnTo>
                    <a:pt x="367601" y="813724"/>
                  </a:lnTo>
                  <a:lnTo>
                    <a:pt x="359479" y="826814"/>
                  </a:lnTo>
                  <a:lnTo>
                    <a:pt x="352304" y="837199"/>
                  </a:lnTo>
                  <a:lnTo>
                    <a:pt x="337229" y="860723"/>
                  </a:lnTo>
                  <a:lnTo>
                    <a:pt x="321705" y="884149"/>
                  </a:lnTo>
                  <a:lnTo>
                    <a:pt x="314978" y="895243"/>
                  </a:lnTo>
                  <a:lnTo>
                    <a:pt x="307014" y="907624"/>
                  </a:lnTo>
                  <a:lnTo>
                    <a:pt x="293182" y="931099"/>
                  </a:lnTo>
                  <a:lnTo>
                    <a:pt x="292727" y="931889"/>
                  </a:lnTo>
                  <a:lnTo>
                    <a:pt x="278951" y="954574"/>
                  </a:lnTo>
                  <a:lnTo>
                    <a:pt x="270477" y="969189"/>
                  </a:lnTo>
                  <a:lnTo>
                    <a:pt x="265021" y="978049"/>
                  </a:lnTo>
                  <a:lnTo>
                    <a:pt x="250425" y="1001524"/>
                  </a:lnTo>
                  <a:lnTo>
                    <a:pt x="248226" y="1004884"/>
                  </a:lnTo>
                  <a:lnTo>
                    <a:pt x="233994" y="1024998"/>
                  </a:lnTo>
                  <a:lnTo>
                    <a:pt x="225975" y="1035608"/>
                  </a:lnTo>
                  <a:lnTo>
                    <a:pt x="215396" y="1048473"/>
                  </a:lnTo>
                  <a:lnTo>
                    <a:pt x="203724" y="1061432"/>
                  </a:lnTo>
                  <a:lnTo>
                    <a:pt x="193479" y="1071948"/>
                  </a:lnTo>
                  <a:lnTo>
                    <a:pt x="181474" y="1083169"/>
                  </a:lnTo>
                  <a:lnTo>
                    <a:pt x="167620" y="1095423"/>
                  </a:lnTo>
                  <a:lnTo>
                    <a:pt x="159223" y="1102311"/>
                  </a:lnTo>
                  <a:lnTo>
                    <a:pt x="138680" y="1118898"/>
                  </a:lnTo>
                  <a:lnTo>
                    <a:pt x="136972" y="1120222"/>
                  </a:lnTo>
                  <a:lnTo>
                    <a:pt x="114721" y="1137719"/>
                  </a:lnTo>
                  <a:lnTo>
                    <a:pt x="109091" y="1142373"/>
                  </a:lnTo>
                  <a:lnTo>
                    <a:pt x="92471" y="1156340"/>
                  </a:lnTo>
                  <a:lnTo>
                    <a:pt x="81997" y="1165848"/>
                  </a:lnTo>
                  <a:lnTo>
                    <a:pt x="70220" y="1177340"/>
                  </a:lnTo>
                  <a:lnTo>
                    <a:pt x="58901" y="1189323"/>
                  </a:lnTo>
                  <a:lnTo>
                    <a:pt x="47969" y="1202571"/>
                  </a:lnTo>
                  <a:lnTo>
                    <a:pt x="40097" y="1212798"/>
                  </a:lnTo>
                  <a:lnTo>
                    <a:pt x="25718" y="1235802"/>
                  </a:lnTo>
                  <a:lnTo>
                    <a:pt x="25437" y="1236273"/>
                  </a:lnTo>
                  <a:lnTo>
                    <a:pt x="14288" y="1259747"/>
                  </a:lnTo>
                  <a:lnTo>
                    <a:pt x="6624" y="1283222"/>
                  </a:lnTo>
                  <a:lnTo>
                    <a:pt x="3468" y="1299151"/>
                  </a:lnTo>
                  <a:lnTo>
                    <a:pt x="1942" y="1306697"/>
                  </a:lnTo>
                  <a:lnTo>
                    <a:pt x="0" y="1330172"/>
                  </a:lnTo>
                  <a:lnTo>
                    <a:pt x="723" y="1353647"/>
                  </a:lnTo>
                  <a:lnTo>
                    <a:pt x="3468" y="1373577"/>
                  </a:lnTo>
                  <a:lnTo>
                    <a:pt x="3953" y="1377122"/>
                  </a:lnTo>
                  <a:lnTo>
                    <a:pt x="9447" y="1400597"/>
                  </a:lnTo>
                  <a:lnTo>
                    <a:pt x="17292" y="1424072"/>
                  </a:lnTo>
                  <a:lnTo>
                    <a:pt x="25718" y="1443732"/>
                  </a:lnTo>
                  <a:lnTo>
                    <a:pt x="27505" y="1447547"/>
                  </a:lnTo>
                  <a:lnTo>
                    <a:pt x="40241" y="1471022"/>
                  </a:lnTo>
                  <a:lnTo>
                    <a:pt x="47969" y="1483441"/>
                  </a:lnTo>
                  <a:lnTo>
                    <a:pt x="56205" y="1494496"/>
                  </a:lnTo>
                  <a:lnTo>
                    <a:pt x="70220" y="1511501"/>
                  </a:lnTo>
                  <a:lnTo>
                    <a:pt x="77190" y="1517971"/>
                  </a:lnTo>
                  <a:lnTo>
                    <a:pt x="92471" y="1531324"/>
                  </a:lnTo>
                  <a:lnTo>
                    <a:pt x="109630" y="1541446"/>
                  </a:lnTo>
                  <a:lnTo>
                    <a:pt x="114721" y="1544368"/>
                  </a:lnTo>
                  <a:lnTo>
                    <a:pt x="136972" y="1552822"/>
                  </a:lnTo>
                  <a:lnTo>
                    <a:pt x="159223" y="1557301"/>
                  </a:lnTo>
                  <a:lnTo>
                    <a:pt x="181474" y="1558835"/>
                  </a:lnTo>
                  <a:lnTo>
                    <a:pt x="203724" y="1557900"/>
                  </a:lnTo>
                  <a:lnTo>
                    <a:pt x="225975" y="1554622"/>
                  </a:lnTo>
                  <a:lnTo>
                    <a:pt x="248226" y="1548891"/>
                  </a:lnTo>
                  <a:lnTo>
                    <a:pt x="267898" y="1541446"/>
                  </a:lnTo>
                  <a:lnTo>
                    <a:pt x="270477" y="1540546"/>
                  </a:lnTo>
                  <a:lnTo>
                    <a:pt x="292727" y="1530286"/>
                  </a:lnTo>
                  <a:lnTo>
                    <a:pt x="313740" y="1517971"/>
                  </a:lnTo>
                  <a:lnTo>
                    <a:pt x="314978" y="1517296"/>
                  </a:lnTo>
                  <a:lnTo>
                    <a:pt x="337229" y="1503201"/>
                  </a:lnTo>
                  <a:lnTo>
                    <a:pt x="349383" y="1494496"/>
                  </a:lnTo>
                  <a:lnTo>
                    <a:pt x="359479" y="1487863"/>
                  </a:lnTo>
                  <a:lnTo>
                    <a:pt x="381730" y="1472275"/>
                  </a:lnTo>
                  <a:lnTo>
                    <a:pt x="383484" y="1471022"/>
                  </a:lnTo>
                  <a:lnTo>
                    <a:pt x="403981" y="1457902"/>
                  </a:lnTo>
                  <a:lnTo>
                    <a:pt x="420420" y="1447547"/>
                  </a:lnTo>
                  <a:lnTo>
                    <a:pt x="426232" y="1444294"/>
                  </a:lnTo>
                  <a:lnTo>
                    <a:pt x="448482" y="1432612"/>
                  </a:lnTo>
                  <a:lnTo>
                    <a:pt x="466062" y="1424072"/>
                  </a:lnTo>
                  <a:lnTo>
                    <a:pt x="470733" y="1422075"/>
                  </a:lnTo>
                  <a:lnTo>
                    <a:pt x="492984" y="1413494"/>
                  </a:lnTo>
                  <a:lnTo>
                    <a:pt x="515235" y="1405640"/>
                  </a:lnTo>
                  <a:lnTo>
                    <a:pt x="530519" y="1400597"/>
                  </a:lnTo>
                  <a:lnTo>
                    <a:pt x="537485" y="1398547"/>
                  </a:lnTo>
                  <a:lnTo>
                    <a:pt x="559736" y="1392254"/>
                  </a:lnTo>
                  <a:lnTo>
                    <a:pt x="581987" y="1385758"/>
                  </a:lnTo>
                  <a:lnTo>
                    <a:pt x="604238" y="1378685"/>
                  </a:lnTo>
                  <a:lnTo>
                    <a:pt x="608842" y="1377122"/>
                  </a:lnTo>
                  <a:lnTo>
                    <a:pt x="626488" y="1371432"/>
                  </a:lnTo>
                  <a:lnTo>
                    <a:pt x="648739" y="1363170"/>
                  </a:lnTo>
                  <a:lnTo>
                    <a:pt x="670287" y="1353647"/>
                  </a:lnTo>
                  <a:lnTo>
                    <a:pt x="670990" y="1353337"/>
                  </a:lnTo>
                  <a:lnTo>
                    <a:pt x="693240" y="1342642"/>
                  </a:lnTo>
                  <a:lnTo>
                    <a:pt x="714602" y="1330172"/>
                  </a:lnTo>
                  <a:lnTo>
                    <a:pt x="715491" y="1329637"/>
                  </a:lnTo>
                  <a:lnTo>
                    <a:pt x="737742" y="1315189"/>
                  </a:lnTo>
                  <a:lnTo>
                    <a:pt x="749204" y="1306697"/>
                  </a:lnTo>
                  <a:lnTo>
                    <a:pt x="759993" y="1298455"/>
                  </a:lnTo>
                  <a:lnTo>
                    <a:pt x="778104" y="1283222"/>
                  </a:lnTo>
                  <a:lnTo>
                    <a:pt x="782243" y="1279714"/>
                  </a:lnTo>
                  <a:lnTo>
                    <a:pt x="804293" y="1259747"/>
                  </a:lnTo>
                  <a:lnTo>
                    <a:pt x="804494" y="1259570"/>
                  </a:lnTo>
                  <a:lnTo>
                    <a:pt x="826745" y="1239304"/>
                  </a:lnTo>
                  <a:lnTo>
                    <a:pt x="829922" y="1236273"/>
                  </a:lnTo>
                  <a:lnTo>
                    <a:pt x="848996" y="1219205"/>
                  </a:lnTo>
                  <a:lnTo>
                    <a:pt x="855881" y="1212798"/>
                  </a:lnTo>
                  <a:lnTo>
                    <a:pt x="871246" y="1199583"/>
                  </a:lnTo>
                  <a:lnTo>
                    <a:pt x="882786" y="1189323"/>
                  </a:lnTo>
                  <a:lnTo>
                    <a:pt x="893497" y="1180511"/>
                  </a:lnTo>
                  <a:lnTo>
                    <a:pt x="910855" y="1165848"/>
                  </a:lnTo>
                  <a:lnTo>
                    <a:pt x="915748" y="1161972"/>
                  </a:lnTo>
                  <a:lnTo>
                    <a:pt x="937999" y="1144258"/>
                  </a:lnTo>
                  <a:lnTo>
                    <a:pt x="940460" y="1142373"/>
                  </a:lnTo>
                  <a:lnTo>
                    <a:pt x="960249" y="1127741"/>
                  </a:lnTo>
                  <a:lnTo>
                    <a:pt x="972327" y="1118898"/>
                  </a:lnTo>
                  <a:lnTo>
                    <a:pt x="982500" y="1111519"/>
                  </a:lnTo>
                  <a:lnTo>
                    <a:pt x="1004751" y="1095381"/>
                  </a:lnTo>
                  <a:lnTo>
                    <a:pt x="1027001" y="1079750"/>
                  </a:lnTo>
                  <a:lnTo>
                    <a:pt x="1037460" y="1071948"/>
                  </a:lnTo>
                  <a:lnTo>
                    <a:pt x="1049252" y="1062755"/>
                  </a:lnTo>
                  <a:lnTo>
                    <a:pt x="1065910" y="1048473"/>
                  </a:lnTo>
                  <a:lnTo>
                    <a:pt x="1071503" y="1043389"/>
                  </a:lnTo>
                  <a:lnTo>
                    <a:pt x="1089633" y="1024998"/>
                  </a:lnTo>
                  <a:lnTo>
                    <a:pt x="1093754" y="1020529"/>
                  </a:lnTo>
                  <a:lnTo>
                    <a:pt x="1109585" y="1001524"/>
                  </a:lnTo>
                  <a:lnTo>
                    <a:pt x="1116004" y="993264"/>
                  </a:lnTo>
                  <a:lnTo>
                    <a:pt x="1126975" y="978049"/>
                  </a:lnTo>
                  <a:lnTo>
                    <a:pt x="1138255" y="961334"/>
                  </a:lnTo>
                  <a:lnTo>
                    <a:pt x="1142659" y="954574"/>
                  </a:lnTo>
                  <a:lnTo>
                    <a:pt x="1157370" y="931099"/>
                  </a:lnTo>
                  <a:lnTo>
                    <a:pt x="1160506" y="925844"/>
                  </a:lnTo>
                  <a:lnTo>
                    <a:pt x="1171777" y="907624"/>
                  </a:lnTo>
                  <a:lnTo>
                    <a:pt x="1182757" y="888930"/>
                  </a:lnTo>
                  <a:lnTo>
                    <a:pt x="1185823" y="884149"/>
                  </a:lnTo>
                  <a:lnTo>
                    <a:pt x="1200576" y="860674"/>
                  </a:lnTo>
                  <a:lnTo>
                    <a:pt x="1205007" y="853394"/>
                  </a:lnTo>
                  <a:lnTo>
                    <a:pt x="1216632" y="837199"/>
                  </a:lnTo>
                  <a:lnTo>
                    <a:pt x="1227258" y="822258"/>
                  </a:lnTo>
                  <a:lnTo>
                    <a:pt x="1234728" y="813724"/>
                  </a:lnTo>
                  <a:lnTo>
                    <a:pt x="1249509" y="796842"/>
                  </a:lnTo>
                  <a:lnTo>
                    <a:pt x="1256721" y="790249"/>
                  </a:lnTo>
                  <a:lnTo>
                    <a:pt x="1271759" y="776317"/>
                  </a:lnTo>
                  <a:lnTo>
                    <a:pt x="1284138" y="766775"/>
                  </a:lnTo>
                  <a:lnTo>
                    <a:pt x="1294010" y="758786"/>
                  </a:lnTo>
                  <a:lnTo>
                    <a:pt x="1314754" y="743300"/>
                  </a:lnTo>
                  <a:lnTo>
                    <a:pt x="1316261" y="742056"/>
                  </a:lnTo>
                  <a:lnTo>
                    <a:pt x="1338512" y="722902"/>
                  </a:lnTo>
                  <a:lnTo>
                    <a:pt x="1341722" y="719825"/>
                  </a:lnTo>
                  <a:lnTo>
                    <a:pt x="1360762" y="697823"/>
                  </a:lnTo>
                  <a:lnTo>
                    <a:pt x="1361867" y="696350"/>
                  </a:lnTo>
                  <a:lnTo>
                    <a:pt x="1375878" y="672875"/>
                  </a:lnTo>
                  <a:lnTo>
                    <a:pt x="1383013" y="657023"/>
                  </a:lnTo>
                  <a:lnTo>
                    <a:pt x="1386053" y="649400"/>
                  </a:lnTo>
                  <a:lnTo>
                    <a:pt x="1393177" y="625925"/>
                  </a:lnTo>
                  <a:lnTo>
                    <a:pt x="1398657" y="602450"/>
                  </a:lnTo>
                  <a:lnTo>
                    <a:pt x="1403243" y="578975"/>
                  </a:lnTo>
                  <a:lnTo>
                    <a:pt x="1405264" y="568295"/>
                  </a:lnTo>
                  <a:lnTo>
                    <a:pt x="1407531" y="555500"/>
                  </a:lnTo>
                  <a:lnTo>
                    <a:pt x="1412116" y="532025"/>
                  </a:lnTo>
                  <a:lnTo>
                    <a:pt x="1417436" y="508551"/>
                  </a:lnTo>
                  <a:lnTo>
                    <a:pt x="1423589" y="485076"/>
                  </a:lnTo>
                  <a:lnTo>
                    <a:pt x="1427515" y="471888"/>
                  </a:lnTo>
                  <a:lnTo>
                    <a:pt x="1430374" y="461601"/>
                  </a:lnTo>
                  <a:lnTo>
                    <a:pt x="1437408" y="438126"/>
                  </a:lnTo>
                  <a:lnTo>
                    <a:pt x="1444318" y="414651"/>
                  </a:lnTo>
                  <a:lnTo>
                    <a:pt x="1449765" y="394760"/>
                  </a:lnTo>
                  <a:lnTo>
                    <a:pt x="1450692" y="391176"/>
                  </a:lnTo>
                  <a:lnTo>
                    <a:pt x="1456222" y="367701"/>
                  </a:lnTo>
                  <a:lnTo>
                    <a:pt x="1460624" y="344226"/>
                  </a:lnTo>
                  <a:lnTo>
                    <a:pt x="1463738" y="320751"/>
                  </a:lnTo>
                  <a:lnTo>
                    <a:pt x="1465464" y="297276"/>
                  </a:lnTo>
                  <a:lnTo>
                    <a:pt x="1465725" y="273802"/>
                  </a:lnTo>
                  <a:lnTo>
                    <a:pt x="1464447" y="250327"/>
                  </a:lnTo>
                  <a:lnTo>
                    <a:pt x="1461534" y="226852"/>
                  </a:lnTo>
                  <a:lnTo>
                    <a:pt x="1456854" y="203377"/>
                  </a:lnTo>
                  <a:lnTo>
                    <a:pt x="1450224" y="179902"/>
                  </a:lnTo>
                  <a:lnTo>
                    <a:pt x="1449765" y="178622"/>
                  </a:lnTo>
                  <a:lnTo>
                    <a:pt x="1441667" y="156427"/>
                  </a:lnTo>
                  <a:lnTo>
                    <a:pt x="1430774" y="132952"/>
                  </a:lnTo>
                  <a:lnTo>
                    <a:pt x="1427515" y="127001"/>
                  </a:lnTo>
                  <a:lnTo>
                    <a:pt x="1417212" y="109477"/>
                  </a:lnTo>
                  <a:lnTo>
                    <a:pt x="1405264" y="92129"/>
                  </a:lnTo>
                  <a:lnTo>
                    <a:pt x="1400543" y="86002"/>
                  </a:lnTo>
                  <a:lnTo>
                    <a:pt x="1383013" y="65599"/>
                  </a:lnTo>
                  <a:lnTo>
                    <a:pt x="1379933" y="62527"/>
                  </a:lnTo>
                  <a:lnTo>
                    <a:pt x="1360762" y="44662"/>
                  </a:lnTo>
                  <a:lnTo>
                    <a:pt x="1353384" y="39053"/>
                  </a:lnTo>
                  <a:lnTo>
                    <a:pt x="1338512" y="28132"/>
                  </a:lnTo>
                  <a:lnTo>
                    <a:pt x="1316261" y="15662"/>
                  </a:lnTo>
                  <a:lnTo>
                    <a:pt x="1316051" y="15578"/>
                  </a:lnTo>
                  <a:close/>
                </a:path>
              </a:pathLst>
            </a:custGeom>
            <a:solidFill>
              <a:srgbClr val="3887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4082242" y="4046796"/>
              <a:ext cx="1340056" cy="1391053"/>
            </a:xfrm>
            <a:custGeom>
              <a:avLst/>
              <a:pathLst>
                <a:path w="1340056" h="1391053">
                  <a:moveTo>
                    <a:pt x="1252787" y="16004"/>
                  </a:moveTo>
                  <a:lnTo>
                    <a:pt x="1230536" y="5631"/>
                  </a:lnTo>
                  <a:lnTo>
                    <a:pt x="1208285" y="246"/>
                  </a:lnTo>
                  <a:lnTo>
                    <a:pt x="1186035" y="0"/>
                  </a:lnTo>
                  <a:lnTo>
                    <a:pt x="1163784" y="5096"/>
                  </a:lnTo>
                  <a:lnTo>
                    <a:pt x="1141533" y="15488"/>
                  </a:lnTo>
                  <a:lnTo>
                    <a:pt x="1129917" y="23251"/>
                  </a:lnTo>
                  <a:lnTo>
                    <a:pt x="1119282" y="31145"/>
                  </a:lnTo>
                  <a:lnTo>
                    <a:pt x="1101323" y="46726"/>
                  </a:lnTo>
                  <a:lnTo>
                    <a:pt x="1097032" y="50668"/>
                  </a:lnTo>
                  <a:lnTo>
                    <a:pt x="1075551" y="70201"/>
                  </a:lnTo>
                  <a:lnTo>
                    <a:pt x="1074781" y="70880"/>
                  </a:lnTo>
                  <a:lnTo>
                    <a:pt x="1052530" y="88073"/>
                  </a:lnTo>
                  <a:lnTo>
                    <a:pt x="1043524" y="93676"/>
                  </a:lnTo>
                  <a:lnTo>
                    <a:pt x="1030279" y="100751"/>
                  </a:lnTo>
                  <a:lnTo>
                    <a:pt x="1008029" y="109898"/>
                  </a:lnTo>
                  <a:lnTo>
                    <a:pt x="985778" y="117172"/>
                  </a:lnTo>
                  <a:lnTo>
                    <a:pt x="963527" y="123258"/>
                  </a:lnTo>
                  <a:lnTo>
                    <a:pt x="941277" y="129429"/>
                  </a:lnTo>
                  <a:lnTo>
                    <a:pt x="919026" y="136289"/>
                  </a:lnTo>
                  <a:lnTo>
                    <a:pt x="907089" y="140626"/>
                  </a:lnTo>
                  <a:lnTo>
                    <a:pt x="896775" y="143911"/>
                  </a:lnTo>
                  <a:lnTo>
                    <a:pt x="874524" y="152329"/>
                  </a:lnTo>
                  <a:lnTo>
                    <a:pt x="852274" y="162265"/>
                  </a:lnTo>
                  <a:lnTo>
                    <a:pt x="848720" y="164101"/>
                  </a:lnTo>
                  <a:lnTo>
                    <a:pt x="830023" y="172894"/>
                  </a:lnTo>
                  <a:lnTo>
                    <a:pt x="807772" y="185163"/>
                  </a:lnTo>
                  <a:lnTo>
                    <a:pt x="803890" y="187576"/>
                  </a:lnTo>
                  <a:lnTo>
                    <a:pt x="785521" y="198295"/>
                  </a:lnTo>
                  <a:lnTo>
                    <a:pt x="766655" y="211051"/>
                  </a:lnTo>
                  <a:lnTo>
                    <a:pt x="763271" y="213249"/>
                  </a:lnTo>
                  <a:lnTo>
                    <a:pt x="741020" y="229365"/>
                  </a:lnTo>
                  <a:lnTo>
                    <a:pt x="734596" y="234525"/>
                  </a:lnTo>
                  <a:lnTo>
                    <a:pt x="718769" y="247184"/>
                  </a:lnTo>
                  <a:lnTo>
                    <a:pt x="706507" y="258000"/>
                  </a:lnTo>
                  <a:lnTo>
                    <a:pt x="696518" y="266957"/>
                  </a:lnTo>
                  <a:lnTo>
                    <a:pt x="681511" y="281475"/>
                  </a:lnTo>
                  <a:lnTo>
                    <a:pt x="674268" y="288702"/>
                  </a:lnTo>
                  <a:lnTo>
                    <a:pt x="658804" y="304950"/>
                  </a:lnTo>
                  <a:lnTo>
                    <a:pt x="652017" y="312339"/>
                  </a:lnTo>
                  <a:lnTo>
                    <a:pt x="637643" y="328425"/>
                  </a:lnTo>
                  <a:lnTo>
                    <a:pt x="629766" y="337494"/>
                  </a:lnTo>
                  <a:lnTo>
                    <a:pt x="617334" y="351900"/>
                  </a:lnTo>
                  <a:lnTo>
                    <a:pt x="607516" y="363413"/>
                  </a:lnTo>
                  <a:lnTo>
                    <a:pt x="597229" y="375375"/>
                  </a:lnTo>
                  <a:lnTo>
                    <a:pt x="585265" y="389194"/>
                  </a:lnTo>
                  <a:lnTo>
                    <a:pt x="576793" y="398850"/>
                  </a:lnTo>
                  <a:lnTo>
                    <a:pt x="563014" y="414270"/>
                  </a:lnTo>
                  <a:lnTo>
                    <a:pt x="555762" y="422325"/>
                  </a:lnTo>
                  <a:lnTo>
                    <a:pt x="540763" y="438716"/>
                  </a:lnTo>
                  <a:lnTo>
                    <a:pt x="534320" y="445800"/>
                  </a:lnTo>
                  <a:lnTo>
                    <a:pt x="518513" y="463187"/>
                  </a:lnTo>
                  <a:lnTo>
                    <a:pt x="513088" y="469275"/>
                  </a:lnTo>
                  <a:lnTo>
                    <a:pt x="496262" y="488700"/>
                  </a:lnTo>
                  <a:lnTo>
                    <a:pt x="492845" y="492749"/>
                  </a:lnTo>
                  <a:lnTo>
                    <a:pt x="474198" y="516224"/>
                  </a:lnTo>
                  <a:lnTo>
                    <a:pt x="474011" y="516475"/>
                  </a:lnTo>
                  <a:lnTo>
                    <a:pt x="456931" y="539699"/>
                  </a:lnTo>
                  <a:lnTo>
                    <a:pt x="451760" y="547570"/>
                  </a:lnTo>
                  <a:lnTo>
                    <a:pt x="441415" y="563174"/>
                  </a:lnTo>
                  <a:lnTo>
                    <a:pt x="429510" y="583684"/>
                  </a:lnTo>
                  <a:lnTo>
                    <a:pt x="427714" y="586649"/>
                  </a:lnTo>
                  <a:lnTo>
                    <a:pt x="414659" y="610124"/>
                  </a:lnTo>
                  <a:lnTo>
                    <a:pt x="407259" y="625224"/>
                  </a:lnTo>
                  <a:lnTo>
                    <a:pt x="402769" y="633599"/>
                  </a:lnTo>
                  <a:lnTo>
                    <a:pt x="391185" y="657074"/>
                  </a:lnTo>
                  <a:lnTo>
                    <a:pt x="385008" y="670635"/>
                  </a:lnTo>
                  <a:lnTo>
                    <a:pt x="379889" y="680549"/>
                  </a:lnTo>
                  <a:lnTo>
                    <a:pt x="368368" y="704024"/>
                  </a:lnTo>
                  <a:lnTo>
                    <a:pt x="362757" y="715881"/>
                  </a:lnTo>
                  <a:lnTo>
                    <a:pt x="356466" y="727498"/>
                  </a:lnTo>
                  <a:lnTo>
                    <a:pt x="344131" y="750973"/>
                  </a:lnTo>
                  <a:lnTo>
                    <a:pt x="340507" y="757959"/>
                  </a:lnTo>
                  <a:lnTo>
                    <a:pt x="330924" y="774448"/>
                  </a:lnTo>
                  <a:lnTo>
                    <a:pt x="318256" y="797131"/>
                  </a:lnTo>
                  <a:lnTo>
                    <a:pt x="317772" y="797923"/>
                  </a:lnTo>
                  <a:lnTo>
                    <a:pt x="303713" y="821398"/>
                  </a:lnTo>
                  <a:lnTo>
                    <a:pt x="296005" y="834896"/>
                  </a:lnTo>
                  <a:lnTo>
                    <a:pt x="289964" y="844873"/>
                  </a:lnTo>
                  <a:lnTo>
                    <a:pt x="276368" y="868348"/>
                  </a:lnTo>
                  <a:lnTo>
                    <a:pt x="273755" y="872954"/>
                  </a:lnTo>
                  <a:lnTo>
                    <a:pt x="262528" y="891823"/>
                  </a:lnTo>
                  <a:lnTo>
                    <a:pt x="251504" y="911050"/>
                  </a:lnTo>
                  <a:lnTo>
                    <a:pt x="248931" y="915298"/>
                  </a:lnTo>
                  <a:lnTo>
                    <a:pt x="234628" y="938773"/>
                  </a:lnTo>
                  <a:lnTo>
                    <a:pt x="229253" y="947512"/>
                  </a:lnTo>
                  <a:lnTo>
                    <a:pt x="219456" y="962247"/>
                  </a:lnTo>
                  <a:lnTo>
                    <a:pt x="207002" y="980430"/>
                  </a:lnTo>
                  <a:lnTo>
                    <a:pt x="203009" y="985722"/>
                  </a:lnTo>
                  <a:lnTo>
                    <a:pt x="184752" y="1008684"/>
                  </a:lnTo>
                  <a:lnTo>
                    <a:pt x="184296" y="1009197"/>
                  </a:lnTo>
                  <a:lnTo>
                    <a:pt x="162501" y="1032328"/>
                  </a:lnTo>
                  <a:lnTo>
                    <a:pt x="162140" y="1032672"/>
                  </a:lnTo>
                  <a:lnTo>
                    <a:pt x="140250" y="1052526"/>
                  </a:lnTo>
                  <a:lnTo>
                    <a:pt x="135911" y="1056147"/>
                  </a:lnTo>
                  <a:lnTo>
                    <a:pt x="117999" y="1070784"/>
                  </a:lnTo>
                  <a:lnTo>
                    <a:pt x="106782" y="1079622"/>
                  </a:lnTo>
                  <a:lnTo>
                    <a:pt x="95749" y="1088508"/>
                  </a:lnTo>
                  <a:lnTo>
                    <a:pt x="77978" y="1103097"/>
                  </a:lnTo>
                  <a:lnTo>
                    <a:pt x="73498" y="1107069"/>
                  </a:lnTo>
                  <a:lnTo>
                    <a:pt x="52849" y="1126572"/>
                  </a:lnTo>
                  <a:lnTo>
                    <a:pt x="51247" y="1128321"/>
                  </a:lnTo>
                  <a:lnTo>
                    <a:pt x="32938" y="1150047"/>
                  </a:lnTo>
                  <a:lnTo>
                    <a:pt x="28996" y="1155942"/>
                  </a:lnTo>
                  <a:lnTo>
                    <a:pt x="18134" y="1173522"/>
                  </a:lnTo>
                  <a:lnTo>
                    <a:pt x="7883" y="1196996"/>
                  </a:lnTo>
                  <a:lnTo>
                    <a:pt x="6746" y="1201345"/>
                  </a:lnTo>
                  <a:lnTo>
                    <a:pt x="1976" y="1220471"/>
                  </a:lnTo>
                  <a:lnTo>
                    <a:pt x="0" y="1243946"/>
                  </a:lnTo>
                  <a:lnTo>
                    <a:pt x="1795" y="1267421"/>
                  </a:lnTo>
                  <a:lnTo>
                    <a:pt x="6746" y="1288411"/>
                  </a:lnTo>
                  <a:lnTo>
                    <a:pt x="7393" y="1290896"/>
                  </a:lnTo>
                  <a:lnTo>
                    <a:pt x="17466" y="1314371"/>
                  </a:lnTo>
                  <a:lnTo>
                    <a:pt x="28996" y="1333202"/>
                  </a:lnTo>
                  <a:lnTo>
                    <a:pt x="32459" y="1337846"/>
                  </a:lnTo>
                  <a:lnTo>
                    <a:pt x="51247" y="1357900"/>
                  </a:lnTo>
                  <a:lnTo>
                    <a:pt x="55545" y="1361321"/>
                  </a:lnTo>
                  <a:lnTo>
                    <a:pt x="73498" y="1373758"/>
                  </a:lnTo>
                  <a:lnTo>
                    <a:pt x="95749" y="1383778"/>
                  </a:lnTo>
                  <a:lnTo>
                    <a:pt x="99690" y="1384796"/>
                  </a:lnTo>
                  <a:lnTo>
                    <a:pt x="117999" y="1389293"/>
                  </a:lnTo>
                  <a:lnTo>
                    <a:pt x="140250" y="1391053"/>
                  </a:lnTo>
                  <a:lnTo>
                    <a:pt x="162501" y="1389535"/>
                  </a:lnTo>
                  <a:lnTo>
                    <a:pt x="184752" y="1385039"/>
                  </a:lnTo>
                  <a:lnTo>
                    <a:pt x="185498" y="1384796"/>
                  </a:lnTo>
                  <a:lnTo>
                    <a:pt x="207002" y="1378067"/>
                  </a:lnTo>
                  <a:lnTo>
                    <a:pt x="229253" y="1368854"/>
                  </a:lnTo>
                  <a:lnTo>
                    <a:pt x="244303" y="1361321"/>
                  </a:lnTo>
                  <a:lnTo>
                    <a:pt x="251504" y="1357884"/>
                  </a:lnTo>
                  <a:lnTo>
                    <a:pt x="273755" y="1346047"/>
                  </a:lnTo>
                  <a:lnTo>
                    <a:pt x="288289" y="1337846"/>
                  </a:lnTo>
                  <a:lnTo>
                    <a:pt x="296005" y="1333789"/>
                  </a:lnTo>
                  <a:lnTo>
                    <a:pt x="318256" y="1322026"/>
                  </a:lnTo>
                  <a:lnTo>
                    <a:pt x="333172" y="1314371"/>
                  </a:lnTo>
                  <a:lnTo>
                    <a:pt x="340507" y="1310939"/>
                  </a:lnTo>
                  <a:lnTo>
                    <a:pt x="362757" y="1301139"/>
                  </a:lnTo>
                  <a:lnTo>
                    <a:pt x="385008" y="1292196"/>
                  </a:lnTo>
                  <a:lnTo>
                    <a:pt x="388496" y="1290896"/>
                  </a:lnTo>
                  <a:lnTo>
                    <a:pt x="407259" y="1284582"/>
                  </a:lnTo>
                  <a:lnTo>
                    <a:pt x="429510" y="1277713"/>
                  </a:lnTo>
                  <a:lnTo>
                    <a:pt x="451760" y="1271179"/>
                  </a:lnTo>
                  <a:lnTo>
                    <a:pt x="464573" y="1267421"/>
                  </a:lnTo>
                  <a:lnTo>
                    <a:pt x="474011" y="1264853"/>
                  </a:lnTo>
                  <a:lnTo>
                    <a:pt x="496262" y="1258498"/>
                  </a:lnTo>
                  <a:lnTo>
                    <a:pt x="518513" y="1251395"/>
                  </a:lnTo>
                  <a:lnTo>
                    <a:pt x="538594" y="1243946"/>
                  </a:lnTo>
                  <a:lnTo>
                    <a:pt x="540763" y="1243161"/>
                  </a:lnTo>
                  <a:lnTo>
                    <a:pt x="563014" y="1234012"/>
                  </a:lnTo>
                  <a:lnTo>
                    <a:pt x="585265" y="1222929"/>
                  </a:lnTo>
                  <a:lnTo>
                    <a:pt x="589647" y="1220471"/>
                  </a:lnTo>
                  <a:lnTo>
                    <a:pt x="607516" y="1210253"/>
                  </a:lnTo>
                  <a:lnTo>
                    <a:pt x="627290" y="1196996"/>
                  </a:lnTo>
                  <a:lnTo>
                    <a:pt x="629766" y="1195294"/>
                  </a:lnTo>
                  <a:lnTo>
                    <a:pt x="652017" y="1178713"/>
                  </a:lnTo>
                  <a:lnTo>
                    <a:pt x="658440" y="1173522"/>
                  </a:lnTo>
                  <a:lnTo>
                    <a:pt x="674268" y="1160679"/>
                  </a:lnTo>
                  <a:lnTo>
                    <a:pt x="686645" y="1150047"/>
                  </a:lnTo>
                  <a:lnTo>
                    <a:pt x="696518" y="1141807"/>
                  </a:lnTo>
                  <a:lnTo>
                    <a:pt x="714141" y="1126572"/>
                  </a:lnTo>
                  <a:lnTo>
                    <a:pt x="718769" y="1122810"/>
                  </a:lnTo>
                  <a:lnTo>
                    <a:pt x="741020" y="1104263"/>
                  </a:lnTo>
                  <a:lnTo>
                    <a:pt x="742393" y="1103097"/>
                  </a:lnTo>
                  <a:lnTo>
                    <a:pt x="763271" y="1086796"/>
                  </a:lnTo>
                  <a:lnTo>
                    <a:pt x="772014" y="1079622"/>
                  </a:lnTo>
                  <a:lnTo>
                    <a:pt x="785521" y="1069420"/>
                  </a:lnTo>
                  <a:lnTo>
                    <a:pt x="802040" y="1056147"/>
                  </a:lnTo>
                  <a:lnTo>
                    <a:pt x="807772" y="1051840"/>
                  </a:lnTo>
                  <a:lnTo>
                    <a:pt x="830023" y="1034114"/>
                  </a:lnTo>
                  <a:lnTo>
                    <a:pt x="831792" y="1032672"/>
                  </a:lnTo>
                  <a:lnTo>
                    <a:pt x="852274" y="1016526"/>
                  </a:lnTo>
                  <a:lnTo>
                    <a:pt x="861193" y="1009197"/>
                  </a:lnTo>
                  <a:lnTo>
                    <a:pt x="874524" y="998298"/>
                  </a:lnTo>
                  <a:lnTo>
                    <a:pt x="889509" y="985722"/>
                  </a:lnTo>
                  <a:lnTo>
                    <a:pt x="896775" y="979487"/>
                  </a:lnTo>
                  <a:lnTo>
                    <a:pt x="916648" y="962247"/>
                  </a:lnTo>
                  <a:lnTo>
                    <a:pt x="919026" y="960086"/>
                  </a:lnTo>
                  <a:lnTo>
                    <a:pt x="941277" y="940033"/>
                  </a:lnTo>
                  <a:lnTo>
                    <a:pt x="942688" y="938773"/>
                  </a:lnTo>
                  <a:lnTo>
                    <a:pt x="963527" y="918860"/>
                  </a:lnTo>
                  <a:lnTo>
                    <a:pt x="967193" y="915298"/>
                  </a:lnTo>
                  <a:lnTo>
                    <a:pt x="985778" y="895674"/>
                  </a:lnTo>
                  <a:lnTo>
                    <a:pt x="989329" y="891823"/>
                  </a:lnTo>
                  <a:lnTo>
                    <a:pt x="1008029" y="869492"/>
                  </a:lnTo>
                  <a:lnTo>
                    <a:pt x="1008958" y="868348"/>
                  </a:lnTo>
                  <a:lnTo>
                    <a:pt x="1026506" y="844873"/>
                  </a:lnTo>
                  <a:lnTo>
                    <a:pt x="1030279" y="839159"/>
                  </a:lnTo>
                  <a:lnTo>
                    <a:pt x="1042011" y="821398"/>
                  </a:lnTo>
                  <a:lnTo>
                    <a:pt x="1052530" y="803086"/>
                  </a:lnTo>
                  <a:lnTo>
                    <a:pt x="1055568" y="797923"/>
                  </a:lnTo>
                  <a:lnTo>
                    <a:pt x="1067958" y="774448"/>
                  </a:lnTo>
                  <a:lnTo>
                    <a:pt x="1074781" y="759486"/>
                  </a:lnTo>
                  <a:lnTo>
                    <a:pt x="1079004" y="750973"/>
                  </a:lnTo>
                  <a:lnTo>
                    <a:pt x="1089360" y="727498"/>
                  </a:lnTo>
                  <a:lnTo>
                    <a:pt x="1097032" y="707686"/>
                  </a:lnTo>
                  <a:lnTo>
                    <a:pt x="1098690" y="704024"/>
                  </a:lnTo>
                  <a:lnTo>
                    <a:pt x="1108356" y="680549"/>
                  </a:lnTo>
                  <a:lnTo>
                    <a:pt x="1117275" y="657074"/>
                  </a:lnTo>
                  <a:lnTo>
                    <a:pt x="1119282" y="651392"/>
                  </a:lnTo>
                  <a:lnTo>
                    <a:pt x="1127268" y="633599"/>
                  </a:lnTo>
                  <a:lnTo>
                    <a:pt x="1137385" y="610124"/>
                  </a:lnTo>
                  <a:lnTo>
                    <a:pt x="1141533" y="600047"/>
                  </a:lnTo>
                  <a:lnTo>
                    <a:pt x="1148694" y="586649"/>
                  </a:lnTo>
                  <a:lnTo>
                    <a:pt x="1160508" y="563174"/>
                  </a:lnTo>
                  <a:lnTo>
                    <a:pt x="1163784" y="556178"/>
                  </a:lnTo>
                  <a:lnTo>
                    <a:pt x="1173296" y="539699"/>
                  </a:lnTo>
                  <a:lnTo>
                    <a:pt x="1185361" y="516224"/>
                  </a:lnTo>
                  <a:lnTo>
                    <a:pt x="1186035" y="514801"/>
                  </a:lnTo>
                  <a:lnTo>
                    <a:pt x="1197686" y="492749"/>
                  </a:lnTo>
                  <a:lnTo>
                    <a:pt x="1208285" y="470665"/>
                  </a:lnTo>
                  <a:lnTo>
                    <a:pt x="1208964" y="469275"/>
                  </a:lnTo>
                  <a:lnTo>
                    <a:pt x="1220544" y="445800"/>
                  </a:lnTo>
                  <a:lnTo>
                    <a:pt x="1230536" y="426568"/>
                  </a:lnTo>
                  <a:lnTo>
                    <a:pt x="1232648" y="422325"/>
                  </a:lnTo>
                  <a:lnTo>
                    <a:pt x="1245928" y="398850"/>
                  </a:lnTo>
                  <a:lnTo>
                    <a:pt x="1252787" y="388380"/>
                  </a:lnTo>
                  <a:lnTo>
                    <a:pt x="1260533" y="375375"/>
                  </a:lnTo>
                  <a:lnTo>
                    <a:pt x="1275038" y="353940"/>
                  </a:lnTo>
                  <a:lnTo>
                    <a:pt x="1276242" y="351900"/>
                  </a:lnTo>
                  <a:lnTo>
                    <a:pt x="1291228" y="328425"/>
                  </a:lnTo>
                  <a:lnTo>
                    <a:pt x="1297288" y="319159"/>
                  </a:lnTo>
                  <a:lnTo>
                    <a:pt x="1305107" y="304950"/>
                  </a:lnTo>
                  <a:lnTo>
                    <a:pt x="1317161" y="281475"/>
                  </a:lnTo>
                  <a:lnTo>
                    <a:pt x="1319539" y="276223"/>
                  </a:lnTo>
                  <a:lnTo>
                    <a:pt x="1326523" y="258000"/>
                  </a:lnTo>
                  <a:lnTo>
                    <a:pt x="1333475" y="234525"/>
                  </a:lnTo>
                  <a:lnTo>
                    <a:pt x="1338036" y="211051"/>
                  </a:lnTo>
                  <a:lnTo>
                    <a:pt x="1340056" y="187576"/>
                  </a:lnTo>
                  <a:lnTo>
                    <a:pt x="1339443" y="164101"/>
                  </a:lnTo>
                  <a:lnTo>
                    <a:pt x="1336128" y="140626"/>
                  </a:lnTo>
                  <a:lnTo>
                    <a:pt x="1330036" y="117151"/>
                  </a:lnTo>
                  <a:lnTo>
                    <a:pt x="1321061" y="93676"/>
                  </a:lnTo>
                  <a:lnTo>
                    <a:pt x="1319539" y="90614"/>
                  </a:lnTo>
                  <a:lnTo>
                    <a:pt x="1307769" y="70201"/>
                  </a:lnTo>
                  <a:lnTo>
                    <a:pt x="1297288" y="55404"/>
                  </a:lnTo>
                  <a:lnTo>
                    <a:pt x="1289716" y="46726"/>
                  </a:lnTo>
                  <a:lnTo>
                    <a:pt x="1275038" y="32088"/>
                  </a:lnTo>
                  <a:lnTo>
                    <a:pt x="1263298" y="23251"/>
                  </a:lnTo>
                  <a:close/>
                </a:path>
              </a:pathLst>
            </a:custGeom>
            <a:solidFill>
              <a:srgbClr val="4D8F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4154360" y="4170206"/>
              <a:ext cx="1175384" cy="1192969"/>
            </a:xfrm>
            <a:custGeom>
              <a:avLst/>
              <a:pathLst>
                <a:path w="1175384" h="1192969">
                  <a:moveTo>
                    <a:pt x="1158418" y="8505"/>
                  </a:moveTo>
                  <a:lnTo>
                    <a:pt x="1136167" y="0"/>
                  </a:lnTo>
                  <a:lnTo>
                    <a:pt x="1113916" y="7489"/>
                  </a:lnTo>
                  <a:lnTo>
                    <a:pt x="1102324" y="17216"/>
                  </a:lnTo>
                  <a:lnTo>
                    <a:pt x="1091665" y="29826"/>
                  </a:lnTo>
                  <a:lnTo>
                    <a:pt x="1083266" y="40691"/>
                  </a:lnTo>
                  <a:lnTo>
                    <a:pt x="1069415" y="59965"/>
                  </a:lnTo>
                  <a:lnTo>
                    <a:pt x="1064179" y="64166"/>
                  </a:lnTo>
                  <a:lnTo>
                    <a:pt x="1047164" y="74673"/>
                  </a:lnTo>
                  <a:lnTo>
                    <a:pt x="1024913" y="75218"/>
                  </a:lnTo>
                  <a:lnTo>
                    <a:pt x="1002663" y="71311"/>
                  </a:lnTo>
                  <a:lnTo>
                    <a:pt x="980412" y="66338"/>
                  </a:lnTo>
                  <a:lnTo>
                    <a:pt x="971162" y="64166"/>
                  </a:lnTo>
                  <a:lnTo>
                    <a:pt x="958161" y="61726"/>
                  </a:lnTo>
                  <a:lnTo>
                    <a:pt x="935910" y="58127"/>
                  </a:lnTo>
                  <a:lnTo>
                    <a:pt x="913660" y="55971"/>
                  </a:lnTo>
                  <a:lnTo>
                    <a:pt x="891409" y="55477"/>
                  </a:lnTo>
                  <a:lnTo>
                    <a:pt x="869158" y="56744"/>
                  </a:lnTo>
                  <a:lnTo>
                    <a:pt x="846907" y="59820"/>
                  </a:lnTo>
                  <a:lnTo>
                    <a:pt x="827417" y="64166"/>
                  </a:lnTo>
                  <a:lnTo>
                    <a:pt x="824657" y="64710"/>
                  </a:lnTo>
                  <a:lnTo>
                    <a:pt x="802406" y="70995"/>
                  </a:lnTo>
                  <a:lnTo>
                    <a:pt x="780155" y="79065"/>
                  </a:lnTo>
                  <a:lnTo>
                    <a:pt x="761141" y="87640"/>
                  </a:lnTo>
                  <a:lnTo>
                    <a:pt x="757904" y="88991"/>
                  </a:lnTo>
                  <a:lnTo>
                    <a:pt x="735654" y="100163"/>
                  </a:lnTo>
                  <a:lnTo>
                    <a:pt x="717399" y="111115"/>
                  </a:lnTo>
                  <a:lnTo>
                    <a:pt x="713403" y="113418"/>
                  </a:lnTo>
                  <a:lnTo>
                    <a:pt x="691152" y="128195"/>
                  </a:lnTo>
                  <a:lnTo>
                    <a:pt x="682706" y="134590"/>
                  </a:lnTo>
                  <a:lnTo>
                    <a:pt x="668902" y="145006"/>
                  </a:lnTo>
                  <a:lnTo>
                    <a:pt x="653528" y="158065"/>
                  </a:lnTo>
                  <a:lnTo>
                    <a:pt x="646651" y="164008"/>
                  </a:lnTo>
                  <a:lnTo>
                    <a:pt x="628144" y="181540"/>
                  </a:lnTo>
                  <a:lnTo>
                    <a:pt x="624400" y="185198"/>
                  </a:lnTo>
                  <a:lnTo>
                    <a:pt x="605352" y="205015"/>
                  </a:lnTo>
                  <a:lnTo>
                    <a:pt x="602149" y="208459"/>
                  </a:lnTo>
                  <a:lnTo>
                    <a:pt x="584163" y="228490"/>
                  </a:lnTo>
                  <a:lnTo>
                    <a:pt x="579899" y="233352"/>
                  </a:lnTo>
                  <a:lnTo>
                    <a:pt x="563743" y="251965"/>
                  </a:lnTo>
                  <a:lnTo>
                    <a:pt x="557648" y="259022"/>
                  </a:lnTo>
                  <a:lnTo>
                    <a:pt x="543375" y="275440"/>
                  </a:lnTo>
                  <a:lnTo>
                    <a:pt x="535397" y="284490"/>
                  </a:lnTo>
                  <a:lnTo>
                    <a:pt x="522519" y="298915"/>
                  </a:lnTo>
                  <a:lnTo>
                    <a:pt x="513146" y="309163"/>
                  </a:lnTo>
                  <a:lnTo>
                    <a:pt x="500973" y="322390"/>
                  </a:lnTo>
                  <a:lnTo>
                    <a:pt x="490896" y="333127"/>
                  </a:lnTo>
                  <a:lnTo>
                    <a:pt x="479053" y="345864"/>
                  </a:lnTo>
                  <a:lnTo>
                    <a:pt x="468645" y="357059"/>
                  </a:lnTo>
                  <a:lnTo>
                    <a:pt x="457524" y="369339"/>
                  </a:lnTo>
                  <a:lnTo>
                    <a:pt x="446394" y="382015"/>
                  </a:lnTo>
                  <a:lnTo>
                    <a:pt x="437240" y="392814"/>
                  </a:lnTo>
                  <a:lnTo>
                    <a:pt x="424143" y="409337"/>
                  </a:lnTo>
                  <a:lnTo>
                    <a:pt x="418797" y="416289"/>
                  </a:lnTo>
                  <a:lnTo>
                    <a:pt x="402445" y="439764"/>
                  </a:lnTo>
                  <a:lnTo>
                    <a:pt x="401893" y="440634"/>
                  </a:lnTo>
                  <a:lnTo>
                    <a:pt x="387576" y="463239"/>
                  </a:lnTo>
                  <a:lnTo>
                    <a:pt x="379642" y="477725"/>
                  </a:lnTo>
                  <a:lnTo>
                    <a:pt x="374565" y="486714"/>
                  </a:lnTo>
                  <a:lnTo>
                    <a:pt x="362779" y="510189"/>
                  </a:lnTo>
                  <a:lnTo>
                    <a:pt x="357391" y="522306"/>
                  </a:lnTo>
                  <a:lnTo>
                    <a:pt x="351925" y="533664"/>
                  </a:lnTo>
                  <a:lnTo>
                    <a:pt x="341652" y="557139"/>
                  </a:lnTo>
                  <a:lnTo>
                    <a:pt x="335141" y="573264"/>
                  </a:lnTo>
                  <a:lnTo>
                    <a:pt x="331804" y="580613"/>
                  </a:lnTo>
                  <a:lnTo>
                    <a:pt x="321596" y="604088"/>
                  </a:lnTo>
                  <a:lnTo>
                    <a:pt x="312890" y="624688"/>
                  </a:lnTo>
                  <a:lnTo>
                    <a:pt x="311508" y="627563"/>
                  </a:lnTo>
                  <a:lnTo>
                    <a:pt x="300277" y="651038"/>
                  </a:lnTo>
                  <a:lnTo>
                    <a:pt x="290639" y="671218"/>
                  </a:lnTo>
                  <a:lnTo>
                    <a:pt x="288885" y="674513"/>
                  </a:lnTo>
                  <a:lnTo>
                    <a:pt x="276376" y="697988"/>
                  </a:lnTo>
                  <a:lnTo>
                    <a:pt x="268388" y="713077"/>
                  </a:lnTo>
                  <a:lnTo>
                    <a:pt x="263618" y="721463"/>
                  </a:lnTo>
                  <a:lnTo>
                    <a:pt x="250491" y="744938"/>
                  </a:lnTo>
                  <a:lnTo>
                    <a:pt x="246138" y="752840"/>
                  </a:lnTo>
                  <a:lnTo>
                    <a:pt x="237161" y="768413"/>
                  </a:lnTo>
                  <a:lnTo>
                    <a:pt x="224088" y="791888"/>
                  </a:lnTo>
                  <a:lnTo>
                    <a:pt x="223887" y="792253"/>
                  </a:lnTo>
                  <a:lnTo>
                    <a:pt x="210626" y="815362"/>
                  </a:lnTo>
                  <a:lnTo>
                    <a:pt x="201636" y="831446"/>
                  </a:lnTo>
                  <a:lnTo>
                    <a:pt x="197261" y="838837"/>
                  </a:lnTo>
                  <a:lnTo>
                    <a:pt x="183480" y="862312"/>
                  </a:lnTo>
                  <a:lnTo>
                    <a:pt x="179385" y="869329"/>
                  </a:lnTo>
                  <a:lnTo>
                    <a:pt x="168859" y="885787"/>
                  </a:lnTo>
                  <a:lnTo>
                    <a:pt x="157135" y="903885"/>
                  </a:lnTo>
                  <a:lnTo>
                    <a:pt x="153212" y="909262"/>
                  </a:lnTo>
                  <a:lnTo>
                    <a:pt x="135719" y="932737"/>
                  </a:lnTo>
                  <a:lnTo>
                    <a:pt x="134884" y="933859"/>
                  </a:lnTo>
                  <a:lnTo>
                    <a:pt x="115414" y="956212"/>
                  </a:lnTo>
                  <a:lnTo>
                    <a:pt x="112633" y="959414"/>
                  </a:lnTo>
                  <a:lnTo>
                    <a:pt x="92055" y="979687"/>
                  </a:lnTo>
                  <a:lnTo>
                    <a:pt x="90382" y="981399"/>
                  </a:lnTo>
                  <a:lnTo>
                    <a:pt x="68132" y="1001719"/>
                  </a:lnTo>
                  <a:lnTo>
                    <a:pt x="66455" y="1003162"/>
                  </a:lnTo>
                  <a:lnTo>
                    <a:pt x="45881" y="1022879"/>
                  </a:lnTo>
                  <a:lnTo>
                    <a:pt x="41986" y="1026637"/>
                  </a:lnTo>
                  <a:lnTo>
                    <a:pt x="23630" y="1048120"/>
                  </a:lnTo>
                  <a:lnTo>
                    <a:pt x="22035" y="1050111"/>
                  </a:lnTo>
                  <a:lnTo>
                    <a:pt x="8575" y="1073586"/>
                  </a:lnTo>
                  <a:lnTo>
                    <a:pt x="1380" y="1095569"/>
                  </a:lnTo>
                  <a:lnTo>
                    <a:pt x="937" y="1097061"/>
                  </a:lnTo>
                  <a:lnTo>
                    <a:pt x="0" y="1120536"/>
                  </a:lnTo>
                  <a:lnTo>
                    <a:pt x="1380" y="1126748"/>
                  </a:lnTo>
                  <a:lnTo>
                    <a:pt x="6261" y="1144011"/>
                  </a:lnTo>
                  <a:lnTo>
                    <a:pt x="21720" y="1167486"/>
                  </a:lnTo>
                  <a:lnTo>
                    <a:pt x="23630" y="1169379"/>
                  </a:lnTo>
                  <a:lnTo>
                    <a:pt x="45881" y="1184130"/>
                  </a:lnTo>
                  <a:lnTo>
                    <a:pt x="66310" y="1190961"/>
                  </a:lnTo>
                  <a:lnTo>
                    <a:pt x="68132" y="1191442"/>
                  </a:lnTo>
                  <a:lnTo>
                    <a:pt x="90382" y="1192969"/>
                  </a:lnTo>
                  <a:lnTo>
                    <a:pt x="110686" y="1190961"/>
                  </a:lnTo>
                  <a:lnTo>
                    <a:pt x="112633" y="1190758"/>
                  </a:lnTo>
                  <a:lnTo>
                    <a:pt x="134884" y="1185337"/>
                  </a:lnTo>
                  <a:lnTo>
                    <a:pt x="157135" y="1178030"/>
                  </a:lnTo>
                  <a:lnTo>
                    <a:pt x="179385" y="1169659"/>
                  </a:lnTo>
                  <a:lnTo>
                    <a:pt x="184593" y="1167486"/>
                  </a:lnTo>
                  <a:lnTo>
                    <a:pt x="201636" y="1160603"/>
                  </a:lnTo>
                  <a:lnTo>
                    <a:pt x="223887" y="1151835"/>
                  </a:lnTo>
                  <a:lnTo>
                    <a:pt x="245012" y="1144011"/>
                  </a:lnTo>
                  <a:lnTo>
                    <a:pt x="246138" y="1143620"/>
                  </a:lnTo>
                  <a:lnTo>
                    <a:pt x="268388" y="1136090"/>
                  </a:lnTo>
                  <a:lnTo>
                    <a:pt x="290639" y="1129375"/>
                  </a:lnTo>
                  <a:lnTo>
                    <a:pt x="312890" y="1123281"/>
                  </a:lnTo>
                  <a:lnTo>
                    <a:pt x="323395" y="1120536"/>
                  </a:lnTo>
                  <a:lnTo>
                    <a:pt x="335141" y="1117676"/>
                  </a:lnTo>
                  <a:lnTo>
                    <a:pt x="357391" y="1112384"/>
                  </a:lnTo>
                  <a:lnTo>
                    <a:pt x="379642" y="1107016"/>
                  </a:lnTo>
                  <a:lnTo>
                    <a:pt x="401893" y="1101196"/>
                  </a:lnTo>
                  <a:lnTo>
                    <a:pt x="415731" y="1097061"/>
                  </a:lnTo>
                  <a:lnTo>
                    <a:pt x="424143" y="1094614"/>
                  </a:lnTo>
                  <a:lnTo>
                    <a:pt x="446394" y="1087019"/>
                  </a:lnTo>
                  <a:lnTo>
                    <a:pt x="468645" y="1077828"/>
                  </a:lnTo>
                  <a:lnTo>
                    <a:pt x="477339" y="1073586"/>
                  </a:lnTo>
                  <a:lnTo>
                    <a:pt x="490896" y="1066880"/>
                  </a:lnTo>
                  <a:lnTo>
                    <a:pt x="513146" y="1053865"/>
                  </a:lnTo>
                  <a:lnTo>
                    <a:pt x="518809" y="1050111"/>
                  </a:lnTo>
                  <a:lnTo>
                    <a:pt x="535397" y="1038887"/>
                  </a:lnTo>
                  <a:lnTo>
                    <a:pt x="551568" y="1026637"/>
                  </a:lnTo>
                  <a:lnTo>
                    <a:pt x="557648" y="1022012"/>
                  </a:lnTo>
                  <a:lnTo>
                    <a:pt x="579899" y="1003957"/>
                  </a:lnTo>
                  <a:lnTo>
                    <a:pt x="580848" y="1003162"/>
                  </a:lnTo>
                  <a:lnTo>
                    <a:pt x="602149" y="986017"/>
                  </a:lnTo>
                  <a:lnTo>
                    <a:pt x="609816" y="979687"/>
                  </a:lnTo>
                  <a:lnTo>
                    <a:pt x="624400" y="968478"/>
                  </a:lnTo>
                  <a:lnTo>
                    <a:pt x="640038" y="956212"/>
                  </a:lnTo>
                  <a:lnTo>
                    <a:pt x="646651" y="951469"/>
                  </a:lnTo>
                  <a:lnTo>
                    <a:pt x="668902" y="935082"/>
                  </a:lnTo>
                  <a:lnTo>
                    <a:pt x="671988" y="932737"/>
                  </a:lnTo>
                  <a:lnTo>
                    <a:pt x="691152" y="919338"/>
                  </a:lnTo>
                  <a:lnTo>
                    <a:pt x="704566" y="909262"/>
                  </a:lnTo>
                  <a:lnTo>
                    <a:pt x="713403" y="903032"/>
                  </a:lnTo>
                  <a:lnTo>
                    <a:pt x="735654" y="885947"/>
                  </a:lnTo>
                  <a:lnTo>
                    <a:pt x="735854" y="885787"/>
                  </a:lnTo>
                  <a:lnTo>
                    <a:pt x="757904" y="868568"/>
                  </a:lnTo>
                  <a:lnTo>
                    <a:pt x="765387" y="862312"/>
                  </a:lnTo>
                  <a:lnTo>
                    <a:pt x="780155" y="849883"/>
                  </a:lnTo>
                  <a:lnTo>
                    <a:pt x="792655" y="838837"/>
                  </a:lnTo>
                  <a:lnTo>
                    <a:pt x="802406" y="829904"/>
                  </a:lnTo>
                  <a:lnTo>
                    <a:pt x="817898" y="815362"/>
                  </a:lnTo>
                  <a:lnTo>
                    <a:pt x="824657" y="808612"/>
                  </a:lnTo>
                  <a:lnTo>
                    <a:pt x="841391" y="791888"/>
                  </a:lnTo>
                  <a:lnTo>
                    <a:pt x="846907" y="785891"/>
                  </a:lnTo>
                  <a:lnTo>
                    <a:pt x="863268" y="768413"/>
                  </a:lnTo>
                  <a:lnTo>
                    <a:pt x="869158" y="761440"/>
                  </a:lnTo>
                  <a:lnTo>
                    <a:pt x="883471" y="744938"/>
                  </a:lnTo>
                  <a:lnTo>
                    <a:pt x="891409" y="734619"/>
                  </a:lnTo>
                  <a:lnTo>
                    <a:pt x="901806" y="721463"/>
                  </a:lnTo>
                  <a:lnTo>
                    <a:pt x="913660" y="704233"/>
                  </a:lnTo>
                  <a:lnTo>
                    <a:pt x="918061" y="697988"/>
                  </a:lnTo>
                  <a:lnTo>
                    <a:pt x="932480" y="674513"/>
                  </a:lnTo>
                  <a:lnTo>
                    <a:pt x="935910" y="667972"/>
                  </a:lnTo>
                  <a:lnTo>
                    <a:pt x="945155" y="651038"/>
                  </a:lnTo>
                  <a:lnTo>
                    <a:pt x="955786" y="627563"/>
                  </a:lnTo>
                  <a:lnTo>
                    <a:pt x="958161" y="621334"/>
                  </a:lnTo>
                  <a:lnTo>
                    <a:pt x="965216" y="604088"/>
                  </a:lnTo>
                  <a:lnTo>
                    <a:pt x="973225" y="580613"/>
                  </a:lnTo>
                  <a:lnTo>
                    <a:pt x="979899" y="557139"/>
                  </a:lnTo>
                  <a:lnTo>
                    <a:pt x="980412" y="555088"/>
                  </a:lnTo>
                  <a:lnTo>
                    <a:pt x="986502" y="533664"/>
                  </a:lnTo>
                  <a:lnTo>
                    <a:pt x="992532" y="510189"/>
                  </a:lnTo>
                  <a:lnTo>
                    <a:pt x="998180" y="486714"/>
                  </a:lnTo>
                  <a:lnTo>
                    <a:pt x="1002663" y="467527"/>
                  </a:lnTo>
                  <a:lnTo>
                    <a:pt x="1003864" y="463239"/>
                  </a:lnTo>
                  <a:lnTo>
                    <a:pt x="1010482" y="439764"/>
                  </a:lnTo>
                  <a:lnTo>
                    <a:pt x="1016971" y="416289"/>
                  </a:lnTo>
                  <a:lnTo>
                    <a:pt x="1023215" y="392814"/>
                  </a:lnTo>
                  <a:lnTo>
                    <a:pt x="1024913" y="386123"/>
                  </a:lnTo>
                  <a:lnTo>
                    <a:pt x="1030155" y="369339"/>
                  </a:lnTo>
                  <a:lnTo>
                    <a:pt x="1036840" y="345864"/>
                  </a:lnTo>
                  <a:lnTo>
                    <a:pt x="1042761" y="322390"/>
                  </a:lnTo>
                  <a:lnTo>
                    <a:pt x="1047164" y="302375"/>
                  </a:lnTo>
                  <a:lnTo>
                    <a:pt x="1048135" y="298915"/>
                  </a:lnTo>
                  <a:lnTo>
                    <a:pt x="1053801" y="275440"/>
                  </a:lnTo>
                  <a:lnTo>
                    <a:pt x="1058791" y="251965"/>
                  </a:lnTo>
                  <a:lnTo>
                    <a:pt x="1063358" y="228490"/>
                  </a:lnTo>
                  <a:lnTo>
                    <a:pt x="1067806" y="205015"/>
                  </a:lnTo>
                  <a:lnTo>
                    <a:pt x="1069415" y="195969"/>
                  </a:lnTo>
                  <a:lnTo>
                    <a:pt x="1073584" y="181540"/>
                  </a:lnTo>
                  <a:lnTo>
                    <a:pt x="1081821" y="158065"/>
                  </a:lnTo>
                  <a:lnTo>
                    <a:pt x="1091665" y="139840"/>
                  </a:lnTo>
                  <a:lnTo>
                    <a:pt x="1097852" y="134590"/>
                  </a:lnTo>
                  <a:lnTo>
                    <a:pt x="1113916" y="124064"/>
                  </a:lnTo>
                  <a:lnTo>
                    <a:pt x="1136167" y="113646"/>
                  </a:lnTo>
                  <a:lnTo>
                    <a:pt x="1139674" y="111115"/>
                  </a:lnTo>
                  <a:lnTo>
                    <a:pt x="1158418" y="95640"/>
                  </a:lnTo>
                  <a:lnTo>
                    <a:pt x="1164203" y="87640"/>
                  </a:lnTo>
                  <a:lnTo>
                    <a:pt x="1174363" y="64166"/>
                  </a:lnTo>
                  <a:lnTo>
                    <a:pt x="1175384" y="40691"/>
                  </a:lnTo>
                  <a:lnTo>
                    <a:pt x="1165820" y="17216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4295212" y="4271004"/>
              <a:ext cx="855376" cy="987858"/>
            </a:xfrm>
            <a:custGeom>
              <a:avLst/>
              <a:pathLst>
                <a:path w="855376" h="987858">
                  <a:moveTo>
                    <a:pt x="750557" y="4129"/>
                  </a:moveTo>
                  <a:lnTo>
                    <a:pt x="728307" y="529"/>
                  </a:lnTo>
                  <a:lnTo>
                    <a:pt x="706056" y="0"/>
                  </a:lnTo>
                  <a:lnTo>
                    <a:pt x="683805" y="2134"/>
                  </a:lnTo>
                  <a:lnTo>
                    <a:pt x="661554" y="6699"/>
                  </a:lnTo>
                  <a:lnTo>
                    <a:pt x="650039" y="10317"/>
                  </a:lnTo>
                  <a:lnTo>
                    <a:pt x="639304" y="13431"/>
                  </a:lnTo>
                  <a:lnTo>
                    <a:pt x="617053" y="22141"/>
                  </a:lnTo>
                  <a:lnTo>
                    <a:pt x="594802" y="33187"/>
                  </a:lnTo>
                  <a:lnTo>
                    <a:pt x="593783" y="33792"/>
                  </a:lnTo>
                  <a:lnTo>
                    <a:pt x="572551" y="46061"/>
                  </a:lnTo>
                  <a:lnTo>
                    <a:pt x="556302" y="57267"/>
                  </a:lnTo>
                  <a:lnTo>
                    <a:pt x="550301" y="61393"/>
                  </a:lnTo>
                  <a:lnTo>
                    <a:pt x="528050" y="79042"/>
                  </a:lnTo>
                  <a:lnTo>
                    <a:pt x="526116" y="80742"/>
                  </a:lnTo>
                  <a:lnTo>
                    <a:pt x="505799" y="99056"/>
                  </a:lnTo>
                  <a:lnTo>
                    <a:pt x="500551" y="104217"/>
                  </a:lnTo>
                  <a:lnTo>
                    <a:pt x="483549" y="121490"/>
                  </a:lnTo>
                  <a:lnTo>
                    <a:pt x="477773" y="127692"/>
                  </a:lnTo>
                  <a:lnTo>
                    <a:pt x="461298" y="145880"/>
                  </a:lnTo>
                  <a:lnTo>
                    <a:pt x="456634" y="151167"/>
                  </a:lnTo>
                  <a:lnTo>
                    <a:pt x="439047" y="171334"/>
                  </a:lnTo>
                  <a:lnTo>
                    <a:pt x="436172" y="174642"/>
                  </a:lnTo>
                  <a:lnTo>
                    <a:pt x="416796" y="196734"/>
                  </a:lnTo>
                  <a:lnTo>
                    <a:pt x="415572" y="198117"/>
                  </a:lnTo>
                  <a:lnTo>
                    <a:pt x="394546" y="221287"/>
                  </a:lnTo>
                  <a:lnTo>
                    <a:pt x="394266" y="221592"/>
                  </a:lnTo>
                  <a:lnTo>
                    <a:pt x="372295" y="244939"/>
                  </a:lnTo>
                  <a:lnTo>
                    <a:pt x="372175" y="245066"/>
                  </a:lnTo>
                  <a:lnTo>
                    <a:pt x="350044" y="268344"/>
                  </a:lnTo>
                  <a:lnTo>
                    <a:pt x="349860" y="268541"/>
                  </a:lnTo>
                  <a:lnTo>
                    <a:pt x="328286" y="292016"/>
                  </a:lnTo>
                  <a:lnTo>
                    <a:pt x="327793" y="292571"/>
                  </a:lnTo>
                  <a:lnTo>
                    <a:pt x="308315" y="315491"/>
                  </a:lnTo>
                  <a:lnTo>
                    <a:pt x="305543" y="319004"/>
                  </a:lnTo>
                  <a:lnTo>
                    <a:pt x="290426" y="338966"/>
                  </a:lnTo>
                  <a:lnTo>
                    <a:pt x="283292" y="349510"/>
                  </a:lnTo>
                  <a:lnTo>
                    <a:pt x="274740" y="362441"/>
                  </a:lnTo>
                  <a:lnTo>
                    <a:pt x="261261" y="385916"/>
                  </a:lnTo>
                  <a:lnTo>
                    <a:pt x="261041" y="386346"/>
                  </a:lnTo>
                  <a:lnTo>
                    <a:pt x="249028" y="409391"/>
                  </a:lnTo>
                  <a:lnTo>
                    <a:pt x="238790" y="432481"/>
                  </a:lnTo>
                  <a:lnTo>
                    <a:pt x="238610" y="432866"/>
                  </a:lnTo>
                  <a:lnTo>
                    <a:pt x="228620" y="456341"/>
                  </a:lnTo>
                  <a:lnTo>
                    <a:pt x="219705" y="479815"/>
                  </a:lnTo>
                  <a:lnTo>
                    <a:pt x="216540" y="488763"/>
                  </a:lnTo>
                  <a:lnTo>
                    <a:pt x="210816" y="503290"/>
                  </a:lnTo>
                  <a:lnTo>
                    <a:pt x="201933" y="526765"/>
                  </a:lnTo>
                  <a:lnTo>
                    <a:pt x="194289" y="547085"/>
                  </a:lnTo>
                  <a:lnTo>
                    <a:pt x="192948" y="550240"/>
                  </a:lnTo>
                  <a:lnTo>
                    <a:pt x="182906" y="573715"/>
                  </a:lnTo>
                  <a:lnTo>
                    <a:pt x="172566" y="597190"/>
                  </a:lnTo>
                  <a:lnTo>
                    <a:pt x="172038" y="598357"/>
                  </a:lnTo>
                  <a:lnTo>
                    <a:pt x="160983" y="620665"/>
                  </a:lnTo>
                  <a:lnTo>
                    <a:pt x="149788" y="642904"/>
                  </a:lnTo>
                  <a:lnTo>
                    <a:pt x="149122" y="644140"/>
                  </a:lnTo>
                  <a:lnTo>
                    <a:pt x="136547" y="667615"/>
                  </a:lnTo>
                  <a:lnTo>
                    <a:pt x="127537" y="684671"/>
                  </a:lnTo>
                  <a:lnTo>
                    <a:pt x="124003" y="691090"/>
                  </a:lnTo>
                  <a:lnTo>
                    <a:pt x="111468" y="714564"/>
                  </a:lnTo>
                  <a:lnTo>
                    <a:pt x="105286" y="726578"/>
                  </a:lnTo>
                  <a:lnTo>
                    <a:pt x="99144" y="738039"/>
                  </a:lnTo>
                  <a:lnTo>
                    <a:pt x="87112" y="761514"/>
                  </a:lnTo>
                  <a:lnTo>
                    <a:pt x="83035" y="769926"/>
                  </a:lnTo>
                  <a:lnTo>
                    <a:pt x="75234" y="784989"/>
                  </a:lnTo>
                  <a:lnTo>
                    <a:pt x="63604" y="808464"/>
                  </a:lnTo>
                  <a:lnTo>
                    <a:pt x="60785" y="814638"/>
                  </a:lnTo>
                  <a:lnTo>
                    <a:pt x="51925" y="831939"/>
                  </a:lnTo>
                  <a:lnTo>
                    <a:pt x="40359" y="855414"/>
                  </a:lnTo>
                  <a:lnTo>
                    <a:pt x="38534" y="859665"/>
                  </a:lnTo>
                  <a:lnTo>
                    <a:pt x="28648" y="878889"/>
                  </a:lnTo>
                  <a:lnTo>
                    <a:pt x="17271" y="902364"/>
                  </a:lnTo>
                  <a:lnTo>
                    <a:pt x="16283" y="905172"/>
                  </a:lnTo>
                  <a:lnTo>
                    <a:pt x="6903" y="925839"/>
                  </a:lnTo>
                  <a:lnTo>
                    <a:pt x="0" y="949313"/>
                  </a:lnTo>
                  <a:lnTo>
                    <a:pt x="4347" y="972788"/>
                  </a:lnTo>
                  <a:lnTo>
                    <a:pt x="16283" y="980813"/>
                  </a:lnTo>
                  <a:lnTo>
                    <a:pt x="38534" y="986605"/>
                  </a:lnTo>
                  <a:lnTo>
                    <a:pt x="60785" y="987858"/>
                  </a:lnTo>
                  <a:lnTo>
                    <a:pt x="83035" y="987228"/>
                  </a:lnTo>
                  <a:lnTo>
                    <a:pt x="105286" y="985689"/>
                  </a:lnTo>
                  <a:lnTo>
                    <a:pt x="127537" y="983649"/>
                  </a:lnTo>
                  <a:lnTo>
                    <a:pt x="149788" y="981279"/>
                  </a:lnTo>
                  <a:lnTo>
                    <a:pt x="172038" y="978618"/>
                  </a:lnTo>
                  <a:lnTo>
                    <a:pt x="194289" y="975603"/>
                  </a:lnTo>
                  <a:lnTo>
                    <a:pt x="211924" y="972788"/>
                  </a:lnTo>
                  <a:lnTo>
                    <a:pt x="216540" y="972072"/>
                  </a:lnTo>
                  <a:lnTo>
                    <a:pt x="238790" y="967797"/>
                  </a:lnTo>
                  <a:lnTo>
                    <a:pt x="261041" y="962585"/>
                  </a:lnTo>
                  <a:lnTo>
                    <a:pt x="283292" y="956088"/>
                  </a:lnTo>
                  <a:lnTo>
                    <a:pt x="301796" y="949313"/>
                  </a:lnTo>
                  <a:lnTo>
                    <a:pt x="305543" y="947922"/>
                  </a:lnTo>
                  <a:lnTo>
                    <a:pt x="327793" y="937832"/>
                  </a:lnTo>
                  <a:lnTo>
                    <a:pt x="349566" y="925839"/>
                  </a:lnTo>
                  <a:lnTo>
                    <a:pt x="350044" y="925569"/>
                  </a:lnTo>
                  <a:lnTo>
                    <a:pt x="372295" y="911257"/>
                  </a:lnTo>
                  <a:lnTo>
                    <a:pt x="384575" y="902364"/>
                  </a:lnTo>
                  <a:lnTo>
                    <a:pt x="394546" y="895158"/>
                  </a:lnTo>
                  <a:lnTo>
                    <a:pt x="415544" y="878889"/>
                  </a:lnTo>
                  <a:lnTo>
                    <a:pt x="416796" y="877953"/>
                  </a:lnTo>
                  <a:lnTo>
                    <a:pt x="439047" y="860937"/>
                  </a:lnTo>
                  <a:lnTo>
                    <a:pt x="446145" y="855414"/>
                  </a:lnTo>
                  <a:lnTo>
                    <a:pt x="461298" y="844538"/>
                  </a:lnTo>
                  <a:lnTo>
                    <a:pt x="478677" y="831939"/>
                  </a:lnTo>
                  <a:lnTo>
                    <a:pt x="483549" y="828730"/>
                  </a:lnTo>
                  <a:lnTo>
                    <a:pt x="505799" y="813831"/>
                  </a:lnTo>
                  <a:lnTo>
                    <a:pt x="513510" y="808464"/>
                  </a:lnTo>
                  <a:lnTo>
                    <a:pt x="528050" y="799157"/>
                  </a:lnTo>
                  <a:lnTo>
                    <a:pt x="548538" y="784989"/>
                  </a:lnTo>
                  <a:lnTo>
                    <a:pt x="550301" y="783842"/>
                  </a:lnTo>
                  <a:lnTo>
                    <a:pt x="572551" y="768260"/>
                  </a:lnTo>
                  <a:lnTo>
                    <a:pt x="581332" y="761514"/>
                  </a:lnTo>
                  <a:lnTo>
                    <a:pt x="594802" y="751328"/>
                  </a:lnTo>
                  <a:lnTo>
                    <a:pt x="610827" y="738039"/>
                  </a:lnTo>
                  <a:lnTo>
                    <a:pt x="617053" y="732785"/>
                  </a:lnTo>
                  <a:lnTo>
                    <a:pt x="637143" y="714564"/>
                  </a:lnTo>
                  <a:lnTo>
                    <a:pt x="639304" y="712506"/>
                  </a:lnTo>
                  <a:lnTo>
                    <a:pt x="660836" y="691090"/>
                  </a:lnTo>
                  <a:lnTo>
                    <a:pt x="661554" y="690317"/>
                  </a:lnTo>
                  <a:lnTo>
                    <a:pt x="682437" y="667615"/>
                  </a:lnTo>
                  <a:lnTo>
                    <a:pt x="683805" y="665968"/>
                  </a:lnTo>
                  <a:lnTo>
                    <a:pt x="702256" y="644140"/>
                  </a:lnTo>
                  <a:lnTo>
                    <a:pt x="706056" y="639067"/>
                  </a:lnTo>
                  <a:lnTo>
                    <a:pt x="720353" y="620665"/>
                  </a:lnTo>
                  <a:lnTo>
                    <a:pt x="728307" y="608903"/>
                  </a:lnTo>
                  <a:lnTo>
                    <a:pt x="736601" y="597190"/>
                  </a:lnTo>
                  <a:lnTo>
                    <a:pt x="750557" y="574094"/>
                  </a:lnTo>
                  <a:lnTo>
                    <a:pt x="750797" y="573715"/>
                  </a:lnTo>
                  <a:lnTo>
                    <a:pt x="763854" y="550240"/>
                  </a:lnTo>
                  <a:lnTo>
                    <a:pt x="772808" y="530586"/>
                  </a:lnTo>
                  <a:lnTo>
                    <a:pt x="774647" y="526765"/>
                  </a:lnTo>
                  <a:lnTo>
                    <a:pt x="784278" y="503290"/>
                  </a:lnTo>
                  <a:lnTo>
                    <a:pt x="792117" y="479815"/>
                  </a:lnTo>
                  <a:lnTo>
                    <a:pt x="795059" y="469399"/>
                  </a:lnTo>
                  <a:lnTo>
                    <a:pt x="799044" y="456341"/>
                  </a:lnTo>
                  <a:lnTo>
                    <a:pt x="805255" y="432866"/>
                  </a:lnTo>
                  <a:lnTo>
                    <a:pt x="810751" y="409391"/>
                  </a:lnTo>
                  <a:lnTo>
                    <a:pt x="815828" y="385916"/>
                  </a:lnTo>
                  <a:lnTo>
                    <a:pt x="817310" y="378904"/>
                  </a:lnTo>
                  <a:lnTo>
                    <a:pt x="821218" y="362441"/>
                  </a:lnTo>
                  <a:lnTo>
                    <a:pt x="826694" y="338966"/>
                  </a:lnTo>
                  <a:lnTo>
                    <a:pt x="832018" y="315491"/>
                  </a:lnTo>
                  <a:lnTo>
                    <a:pt x="837100" y="292016"/>
                  </a:lnTo>
                  <a:lnTo>
                    <a:pt x="839560" y="279787"/>
                  </a:lnTo>
                  <a:lnTo>
                    <a:pt x="842196" y="268541"/>
                  </a:lnTo>
                  <a:lnTo>
                    <a:pt x="847030" y="245066"/>
                  </a:lnTo>
                  <a:lnTo>
                    <a:pt x="850960" y="221592"/>
                  </a:lnTo>
                  <a:lnTo>
                    <a:pt x="853802" y="198117"/>
                  </a:lnTo>
                  <a:lnTo>
                    <a:pt x="855358" y="174642"/>
                  </a:lnTo>
                  <a:lnTo>
                    <a:pt x="855376" y="151167"/>
                  </a:lnTo>
                  <a:lnTo>
                    <a:pt x="853486" y="127692"/>
                  </a:lnTo>
                  <a:lnTo>
                    <a:pt x="849073" y="104217"/>
                  </a:lnTo>
                  <a:lnTo>
                    <a:pt x="841034" y="80742"/>
                  </a:lnTo>
                  <a:lnTo>
                    <a:pt x="839560" y="77769"/>
                  </a:lnTo>
                  <a:lnTo>
                    <a:pt x="828669" y="57267"/>
                  </a:lnTo>
                  <a:lnTo>
                    <a:pt x="817310" y="43187"/>
                  </a:lnTo>
                  <a:lnTo>
                    <a:pt x="808174" y="33792"/>
                  </a:lnTo>
                  <a:lnTo>
                    <a:pt x="795059" y="23627"/>
                  </a:lnTo>
                  <a:lnTo>
                    <a:pt x="772808" y="11436"/>
                  </a:lnTo>
                  <a:lnTo>
                    <a:pt x="769800" y="10317"/>
                  </a:lnTo>
                  <a:close/>
                </a:path>
              </a:pathLst>
            </a:custGeom>
            <a:solidFill>
              <a:srgbClr val="6FA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4396012" y="4308804"/>
              <a:ext cx="714472" cy="893759"/>
            </a:xfrm>
            <a:custGeom>
              <a:avLst/>
              <a:pathLst>
                <a:path w="714472" h="893759">
                  <a:moveTo>
                    <a:pt x="649757" y="14554"/>
                  </a:moveTo>
                  <a:lnTo>
                    <a:pt x="627506" y="5175"/>
                  </a:lnTo>
                  <a:lnTo>
                    <a:pt x="605255" y="671"/>
                  </a:lnTo>
                  <a:lnTo>
                    <a:pt x="583005" y="0"/>
                  </a:lnTo>
                  <a:lnTo>
                    <a:pt x="560754" y="2504"/>
                  </a:lnTo>
                  <a:lnTo>
                    <a:pt x="538503" y="7818"/>
                  </a:lnTo>
                  <a:lnTo>
                    <a:pt x="516252" y="15813"/>
                  </a:lnTo>
                  <a:lnTo>
                    <a:pt x="508656" y="19467"/>
                  </a:lnTo>
                  <a:lnTo>
                    <a:pt x="494002" y="26327"/>
                  </a:lnTo>
                  <a:lnTo>
                    <a:pt x="471751" y="39435"/>
                  </a:lnTo>
                  <a:lnTo>
                    <a:pt x="466758" y="42942"/>
                  </a:lnTo>
                  <a:lnTo>
                    <a:pt x="449500" y="55170"/>
                  </a:lnTo>
                  <a:lnTo>
                    <a:pt x="435850" y="66417"/>
                  </a:lnTo>
                  <a:lnTo>
                    <a:pt x="427249" y="73683"/>
                  </a:lnTo>
                  <a:lnTo>
                    <a:pt x="410108" y="89892"/>
                  </a:lnTo>
                  <a:lnTo>
                    <a:pt x="404999" y="94873"/>
                  </a:lnTo>
                  <a:lnTo>
                    <a:pt x="387386" y="113367"/>
                  </a:lnTo>
                  <a:lnTo>
                    <a:pt x="382748" y="118348"/>
                  </a:lnTo>
                  <a:lnTo>
                    <a:pt x="366194" y="136842"/>
                  </a:lnTo>
                  <a:lnTo>
                    <a:pt x="360497" y="143230"/>
                  </a:lnTo>
                  <a:lnTo>
                    <a:pt x="345435" y="160317"/>
                  </a:lnTo>
                  <a:lnTo>
                    <a:pt x="338247" y="168324"/>
                  </a:lnTo>
                  <a:lnTo>
                    <a:pt x="324293" y="183792"/>
                  </a:lnTo>
                  <a:lnTo>
                    <a:pt x="315996" y="192697"/>
                  </a:lnTo>
                  <a:lnTo>
                    <a:pt x="302328" y="207266"/>
                  </a:lnTo>
                  <a:lnTo>
                    <a:pt x="293745" y="216133"/>
                  </a:lnTo>
                  <a:lnTo>
                    <a:pt x="279686" y="230741"/>
                  </a:lnTo>
                  <a:lnTo>
                    <a:pt x="271494" y="239135"/>
                  </a:lnTo>
                  <a:lnTo>
                    <a:pt x="257165" y="254216"/>
                  </a:lnTo>
                  <a:lnTo>
                    <a:pt x="249244" y="262700"/>
                  </a:lnTo>
                  <a:lnTo>
                    <a:pt x="235858" y="277691"/>
                  </a:lnTo>
                  <a:lnTo>
                    <a:pt x="226993" y="288204"/>
                  </a:lnTo>
                  <a:lnTo>
                    <a:pt x="216601" y="301166"/>
                  </a:lnTo>
                  <a:lnTo>
                    <a:pt x="204742" y="317494"/>
                  </a:lnTo>
                  <a:lnTo>
                    <a:pt x="199755" y="324641"/>
                  </a:lnTo>
                  <a:lnTo>
                    <a:pt x="185256" y="348116"/>
                  </a:lnTo>
                  <a:lnTo>
                    <a:pt x="182491" y="353238"/>
                  </a:lnTo>
                  <a:lnTo>
                    <a:pt x="172642" y="371591"/>
                  </a:lnTo>
                  <a:lnTo>
                    <a:pt x="161953" y="395066"/>
                  </a:lnTo>
                  <a:lnTo>
                    <a:pt x="160241" y="399383"/>
                  </a:lnTo>
                  <a:lnTo>
                    <a:pt x="152299" y="418541"/>
                  </a:lnTo>
                  <a:lnTo>
                    <a:pt x="143798" y="442015"/>
                  </a:lnTo>
                  <a:lnTo>
                    <a:pt x="137990" y="459826"/>
                  </a:lnTo>
                  <a:lnTo>
                    <a:pt x="135969" y="465490"/>
                  </a:lnTo>
                  <a:lnTo>
                    <a:pt x="128136" y="488965"/>
                  </a:lnTo>
                  <a:lnTo>
                    <a:pt x="120493" y="512440"/>
                  </a:lnTo>
                  <a:lnTo>
                    <a:pt x="115739" y="526902"/>
                  </a:lnTo>
                  <a:lnTo>
                    <a:pt x="112416" y="535915"/>
                  </a:lnTo>
                  <a:lnTo>
                    <a:pt x="103570" y="559390"/>
                  </a:lnTo>
                  <a:lnTo>
                    <a:pt x="94180" y="582865"/>
                  </a:lnTo>
                  <a:lnTo>
                    <a:pt x="93488" y="584543"/>
                  </a:lnTo>
                  <a:lnTo>
                    <a:pt x="83684" y="606340"/>
                  </a:lnTo>
                  <a:lnTo>
                    <a:pt x="72720" y="629815"/>
                  </a:lnTo>
                  <a:lnTo>
                    <a:pt x="71238" y="632992"/>
                  </a:lnTo>
                  <a:lnTo>
                    <a:pt x="61259" y="653290"/>
                  </a:lnTo>
                  <a:lnTo>
                    <a:pt x="49839" y="676764"/>
                  </a:lnTo>
                  <a:lnTo>
                    <a:pt x="48987" y="678626"/>
                  </a:lnTo>
                  <a:lnTo>
                    <a:pt x="38753" y="700239"/>
                  </a:lnTo>
                  <a:lnTo>
                    <a:pt x="28294" y="723714"/>
                  </a:lnTo>
                  <a:lnTo>
                    <a:pt x="26736" y="727722"/>
                  </a:lnTo>
                  <a:lnTo>
                    <a:pt x="18818" y="747189"/>
                  </a:lnTo>
                  <a:lnTo>
                    <a:pt x="10584" y="770664"/>
                  </a:lnTo>
                  <a:lnTo>
                    <a:pt x="4486" y="792448"/>
                  </a:lnTo>
                  <a:lnTo>
                    <a:pt x="3970" y="794139"/>
                  </a:lnTo>
                  <a:lnTo>
                    <a:pt x="0" y="817614"/>
                  </a:lnTo>
                  <a:lnTo>
                    <a:pt x="189" y="841089"/>
                  </a:lnTo>
                  <a:lnTo>
                    <a:pt x="4486" y="854823"/>
                  </a:lnTo>
                  <a:lnTo>
                    <a:pt x="8933" y="864564"/>
                  </a:lnTo>
                  <a:lnTo>
                    <a:pt x="26736" y="879743"/>
                  </a:lnTo>
                  <a:lnTo>
                    <a:pt x="45832" y="888039"/>
                  </a:lnTo>
                  <a:lnTo>
                    <a:pt x="48987" y="888920"/>
                  </a:lnTo>
                  <a:lnTo>
                    <a:pt x="71238" y="892552"/>
                  </a:lnTo>
                  <a:lnTo>
                    <a:pt x="93488" y="893759"/>
                  </a:lnTo>
                  <a:lnTo>
                    <a:pt x="115739" y="893083"/>
                  </a:lnTo>
                  <a:lnTo>
                    <a:pt x="137990" y="890695"/>
                  </a:lnTo>
                  <a:lnTo>
                    <a:pt x="152040" y="888039"/>
                  </a:lnTo>
                  <a:lnTo>
                    <a:pt x="160241" y="886454"/>
                  </a:lnTo>
                  <a:lnTo>
                    <a:pt x="182491" y="880130"/>
                  </a:lnTo>
                  <a:lnTo>
                    <a:pt x="204742" y="871773"/>
                  </a:lnTo>
                  <a:lnTo>
                    <a:pt x="219909" y="864564"/>
                  </a:lnTo>
                  <a:lnTo>
                    <a:pt x="226993" y="861106"/>
                  </a:lnTo>
                  <a:lnTo>
                    <a:pt x="249244" y="848172"/>
                  </a:lnTo>
                  <a:lnTo>
                    <a:pt x="259911" y="841089"/>
                  </a:lnTo>
                  <a:lnTo>
                    <a:pt x="271494" y="833447"/>
                  </a:lnTo>
                  <a:lnTo>
                    <a:pt x="293766" y="817614"/>
                  </a:lnTo>
                  <a:lnTo>
                    <a:pt x="315996" y="801930"/>
                  </a:lnTo>
                  <a:lnTo>
                    <a:pt x="326913" y="794139"/>
                  </a:lnTo>
                  <a:lnTo>
                    <a:pt x="338247" y="786748"/>
                  </a:lnTo>
                  <a:lnTo>
                    <a:pt x="360497" y="772247"/>
                  </a:lnTo>
                  <a:lnTo>
                    <a:pt x="362889" y="770664"/>
                  </a:lnTo>
                  <a:lnTo>
                    <a:pt x="382748" y="758763"/>
                  </a:lnTo>
                  <a:lnTo>
                    <a:pt x="401332" y="747189"/>
                  </a:lnTo>
                  <a:lnTo>
                    <a:pt x="404999" y="745093"/>
                  </a:lnTo>
                  <a:lnTo>
                    <a:pt x="427249" y="731497"/>
                  </a:lnTo>
                  <a:lnTo>
                    <a:pt x="438864" y="723714"/>
                  </a:lnTo>
                  <a:lnTo>
                    <a:pt x="449500" y="716891"/>
                  </a:lnTo>
                  <a:lnTo>
                    <a:pt x="471751" y="700875"/>
                  </a:lnTo>
                  <a:lnTo>
                    <a:pt x="472566" y="700239"/>
                  </a:lnTo>
                  <a:lnTo>
                    <a:pt x="494002" y="683430"/>
                  </a:lnTo>
                  <a:lnTo>
                    <a:pt x="501724" y="676764"/>
                  </a:lnTo>
                  <a:lnTo>
                    <a:pt x="516252" y="663714"/>
                  </a:lnTo>
                  <a:lnTo>
                    <a:pt x="527076" y="653290"/>
                  </a:lnTo>
                  <a:lnTo>
                    <a:pt x="538503" y="641469"/>
                  </a:lnTo>
                  <a:lnTo>
                    <a:pt x="549366" y="629815"/>
                  </a:lnTo>
                  <a:lnTo>
                    <a:pt x="560754" y="616336"/>
                  </a:lnTo>
                  <a:lnTo>
                    <a:pt x="569176" y="606340"/>
                  </a:lnTo>
                  <a:lnTo>
                    <a:pt x="583005" y="587833"/>
                  </a:lnTo>
                  <a:lnTo>
                    <a:pt x="586813" y="582865"/>
                  </a:lnTo>
                  <a:lnTo>
                    <a:pt x="602686" y="559390"/>
                  </a:lnTo>
                  <a:lnTo>
                    <a:pt x="605255" y="555031"/>
                  </a:lnTo>
                  <a:lnTo>
                    <a:pt x="617114" y="535915"/>
                  </a:lnTo>
                  <a:lnTo>
                    <a:pt x="627506" y="516019"/>
                  </a:lnTo>
                  <a:lnTo>
                    <a:pt x="629487" y="512440"/>
                  </a:lnTo>
                  <a:lnTo>
                    <a:pt x="640695" y="488965"/>
                  </a:lnTo>
                  <a:lnTo>
                    <a:pt x="649757" y="465908"/>
                  </a:lnTo>
                  <a:lnTo>
                    <a:pt x="649931" y="465490"/>
                  </a:lnTo>
                  <a:lnTo>
                    <a:pt x="658384" y="442015"/>
                  </a:lnTo>
                  <a:lnTo>
                    <a:pt x="665435" y="418541"/>
                  </a:lnTo>
                  <a:lnTo>
                    <a:pt x="671485" y="395066"/>
                  </a:lnTo>
                  <a:lnTo>
                    <a:pt x="672008" y="392848"/>
                  </a:lnTo>
                  <a:lnTo>
                    <a:pt x="677358" y="371591"/>
                  </a:lnTo>
                  <a:lnTo>
                    <a:pt x="682789" y="348116"/>
                  </a:lnTo>
                  <a:lnTo>
                    <a:pt x="687917" y="324641"/>
                  </a:lnTo>
                  <a:lnTo>
                    <a:pt x="692842" y="301166"/>
                  </a:lnTo>
                  <a:lnTo>
                    <a:pt x="694258" y="294179"/>
                  </a:lnTo>
                  <a:lnTo>
                    <a:pt x="697917" y="277691"/>
                  </a:lnTo>
                  <a:lnTo>
                    <a:pt x="702770" y="254216"/>
                  </a:lnTo>
                  <a:lnTo>
                    <a:pt x="707077" y="230741"/>
                  </a:lnTo>
                  <a:lnTo>
                    <a:pt x="710632" y="207266"/>
                  </a:lnTo>
                  <a:lnTo>
                    <a:pt x="713192" y="183792"/>
                  </a:lnTo>
                  <a:lnTo>
                    <a:pt x="714472" y="160317"/>
                  </a:lnTo>
                  <a:lnTo>
                    <a:pt x="714119" y="136842"/>
                  </a:lnTo>
                  <a:lnTo>
                    <a:pt x="711665" y="113367"/>
                  </a:lnTo>
                  <a:lnTo>
                    <a:pt x="706440" y="89892"/>
                  </a:lnTo>
                  <a:lnTo>
                    <a:pt x="697403" y="66417"/>
                  </a:lnTo>
                  <a:lnTo>
                    <a:pt x="694258" y="60717"/>
                  </a:lnTo>
                  <a:lnTo>
                    <a:pt x="682755" y="42942"/>
                  </a:lnTo>
                  <a:lnTo>
                    <a:pt x="672008" y="31180"/>
                  </a:lnTo>
                  <a:lnTo>
                    <a:pt x="657454" y="19467"/>
                  </a:lnTo>
                  <a:close/>
                </a:path>
              </a:pathLst>
            </a:custGeom>
            <a:solidFill>
              <a:srgbClr val="7EA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4457730" y="4343782"/>
              <a:ext cx="620115" cy="810389"/>
            </a:xfrm>
            <a:custGeom>
              <a:avLst/>
              <a:pathLst>
                <a:path w="620115" h="810389">
                  <a:moveTo>
                    <a:pt x="543537" y="4136"/>
                  </a:moveTo>
                  <a:lnTo>
                    <a:pt x="521286" y="0"/>
                  </a:lnTo>
                  <a:lnTo>
                    <a:pt x="499036" y="184"/>
                  </a:lnTo>
                  <a:lnTo>
                    <a:pt x="476785" y="4004"/>
                  </a:lnTo>
                  <a:lnTo>
                    <a:pt x="464541" y="7964"/>
                  </a:lnTo>
                  <a:lnTo>
                    <a:pt x="454534" y="11121"/>
                  </a:lnTo>
                  <a:lnTo>
                    <a:pt x="432283" y="21313"/>
                  </a:lnTo>
                  <a:lnTo>
                    <a:pt x="415261" y="31439"/>
                  </a:lnTo>
                  <a:lnTo>
                    <a:pt x="410033" y="34581"/>
                  </a:lnTo>
                  <a:lnTo>
                    <a:pt x="387782" y="50921"/>
                  </a:lnTo>
                  <a:lnTo>
                    <a:pt x="383099" y="54913"/>
                  </a:lnTo>
                  <a:lnTo>
                    <a:pt x="365531" y="70326"/>
                  </a:lnTo>
                  <a:lnTo>
                    <a:pt x="357286" y="78388"/>
                  </a:lnTo>
                  <a:lnTo>
                    <a:pt x="343281" y="92444"/>
                  </a:lnTo>
                  <a:lnTo>
                    <a:pt x="334505" y="101863"/>
                  </a:lnTo>
                  <a:lnTo>
                    <a:pt x="321030" y="116473"/>
                  </a:lnTo>
                  <a:lnTo>
                    <a:pt x="313110" y="125338"/>
                  </a:lnTo>
                  <a:lnTo>
                    <a:pt x="298779" y="141175"/>
                  </a:lnTo>
                  <a:lnTo>
                    <a:pt x="291914" y="148813"/>
                  </a:lnTo>
                  <a:lnTo>
                    <a:pt x="276528" y="165388"/>
                  </a:lnTo>
                  <a:lnTo>
                    <a:pt x="270096" y="172288"/>
                  </a:lnTo>
                  <a:lnTo>
                    <a:pt x="254278" y="188621"/>
                  </a:lnTo>
                  <a:lnTo>
                    <a:pt x="247368" y="195763"/>
                  </a:lnTo>
                  <a:lnTo>
                    <a:pt x="232027" y="211200"/>
                  </a:lnTo>
                  <a:lnTo>
                    <a:pt x="224193" y="219238"/>
                  </a:lnTo>
                  <a:lnTo>
                    <a:pt x="209776" y="234038"/>
                  </a:lnTo>
                  <a:lnTo>
                    <a:pt x="201669" y="242713"/>
                  </a:lnTo>
                  <a:lnTo>
                    <a:pt x="187525" y="258449"/>
                  </a:lnTo>
                  <a:lnTo>
                    <a:pt x="180945" y="266188"/>
                  </a:lnTo>
                  <a:lnTo>
                    <a:pt x="165275" y="286205"/>
                  </a:lnTo>
                  <a:lnTo>
                    <a:pt x="162710" y="289662"/>
                  </a:lnTo>
                  <a:lnTo>
                    <a:pt x="147078" y="313137"/>
                  </a:lnTo>
                  <a:lnTo>
                    <a:pt x="143024" y="320150"/>
                  </a:lnTo>
                  <a:lnTo>
                    <a:pt x="133779" y="336612"/>
                  </a:lnTo>
                  <a:lnTo>
                    <a:pt x="122652" y="360087"/>
                  </a:lnTo>
                  <a:lnTo>
                    <a:pt x="120773" y="364730"/>
                  </a:lnTo>
                  <a:lnTo>
                    <a:pt x="113012" y="383562"/>
                  </a:lnTo>
                  <a:lnTo>
                    <a:pt x="104785" y="407037"/>
                  </a:lnTo>
                  <a:lnTo>
                    <a:pt x="98522" y="427601"/>
                  </a:lnTo>
                  <a:lnTo>
                    <a:pt x="97573" y="430512"/>
                  </a:lnTo>
                  <a:lnTo>
                    <a:pt x="90702" y="453987"/>
                  </a:lnTo>
                  <a:lnTo>
                    <a:pt x="84242" y="477462"/>
                  </a:lnTo>
                  <a:lnTo>
                    <a:pt x="77831" y="500937"/>
                  </a:lnTo>
                  <a:lnTo>
                    <a:pt x="76272" y="506651"/>
                  </a:lnTo>
                  <a:lnTo>
                    <a:pt x="70864" y="524411"/>
                  </a:lnTo>
                  <a:lnTo>
                    <a:pt x="63382" y="547886"/>
                  </a:lnTo>
                  <a:lnTo>
                    <a:pt x="55255" y="571361"/>
                  </a:lnTo>
                  <a:lnTo>
                    <a:pt x="54021" y="574843"/>
                  </a:lnTo>
                  <a:lnTo>
                    <a:pt x="46308" y="594836"/>
                  </a:lnTo>
                  <a:lnTo>
                    <a:pt x="36899" y="618311"/>
                  </a:lnTo>
                  <a:lnTo>
                    <a:pt x="31770" y="631176"/>
                  </a:lnTo>
                  <a:lnTo>
                    <a:pt x="27328" y="641786"/>
                  </a:lnTo>
                  <a:lnTo>
                    <a:pt x="18230" y="665261"/>
                  </a:lnTo>
                  <a:lnTo>
                    <a:pt x="9926" y="688736"/>
                  </a:lnTo>
                  <a:lnTo>
                    <a:pt x="9520" y="690295"/>
                  </a:lnTo>
                  <a:lnTo>
                    <a:pt x="3645" y="712211"/>
                  </a:lnTo>
                  <a:lnTo>
                    <a:pt x="0" y="735686"/>
                  </a:lnTo>
                  <a:lnTo>
                    <a:pt x="626" y="759160"/>
                  </a:lnTo>
                  <a:lnTo>
                    <a:pt x="8883" y="782635"/>
                  </a:lnTo>
                  <a:lnTo>
                    <a:pt x="9520" y="783469"/>
                  </a:lnTo>
                  <a:lnTo>
                    <a:pt x="31770" y="801657"/>
                  </a:lnTo>
                  <a:lnTo>
                    <a:pt x="43520" y="806110"/>
                  </a:lnTo>
                  <a:lnTo>
                    <a:pt x="54021" y="808764"/>
                  </a:lnTo>
                  <a:lnTo>
                    <a:pt x="76272" y="810389"/>
                  </a:lnTo>
                  <a:lnTo>
                    <a:pt x="98522" y="808580"/>
                  </a:lnTo>
                  <a:lnTo>
                    <a:pt x="109716" y="806110"/>
                  </a:lnTo>
                  <a:lnTo>
                    <a:pt x="120773" y="803560"/>
                  </a:lnTo>
                  <a:lnTo>
                    <a:pt x="143024" y="795559"/>
                  </a:lnTo>
                  <a:lnTo>
                    <a:pt x="165275" y="785287"/>
                  </a:lnTo>
                  <a:lnTo>
                    <a:pt x="169958" y="782635"/>
                  </a:lnTo>
                  <a:lnTo>
                    <a:pt x="187525" y="772787"/>
                  </a:lnTo>
                  <a:lnTo>
                    <a:pt x="209869" y="759160"/>
                  </a:lnTo>
                  <a:lnTo>
                    <a:pt x="232027" y="745423"/>
                  </a:lnTo>
                  <a:lnTo>
                    <a:pt x="247702" y="735686"/>
                  </a:lnTo>
                  <a:lnTo>
                    <a:pt x="254278" y="731997"/>
                  </a:lnTo>
                  <a:lnTo>
                    <a:pt x="276528" y="719371"/>
                  </a:lnTo>
                  <a:lnTo>
                    <a:pt x="289030" y="712211"/>
                  </a:lnTo>
                  <a:lnTo>
                    <a:pt x="298779" y="707188"/>
                  </a:lnTo>
                  <a:lnTo>
                    <a:pt x="321030" y="695253"/>
                  </a:lnTo>
                  <a:lnTo>
                    <a:pt x="332394" y="688736"/>
                  </a:lnTo>
                  <a:lnTo>
                    <a:pt x="343281" y="682937"/>
                  </a:lnTo>
                  <a:lnTo>
                    <a:pt x="365531" y="669812"/>
                  </a:lnTo>
                  <a:lnTo>
                    <a:pt x="372445" y="665261"/>
                  </a:lnTo>
                  <a:lnTo>
                    <a:pt x="387782" y="655403"/>
                  </a:lnTo>
                  <a:lnTo>
                    <a:pt x="406328" y="641786"/>
                  </a:lnTo>
                  <a:lnTo>
                    <a:pt x="410033" y="639027"/>
                  </a:lnTo>
                  <a:lnTo>
                    <a:pt x="432283" y="620421"/>
                  </a:lnTo>
                  <a:lnTo>
                    <a:pt x="434598" y="618311"/>
                  </a:lnTo>
                  <a:lnTo>
                    <a:pt x="454534" y="598960"/>
                  </a:lnTo>
                  <a:lnTo>
                    <a:pt x="458513" y="594836"/>
                  </a:lnTo>
                  <a:lnTo>
                    <a:pt x="476785" y="574051"/>
                  </a:lnTo>
                  <a:lnTo>
                    <a:pt x="479082" y="571361"/>
                  </a:lnTo>
                  <a:lnTo>
                    <a:pt x="497051" y="547886"/>
                  </a:lnTo>
                  <a:lnTo>
                    <a:pt x="499036" y="544941"/>
                  </a:lnTo>
                  <a:lnTo>
                    <a:pt x="513064" y="524411"/>
                  </a:lnTo>
                  <a:lnTo>
                    <a:pt x="521286" y="510383"/>
                  </a:lnTo>
                  <a:lnTo>
                    <a:pt x="527051" y="500937"/>
                  </a:lnTo>
                  <a:lnTo>
                    <a:pt x="539356" y="477462"/>
                  </a:lnTo>
                  <a:lnTo>
                    <a:pt x="543537" y="468135"/>
                  </a:lnTo>
                  <a:lnTo>
                    <a:pt x="550253" y="453987"/>
                  </a:lnTo>
                  <a:lnTo>
                    <a:pt x="559673" y="430512"/>
                  </a:lnTo>
                  <a:lnTo>
                    <a:pt x="565788" y="412546"/>
                  </a:lnTo>
                  <a:lnTo>
                    <a:pt x="567775" y="407037"/>
                  </a:lnTo>
                  <a:lnTo>
                    <a:pt x="575112" y="383562"/>
                  </a:lnTo>
                  <a:lnTo>
                    <a:pt x="581469" y="360087"/>
                  </a:lnTo>
                  <a:lnTo>
                    <a:pt x="587171" y="336612"/>
                  </a:lnTo>
                  <a:lnTo>
                    <a:pt x="588039" y="332807"/>
                  </a:lnTo>
                  <a:lnTo>
                    <a:pt x="592744" y="313137"/>
                  </a:lnTo>
                  <a:lnTo>
                    <a:pt x="598010" y="289662"/>
                  </a:lnTo>
                  <a:lnTo>
                    <a:pt x="602982" y="266188"/>
                  </a:lnTo>
                  <a:lnTo>
                    <a:pt x="607643" y="242713"/>
                  </a:lnTo>
                  <a:lnTo>
                    <a:pt x="610289" y="228033"/>
                  </a:lnTo>
                  <a:lnTo>
                    <a:pt x="611977" y="219238"/>
                  </a:lnTo>
                  <a:lnTo>
                    <a:pt x="615768" y="195763"/>
                  </a:lnTo>
                  <a:lnTo>
                    <a:pt x="618587" y="172288"/>
                  </a:lnTo>
                  <a:lnTo>
                    <a:pt x="620115" y="148813"/>
                  </a:lnTo>
                  <a:lnTo>
                    <a:pt x="619955" y="125338"/>
                  </a:lnTo>
                  <a:lnTo>
                    <a:pt x="617586" y="101863"/>
                  </a:lnTo>
                  <a:lnTo>
                    <a:pt x="612293" y="78388"/>
                  </a:lnTo>
                  <a:lnTo>
                    <a:pt x="610289" y="72861"/>
                  </a:lnTo>
                  <a:lnTo>
                    <a:pt x="602748" y="54913"/>
                  </a:lnTo>
                  <a:lnTo>
                    <a:pt x="588039" y="32932"/>
                  </a:lnTo>
                  <a:lnTo>
                    <a:pt x="586707" y="31439"/>
                  </a:lnTo>
                  <a:lnTo>
                    <a:pt x="565788" y="14169"/>
                  </a:lnTo>
                  <a:lnTo>
                    <a:pt x="553081" y="7964"/>
                  </a:lnTo>
                  <a:close/>
                </a:path>
              </a:pathLst>
            </a:custGeom>
            <a:solidFill>
              <a:srgbClr val="8DB3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4518815" y="4377395"/>
              <a:ext cx="529289" cy="717710"/>
            </a:xfrm>
            <a:custGeom>
              <a:avLst/>
              <a:pathLst>
                <a:path w="529289" h="717710">
                  <a:moveTo>
                    <a:pt x="460202" y="3069"/>
                  </a:moveTo>
                  <a:lnTo>
                    <a:pt x="437951" y="0"/>
                  </a:lnTo>
                  <a:lnTo>
                    <a:pt x="415701" y="1964"/>
                  </a:lnTo>
                  <a:lnTo>
                    <a:pt x="393450" y="8059"/>
                  </a:lnTo>
                  <a:lnTo>
                    <a:pt x="371199" y="17817"/>
                  </a:lnTo>
                  <a:lnTo>
                    <a:pt x="365377" y="21301"/>
                  </a:lnTo>
                  <a:lnTo>
                    <a:pt x="348949" y="31331"/>
                  </a:lnTo>
                  <a:lnTo>
                    <a:pt x="331165" y="44776"/>
                  </a:lnTo>
                  <a:lnTo>
                    <a:pt x="326698" y="48248"/>
                  </a:lnTo>
                  <a:lnTo>
                    <a:pt x="304607" y="68251"/>
                  </a:lnTo>
                  <a:lnTo>
                    <a:pt x="304447" y="68399"/>
                  </a:lnTo>
                  <a:lnTo>
                    <a:pt x="282196" y="91102"/>
                  </a:lnTo>
                  <a:lnTo>
                    <a:pt x="281620" y="91726"/>
                  </a:lnTo>
                  <a:lnTo>
                    <a:pt x="259946" y="115055"/>
                  </a:lnTo>
                  <a:lnTo>
                    <a:pt x="259814" y="115201"/>
                  </a:lnTo>
                  <a:lnTo>
                    <a:pt x="237914" y="138676"/>
                  </a:lnTo>
                  <a:lnTo>
                    <a:pt x="237695" y="138900"/>
                  </a:lnTo>
                  <a:lnTo>
                    <a:pt x="215444" y="161855"/>
                  </a:lnTo>
                  <a:lnTo>
                    <a:pt x="215157" y="162151"/>
                  </a:lnTo>
                  <a:lnTo>
                    <a:pt x="193193" y="183978"/>
                  </a:lnTo>
                  <a:lnTo>
                    <a:pt x="191557" y="185626"/>
                  </a:lnTo>
                  <a:lnTo>
                    <a:pt x="170943" y="206060"/>
                  </a:lnTo>
                  <a:lnTo>
                    <a:pt x="167984" y="209101"/>
                  </a:lnTo>
                  <a:lnTo>
                    <a:pt x="148692" y="229328"/>
                  </a:lnTo>
                  <a:lnTo>
                    <a:pt x="145765" y="232576"/>
                  </a:lnTo>
                  <a:lnTo>
                    <a:pt x="126441" y="255442"/>
                  </a:lnTo>
                  <a:lnTo>
                    <a:pt x="125959" y="256050"/>
                  </a:lnTo>
                  <a:lnTo>
                    <a:pt x="109033" y="279525"/>
                  </a:lnTo>
                  <a:lnTo>
                    <a:pt x="104190" y="287244"/>
                  </a:lnTo>
                  <a:lnTo>
                    <a:pt x="94796" y="303000"/>
                  </a:lnTo>
                  <a:lnTo>
                    <a:pt x="83029" y="326475"/>
                  </a:lnTo>
                  <a:lnTo>
                    <a:pt x="81940" y="329056"/>
                  </a:lnTo>
                  <a:lnTo>
                    <a:pt x="73196" y="349950"/>
                  </a:lnTo>
                  <a:lnTo>
                    <a:pt x="65076" y="373425"/>
                  </a:lnTo>
                  <a:lnTo>
                    <a:pt x="59689" y="392070"/>
                  </a:lnTo>
                  <a:lnTo>
                    <a:pt x="58229" y="396900"/>
                  </a:lnTo>
                  <a:lnTo>
                    <a:pt x="52195" y="420375"/>
                  </a:lnTo>
                  <a:lnTo>
                    <a:pt x="46848" y="443850"/>
                  </a:lnTo>
                  <a:lnTo>
                    <a:pt x="41865" y="467325"/>
                  </a:lnTo>
                  <a:lnTo>
                    <a:pt x="37438" y="488591"/>
                  </a:lnTo>
                  <a:lnTo>
                    <a:pt x="36929" y="490799"/>
                  </a:lnTo>
                  <a:lnTo>
                    <a:pt x="31726" y="514274"/>
                  </a:lnTo>
                  <a:lnTo>
                    <a:pt x="26261" y="537749"/>
                  </a:lnTo>
                  <a:lnTo>
                    <a:pt x="20412" y="561224"/>
                  </a:lnTo>
                  <a:lnTo>
                    <a:pt x="15188" y="581259"/>
                  </a:lnTo>
                  <a:lnTo>
                    <a:pt x="14211" y="584699"/>
                  </a:lnTo>
                  <a:lnTo>
                    <a:pt x="8322" y="608174"/>
                  </a:lnTo>
                  <a:lnTo>
                    <a:pt x="3214" y="631649"/>
                  </a:lnTo>
                  <a:lnTo>
                    <a:pt x="0" y="655124"/>
                  </a:lnTo>
                  <a:lnTo>
                    <a:pt x="902" y="678599"/>
                  </a:lnTo>
                  <a:lnTo>
                    <a:pt x="10748" y="702074"/>
                  </a:lnTo>
                  <a:lnTo>
                    <a:pt x="15188" y="706593"/>
                  </a:lnTo>
                  <a:lnTo>
                    <a:pt x="37438" y="716822"/>
                  </a:lnTo>
                  <a:lnTo>
                    <a:pt x="59689" y="717710"/>
                  </a:lnTo>
                  <a:lnTo>
                    <a:pt x="81940" y="713434"/>
                  </a:lnTo>
                  <a:lnTo>
                    <a:pt x="104190" y="706086"/>
                  </a:lnTo>
                  <a:lnTo>
                    <a:pt x="113270" y="702074"/>
                  </a:lnTo>
                  <a:lnTo>
                    <a:pt x="126441" y="696634"/>
                  </a:lnTo>
                  <a:lnTo>
                    <a:pt x="148692" y="686391"/>
                  </a:lnTo>
                  <a:lnTo>
                    <a:pt x="164927" y="678599"/>
                  </a:lnTo>
                  <a:lnTo>
                    <a:pt x="170943" y="676033"/>
                  </a:lnTo>
                  <a:lnTo>
                    <a:pt x="193193" y="665953"/>
                  </a:lnTo>
                  <a:lnTo>
                    <a:pt x="215444" y="655904"/>
                  </a:lnTo>
                  <a:lnTo>
                    <a:pt x="217038" y="655124"/>
                  </a:lnTo>
                  <a:lnTo>
                    <a:pt x="237695" y="645991"/>
                  </a:lnTo>
                  <a:lnTo>
                    <a:pt x="259946" y="635474"/>
                  </a:lnTo>
                  <a:lnTo>
                    <a:pt x="267168" y="631649"/>
                  </a:lnTo>
                  <a:lnTo>
                    <a:pt x="282196" y="624134"/>
                  </a:lnTo>
                  <a:lnTo>
                    <a:pt x="304447" y="611361"/>
                  </a:lnTo>
                  <a:lnTo>
                    <a:pt x="309298" y="608174"/>
                  </a:lnTo>
                  <a:lnTo>
                    <a:pt x="326698" y="596761"/>
                  </a:lnTo>
                  <a:lnTo>
                    <a:pt x="342569" y="584699"/>
                  </a:lnTo>
                  <a:lnTo>
                    <a:pt x="348949" y="579660"/>
                  </a:lnTo>
                  <a:lnTo>
                    <a:pt x="369483" y="561224"/>
                  </a:lnTo>
                  <a:lnTo>
                    <a:pt x="371199" y="559561"/>
                  </a:lnTo>
                  <a:lnTo>
                    <a:pt x="391692" y="537749"/>
                  </a:lnTo>
                  <a:lnTo>
                    <a:pt x="393450" y="535662"/>
                  </a:lnTo>
                  <a:lnTo>
                    <a:pt x="410537" y="514274"/>
                  </a:lnTo>
                  <a:lnTo>
                    <a:pt x="415701" y="506876"/>
                  </a:lnTo>
                  <a:lnTo>
                    <a:pt x="426780" y="490799"/>
                  </a:lnTo>
                  <a:lnTo>
                    <a:pt x="437951" y="471902"/>
                  </a:lnTo>
                  <a:lnTo>
                    <a:pt x="440716" y="467325"/>
                  </a:lnTo>
                  <a:lnTo>
                    <a:pt x="452985" y="443850"/>
                  </a:lnTo>
                  <a:lnTo>
                    <a:pt x="460202" y="427554"/>
                  </a:lnTo>
                  <a:lnTo>
                    <a:pt x="463537" y="420375"/>
                  </a:lnTo>
                  <a:lnTo>
                    <a:pt x="472861" y="396900"/>
                  </a:lnTo>
                  <a:lnTo>
                    <a:pt x="480794" y="373425"/>
                  </a:lnTo>
                  <a:lnTo>
                    <a:pt x="482453" y="367814"/>
                  </a:lnTo>
                  <a:lnTo>
                    <a:pt x="487993" y="349950"/>
                  </a:lnTo>
                  <a:lnTo>
                    <a:pt x="494384" y="326475"/>
                  </a:lnTo>
                  <a:lnTo>
                    <a:pt x="500162" y="303000"/>
                  </a:lnTo>
                  <a:lnTo>
                    <a:pt x="504704" y="283235"/>
                  </a:lnTo>
                  <a:lnTo>
                    <a:pt x="505584" y="279525"/>
                  </a:lnTo>
                  <a:lnTo>
                    <a:pt x="510812" y="256050"/>
                  </a:lnTo>
                  <a:lnTo>
                    <a:pt x="515685" y="232576"/>
                  </a:lnTo>
                  <a:lnTo>
                    <a:pt x="520150" y="209101"/>
                  </a:lnTo>
                  <a:lnTo>
                    <a:pt x="524053" y="185626"/>
                  </a:lnTo>
                  <a:lnTo>
                    <a:pt x="526954" y="163557"/>
                  </a:lnTo>
                  <a:lnTo>
                    <a:pt x="527146" y="162151"/>
                  </a:lnTo>
                  <a:lnTo>
                    <a:pt x="529046" y="138676"/>
                  </a:lnTo>
                  <a:lnTo>
                    <a:pt x="529289" y="115201"/>
                  </a:lnTo>
                  <a:lnTo>
                    <a:pt x="527318" y="91726"/>
                  </a:lnTo>
                  <a:lnTo>
                    <a:pt x="526954" y="89866"/>
                  </a:lnTo>
                  <a:lnTo>
                    <a:pt x="522077" y="68251"/>
                  </a:lnTo>
                  <a:lnTo>
                    <a:pt x="512198" y="44776"/>
                  </a:lnTo>
                  <a:lnTo>
                    <a:pt x="504704" y="33361"/>
                  </a:lnTo>
                  <a:lnTo>
                    <a:pt x="493510" y="21301"/>
                  </a:lnTo>
                  <a:lnTo>
                    <a:pt x="482453" y="12723"/>
                  </a:lnTo>
                  <a:close/>
                </a:path>
              </a:pathLst>
            </a:custGeom>
            <a:solidFill>
              <a:srgbClr val="9CBC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4575480" y="4413310"/>
              <a:ext cx="443570" cy="615346"/>
            </a:xfrm>
            <a:custGeom>
              <a:avLst/>
              <a:pathLst>
                <a:path w="443570" h="615346">
                  <a:moveTo>
                    <a:pt x="381286" y="1078"/>
                  </a:moveTo>
                  <a:lnTo>
                    <a:pt x="359036" y="0"/>
                  </a:lnTo>
                  <a:lnTo>
                    <a:pt x="336785" y="4403"/>
                  </a:lnTo>
                  <a:lnTo>
                    <a:pt x="325939" y="8861"/>
                  </a:lnTo>
                  <a:lnTo>
                    <a:pt x="314534" y="13660"/>
                  </a:lnTo>
                  <a:lnTo>
                    <a:pt x="292284" y="27175"/>
                  </a:lnTo>
                  <a:lnTo>
                    <a:pt x="285594" y="32336"/>
                  </a:lnTo>
                  <a:lnTo>
                    <a:pt x="270033" y="44635"/>
                  </a:lnTo>
                  <a:lnTo>
                    <a:pt x="257898" y="55811"/>
                  </a:lnTo>
                  <a:lnTo>
                    <a:pt x="247782" y="65186"/>
                  </a:lnTo>
                  <a:lnTo>
                    <a:pt x="233941" y="79286"/>
                  </a:lnTo>
                  <a:lnTo>
                    <a:pt x="225531" y="87670"/>
                  </a:lnTo>
                  <a:lnTo>
                    <a:pt x="211132" y="102760"/>
                  </a:lnTo>
                  <a:lnTo>
                    <a:pt x="203281" y="110613"/>
                  </a:lnTo>
                  <a:lnTo>
                    <a:pt x="188005" y="126235"/>
                  </a:lnTo>
                  <a:lnTo>
                    <a:pt x="181030" y="132971"/>
                  </a:lnTo>
                  <a:lnTo>
                    <a:pt x="163956" y="149710"/>
                  </a:lnTo>
                  <a:lnTo>
                    <a:pt x="158779" y="154549"/>
                  </a:lnTo>
                  <a:lnTo>
                    <a:pt x="139388" y="173185"/>
                  </a:lnTo>
                  <a:lnTo>
                    <a:pt x="136528" y="175881"/>
                  </a:lnTo>
                  <a:lnTo>
                    <a:pt x="115609" y="196660"/>
                  </a:lnTo>
                  <a:lnTo>
                    <a:pt x="114278" y="198014"/>
                  </a:lnTo>
                  <a:lnTo>
                    <a:pt x="94081" y="220135"/>
                  </a:lnTo>
                  <a:lnTo>
                    <a:pt x="92027" y="222557"/>
                  </a:lnTo>
                  <a:lnTo>
                    <a:pt x="75585" y="243610"/>
                  </a:lnTo>
                  <a:lnTo>
                    <a:pt x="69776" y="252048"/>
                  </a:lnTo>
                  <a:lnTo>
                    <a:pt x="60139" y="267085"/>
                  </a:lnTo>
                  <a:lnTo>
                    <a:pt x="47476" y="290560"/>
                  </a:lnTo>
                  <a:lnTo>
                    <a:pt x="37294" y="314035"/>
                  </a:lnTo>
                  <a:lnTo>
                    <a:pt x="29097" y="337510"/>
                  </a:lnTo>
                  <a:lnTo>
                    <a:pt x="25275" y="351194"/>
                  </a:lnTo>
                  <a:lnTo>
                    <a:pt x="22490" y="360984"/>
                  </a:lnTo>
                  <a:lnTo>
                    <a:pt x="17167" y="384459"/>
                  </a:lnTo>
                  <a:lnTo>
                    <a:pt x="12867" y="407934"/>
                  </a:lnTo>
                  <a:lnTo>
                    <a:pt x="9334" y="431409"/>
                  </a:lnTo>
                  <a:lnTo>
                    <a:pt x="6364" y="454884"/>
                  </a:lnTo>
                  <a:lnTo>
                    <a:pt x="3826" y="478359"/>
                  </a:lnTo>
                  <a:lnTo>
                    <a:pt x="3024" y="487957"/>
                  </a:lnTo>
                  <a:lnTo>
                    <a:pt x="1734" y="501834"/>
                  </a:lnTo>
                  <a:lnTo>
                    <a:pt x="300" y="525309"/>
                  </a:lnTo>
                  <a:lnTo>
                    <a:pt x="0" y="548784"/>
                  </a:lnTo>
                  <a:lnTo>
                    <a:pt x="1973" y="572259"/>
                  </a:lnTo>
                  <a:lnTo>
                    <a:pt x="3024" y="576728"/>
                  </a:lnTo>
                  <a:lnTo>
                    <a:pt x="10787" y="595733"/>
                  </a:lnTo>
                  <a:lnTo>
                    <a:pt x="25275" y="609486"/>
                  </a:lnTo>
                  <a:lnTo>
                    <a:pt x="47525" y="615346"/>
                  </a:lnTo>
                  <a:lnTo>
                    <a:pt x="69776" y="614398"/>
                  </a:lnTo>
                  <a:lnTo>
                    <a:pt x="92027" y="610551"/>
                  </a:lnTo>
                  <a:lnTo>
                    <a:pt x="114278" y="605238"/>
                  </a:lnTo>
                  <a:lnTo>
                    <a:pt x="136528" y="598957"/>
                  </a:lnTo>
                  <a:lnTo>
                    <a:pt x="146030" y="595733"/>
                  </a:lnTo>
                  <a:lnTo>
                    <a:pt x="158779" y="591866"/>
                  </a:lnTo>
                  <a:lnTo>
                    <a:pt x="181030" y="583925"/>
                  </a:lnTo>
                  <a:lnTo>
                    <a:pt x="203281" y="574758"/>
                  </a:lnTo>
                  <a:lnTo>
                    <a:pt x="208358" y="572259"/>
                  </a:lnTo>
                  <a:lnTo>
                    <a:pt x="225531" y="564115"/>
                  </a:lnTo>
                  <a:lnTo>
                    <a:pt x="247782" y="551505"/>
                  </a:lnTo>
                  <a:lnTo>
                    <a:pt x="251860" y="548784"/>
                  </a:lnTo>
                  <a:lnTo>
                    <a:pt x="270033" y="536375"/>
                  </a:lnTo>
                  <a:lnTo>
                    <a:pt x="283843" y="525309"/>
                  </a:lnTo>
                  <a:lnTo>
                    <a:pt x="292284" y="518095"/>
                  </a:lnTo>
                  <a:lnTo>
                    <a:pt x="308981" y="501834"/>
                  </a:lnTo>
                  <a:lnTo>
                    <a:pt x="314534" y="495845"/>
                  </a:lnTo>
                  <a:lnTo>
                    <a:pt x="329363" y="478359"/>
                  </a:lnTo>
                  <a:lnTo>
                    <a:pt x="336785" y="468367"/>
                  </a:lnTo>
                  <a:lnTo>
                    <a:pt x="346356" y="454884"/>
                  </a:lnTo>
                  <a:lnTo>
                    <a:pt x="359036" y="434048"/>
                  </a:lnTo>
                  <a:lnTo>
                    <a:pt x="360634" y="431409"/>
                  </a:lnTo>
                  <a:lnTo>
                    <a:pt x="372885" y="407934"/>
                  </a:lnTo>
                  <a:lnTo>
                    <a:pt x="381286" y="388839"/>
                  </a:lnTo>
                  <a:lnTo>
                    <a:pt x="383274" y="384459"/>
                  </a:lnTo>
                  <a:lnTo>
                    <a:pt x="392338" y="360984"/>
                  </a:lnTo>
                  <a:lnTo>
                    <a:pt x="400062" y="337510"/>
                  </a:lnTo>
                  <a:lnTo>
                    <a:pt x="403537" y="325385"/>
                  </a:lnTo>
                  <a:lnTo>
                    <a:pt x="406920" y="314035"/>
                  </a:lnTo>
                  <a:lnTo>
                    <a:pt x="413069" y="290560"/>
                  </a:lnTo>
                  <a:lnTo>
                    <a:pt x="418653" y="267085"/>
                  </a:lnTo>
                  <a:lnTo>
                    <a:pt x="423891" y="243610"/>
                  </a:lnTo>
                  <a:lnTo>
                    <a:pt x="425788" y="234580"/>
                  </a:lnTo>
                  <a:lnTo>
                    <a:pt x="428845" y="220135"/>
                  </a:lnTo>
                  <a:lnTo>
                    <a:pt x="433398" y="196660"/>
                  </a:lnTo>
                  <a:lnTo>
                    <a:pt x="437445" y="173185"/>
                  </a:lnTo>
                  <a:lnTo>
                    <a:pt x="440758" y="149710"/>
                  </a:lnTo>
                  <a:lnTo>
                    <a:pt x="442974" y="126235"/>
                  </a:lnTo>
                  <a:lnTo>
                    <a:pt x="443570" y="102760"/>
                  </a:lnTo>
                  <a:lnTo>
                    <a:pt x="441802" y="79286"/>
                  </a:lnTo>
                  <a:lnTo>
                    <a:pt x="436601" y="55811"/>
                  </a:lnTo>
                  <a:lnTo>
                    <a:pt x="426359" y="32336"/>
                  </a:lnTo>
                  <a:lnTo>
                    <a:pt x="425788" y="31465"/>
                  </a:lnTo>
                  <a:lnTo>
                    <a:pt x="403537" y="9366"/>
                  </a:lnTo>
                  <a:lnTo>
                    <a:pt x="402509" y="8861"/>
                  </a:lnTo>
                  <a:close/>
                </a:path>
              </a:pathLst>
            </a:custGeom>
            <a:solidFill>
              <a:srgbClr val="AAC6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4607939" y="4453082"/>
              <a:ext cx="380605" cy="530449"/>
            </a:xfrm>
            <a:custGeom>
              <a:avLst/>
              <a:pathLst>
                <a:path w="380605" h="530449">
                  <a:moveTo>
                    <a:pt x="348827" y="7699"/>
                  </a:moveTo>
                  <a:lnTo>
                    <a:pt x="326577" y="0"/>
                  </a:lnTo>
                  <a:lnTo>
                    <a:pt x="304326" y="1464"/>
                  </a:lnTo>
                  <a:lnTo>
                    <a:pt x="282075" y="9283"/>
                  </a:lnTo>
                  <a:lnTo>
                    <a:pt x="270465" y="16039"/>
                  </a:lnTo>
                  <a:lnTo>
                    <a:pt x="259825" y="22357"/>
                  </a:lnTo>
                  <a:lnTo>
                    <a:pt x="237485" y="39514"/>
                  </a:lnTo>
                  <a:lnTo>
                    <a:pt x="215323" y="59600"/>
                  </a:lnTo>
                  <a:lnTo>
                    <a:pt x="211912" y="62989"/>
                  </a:lnTo>
                  <a:lnTo>
                    <a:pt x="193072" y="80869"/>
                  </a:lnTo>
                  <a:lnTo>
                    <a:pt x="187459" y="86464"/>
                  </a:lnTo>
                  <a:lnTo>
                    <a:pt x="170822" y="102006"/>
                  </a:lnTo>
                  <a:lnTo>
                    <a:pt x="162564" y="109939"/>
                  </a:lnTo>
                  <a:lnTo>
                    <a:pt x="148571" y="122562"/>
                  </a:lnTo>
                  <a:lnTo>
                    <a:pt x="136901" y="133414"/>
                  </a:lnTo>
                  <a:lnTo>
                    <a:pt x="126320" y="142870"/>
                  </a:lnTo>
                  <a:lnTo>
                    <a:pt x="111417" y="156888"/>
                  </a:lnTo>
                  <a:lnTo>
                    <a:pt x="104069" y="163804"/>
                  </a:lnTo>
                  <a:lnTo>
                    <a:pt x="87784" y="180363"/>
                  </a:lnTo>
                  <a:lnTo>
                    <a:pt x="81819" y="186751"/>
                  </a:lnTo>
                  <a:lnTo>
                    <a:pt x="67287" y="203838"/>
                  </a:lnTo>
                  <a:lnTo>
                    <a:pt x="59568" y="213951"/>
                  </a:lnTo>
                  <a:lnTo>
                    <a:pt x="50256" y="227313"/>
                  </a:lnTo>
                  <a:lnTo>
                    <a:pt x="37317" y="249159"/>
                  </a:lnTo>
                  <a:lnTo>
                    <a:pt x="36418" y="250788"/>
                  </a:lnTo>
                  <a:lnTo>
                    <a:pt x="25666" y="274263"/>
                  </a:lnTo>
                  <a:lnTo>
                    <a:pt x="17183" y="297738"/>
                  </a:lnTo>
                  <a:lnTo>
                    <a:pt x="15066" y="305411"/>
                  </a:lnTo>
                  <a:lnTo>
                    <a:pt x="10761" y="321213"/>
                  </a:lnTo>
                  <a:lnTo>
                    <a:pt x="6049" y="344688"/>
                  </a:lnTo>
                  <a:lnTo>
                    <a:pt x="2766" y="368163"/>
                  </a:lnTo>
                  <a:lnTo>
                    <a:pt x="760" y="391637"/>
                  </a:lnTo>
                  <a:lnTo>
                    <a:pt x="0" y="415112"/>
                  </a:lnTo>
                  <a:lnTo>
                    <a:pt x="642" y="438587"/>
                  </a:lnTo>
                  <a:lnTo>
                    <a:pt x="3188" y="462062"/>
                  </a:lnTo>
                  <a:lnTo>
                    <a:pt x="8841" y="485537"/>
                  </a:lnTo>
                  <a:lnTo>
                    <a:pt x="15066" y="499634"/>
                  </a:lnTo>
                  <a:lnTo>
                    <a:pt x="21754" y="509012"/>
                  </a:lnTo>
                  <a:lnTo>
                    <a:pt x="37317" y="521783"/>
                  </a:lnTo>
                  <a:lnTo>
                    <a:pt x="59568" y="529060"/>
                  </a:lnTo>
                  <a:lnTo>
                    <a:pt x="81819" y="530449"/>
                  </a:lnTo>
                  <a:lnTo>
                    <a:pt x="104069" y="528613"/>
                  </a:lnTo>
                  <a:lnTo>
                    <a:pt x="126320" y="524564"/>
                  </a:lnTo>
                  <a:lnTo>
                    <a:pt x="148571" y="518614"/>
                  </a:lnTo>
                  <a:lnTo>
                    <a:pt x="170822" y="510718"/>
                  </a:lnTo>
                  <a:lnTo>
                    <a:pt x="174515" y="509012"/>
                  </a:lnTo>
                  <a:lnTo>
                    <a:pt x="193072" y="500555"/>
                  </a:lnTo>
                  <a:lnTo>
                    <a:pt x="215323" y="487870"/>
                  </a:lnTo>
                  <a:lnTo>
                    <a:pt x="218699" y="485537"/>
                  </a:lnTo>
                  <a:lnTo>
                    <a:pt x="237574" y="471821"/>
                  </a:lnTo>
                  <a:lnTo>
                    <a:pt x="248896" y="462062"/>
                  </a:lnTo>
                  <a:lnTo>
                    <a:pt x="259825" y="451732"/>
                  </a:lnTo>
                  <a:lnTo>
                    <a:pt x="272025" y="438587"/>
                  </a:lnTo>
                  <a:lnTo>
                    <a:pt x="282075" y="426277"/>
                  </a:lnTo>
                  <a:lnTo>
                    <a:pt x="290457" y="415112"/>
                  </a:lnTo>
                  <a:lnTo>
                    <a:pt x="304326" y="393548"/>
                  </a:lnTo>
                  <a:lnTo>
                    <a:pt x="305509" y="391637"/>
                  </a:lnTo>
                  <a:lnTo>
                    <a:pt x="317916" y="368163"/>
                  </a:lnTo>
                  <a:lnTo>
                    <a:pt x="326577" y="348574"/>
                  </a:lnTo>
                  <a:lnTo>
                    <a:pt x="328307" y="344688"/>
                  </a:lnTo>
                  <a:lnTo>
                    <a:pt x="337056" y="321213"/>
                  </a:lnTo>
                  <a:lnTo>
                    <a:pt x="344446" y="297738"/>
                  </a:lnTo>
                  <a:lnTo>
                    <a:pt x="348827" y="281564"/>
                  </a:lnTo>
                  <a:lnTo>
                    <a:pt x="350858" y="274263"/>
                  </a:lnTo>
                  <a:lnTo>
                    <a:pt x="356480" y="250788"/>
                  </a:lnTo>
                  <a:lnTo>
                    <a:pt x="361544" y="227313"/>
                  </a:lnTo>
                  <a:lnTo>
                    <a:pt x="366259" y="203838"/>
                  </a:lnTo>
                  <a:lnTo>
                    <a:pt x="370730" y="180363"/>
                  </a:lnTo>
                  <a:lnTo>
                    <a:pt x="371078" y="178300"/>
                  </a:lnTo>
                  <a:lnTo>
                    <a:pt x="374603" y="156888"/>
                  </a:lnTo>
                  <a:lnTo>
                    <a:pt x="377803" y="133414"/>
                  </a:lnTo>
                  <a:lnTo>
                    <a:pt x="379994" y="109939"/>
                  </a:lnTo>
                  <a:lnTo>
                    <a:pt x="380605" y="86464"/>
                  </a:lnTo>
                  <a:lnTo>
                    <a:pt x="378780" y="62989"/>
                  </a:lnTo>
                  <a:lnTo>
                    <a:pt x="373228" y="39514"/>
                  </a:lnTo>
                  <a:lnTo>
                    <a:pt x="371078" y="34535"/>
                  </a:lnTo>
                  <a:lnTo>
                    <a:pt x="358357" y="16039"/>
                  </a:lnTo>
                  <a:close/>
                </a:path>
              </a:pathLst>
            </a:custGeom>
            <a:solidFill>
              <a:srgbClr val="B8CF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4633188" y="4501789"/>
              <a:ext cx="321663" cy="448595"/>
            </a:xfrm>
            <a:custGeom>
              <a:avLst/>
              <a:pathLst>
                <a:path w="321663" h="448595">
                  <a:moveTo>
                    <a:pt x="301327" y="8555"/>
                  </a:moveTo>
                  <a:lnTo>
                    <a:pt x="306304" y="14282"/>
                  </a:lnTo>
                  <a:lnTo>
                    <a:pt x="317293" y="37756"/>
                  </a:lnTo>
                  <a:lnTo>
                    <a:pt x="321299" y="61231"/>
                  </a:lnTo>
                  <a:lnTo>
                    <a:pt x="321663" y="84706"/>
                  </a:lnTo>
                  <a:lnTo>
                    <a:pt x="320112" y="108181"/>
                  </a:lnTo>
                  <a:lnTo>
                    <a:pt x="317550" y="131656"/>
                  </a:lnTo>
                  <a:lnTo>
                    <a:pt x="314411" y="155131"/>
                  </a:lnTo>
                  <a:lnTo>
                    <a:pt x="310830" y="178606"/>
                  </a:lnTo>
                  <a:lnTo>
                    <a:pt x="306753" y="202081"/>
                  </a:lnTo>
                  <a:lnTo>
                    <a:pt x="301996" y="225556"/>
                  </a:lnTo>
                  <a:lnTo>
                    <a:pt x="301327" y="228230"/>
                  </a:lnTo>
                  <a:lnTo>
                    <a:pt x="296172" y="249031"/>
                  </a:lnTo>
                  <a:lnTo>
                    <a:pt x="289212" y="272506"/>
                  </a:lnTo>
                  <a:lnTo>
                    <a:pt x="280761" y="295980"/>
                  </a:lnTo>
                  <a:lnTo>
                    <a:pt x="279077" y="299792"/>
                  </a:lnTo>
                  <a:lnTo>
                    <a:pt x="270176" y="319455"/>
                  </a:lnTo>
                  <a:lnTo>
                    <a:pt x="257316" y="342930"/>
                  </a:lnTo>
                  <a:lnTo>
                    <a:pt x="256826" y="343684"/>
                  </a:lnTo>
                  <a:lnTo>
                    <a:pt x="240866" y="366405"/>
                  </a:lnTo>
                  <a:lnTo>
                    <a:pt x="234575" y="374075"/>
                  </a:lnTo>
                  <a:lnTo>
                    <a:pt x="219823" y="389880"/>
                  </a:lnTo>
                  <a:lnTo>
                    <a:pt x="212324" y="396990"/>
                  </a:lnTo>
                  <a:lnTo>
                    <a:pt x="191680" y="413355"/>
                  </a:lnTo>
                  <a:lnTo>
                    <a:pt x="190074" y="414530"/>
                  </a:lnTo>
                  <a:lnTo>
                    <a:pt x="167823" y="427570"/>
                  </a:lnTo>
                  <a:lnTo>
                    <a:pt x="147041" y="436830"/>
                  </a:lnTo>
                  <a:lnTo>
                    <a:pt x="145572" y="437475"/>
                  </a:lnTo>
                  <a:lnTo>
                    <a:pt x="123321" y="444141"/>
                  </a:lnTo>
                  <a:lnTo>
                    <a:pt x="101071" y="447969"/>
                  </a:lnTo>
                  <a:lnTo>
                    <a:pt x="78820" y="448595"/>
                  </a:lnTo>
                  <a:lnTo>
                    <a:pt x="56569" y="444938"/>
                  </a:lnTo>
                  <a:lnTo>
                    <a:pt x="38666" y="436830"/>
                  </a:lnTo>
                  <a:lnTo>
                    <a:pt x="34319" y="434094"/>
                  </a:lnTo>
                  <a:lnTo>
                    <a:pt x="16434" y="413355"/>
                  </a:lnTo>
                  <a:lnTo>
                    <a:pt x="12068" y="404760"/>
                  </a:lnTo>
                  <a:lnTo>
                    <a:pt x="6684" y="389880"/>
                  </a:lnTo>
                  <a:lnTo>
                    <a:pt x="1916" y="366405"/>
                  </a:lnTo>
                  <a:lnTo>
                    <a:pt x="0" y="342930"/>
                  </a:lnTo>
                  <a:lnTo>
                    <a:pt x="271" y="319455"/>
                  </a:lnTo>
                  <a:lnTo>
                    <a:pt x="2490" y="295980"/>
                  </a:lnTo>
                  <a:lnTo>
                    <a:pt x="6650" y="272506"/>
                  </a:lnTo>
                  <a:lnTo>
                    <a:pt x="12068" y="252158"/>
                  </a:lnTo>
                  <a:lnTo>
                    <a:pt x="12940" y="249031"/>
                  </a:lnTo>
                  <a:lnTo>
                    <a:pt x="21956" y="225556"/>
                  </a:lnTo>
                  <a:lnTo>
                    <a:pt x="33561" y="202081"/>
                  </a:lnTo>
                  <a:lnTo>
                    <a:pt x="34319" y="200820"/>
                  </a:lnTo>
                  <a:lnTo>
                    <a:pt x="49001" y="178606"/>
                  </a:lnTo>
                  <a:lnTo>
                    <a:pt x="56569" y="168733"/>
                  </a:lnTo>
                  <a:lnTo>
                    <a:pt x="68217" y="155131"/>
                  </a:lnTo>
                  <a:lnTo>
                    <a:pt x="78820" y="143777"/>
                  </a:lnTo>
                  <a:lnTo>
                    <a:pt x="91387" y="131656"/>
                  </a:lnTo>
                  <a:lnTo>
                    <a:pt x="101071" y="122568"/>
                  </a:lnTo>
                  <a:lnTo>
                    <a:pt x="117700" y="108181"/>
                  </a:lnTo>
                  <a:lnTo>
                    <a:pt x="123321" y="103201"/>
                  </a:lnTo>
                  <a:lnTo>
                    <a:pt x="145371" y="84706"/>
                  </a:lnTo>
                  <a:lnTo>
                    <a:pt x="145572" y="84527"/>
                  </a:lnTo>
                  <a:lnTo>
                    <a:pt x="167823" y="65962"/>
                  </a:lnTo>
                  <a:lnTo>
                    <a:pt x="173892" y="61231"/>
                  </a:lnTo>
                  <a:lnTo>
                    <a:pt x="190074" y="47416"/>
                  </a:lnTo>
                  <a:lnTo>
                    <a:pt x="202576" y="37756"/>
                  </a:lnTo>
                  <a:lnTo>
                    <a:pt x="212324" y="29654"/>
                  </a:lnTo>
                  <a:lnTo>
                    <a:pt x="234239" y="14282"/>
                  </a:lnTo>
                  <a:lnTo>
                    <a:pt x="234575" y="14037"/>
                  </a:lnTo>
                  <a:lnTo>
                    <a:pt x="256826" y="3618"/>
                  </a:lnTo>
                  <a:lnTo>
                    <a:pt x="279077" y="0"/>
                  </a:lnTo>
                  <a:close/>
                </a:path>
              </a:pathLst>
            </a:custGeom>
            <a:solidFill>
              <a:srgbClr val="C7D8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4657596" y="4566599"/>
              <a:ext cx="259961" cy="353700"/>
            </a:xfrm>
            <a:custGeom>
              <a:avLst/>
              <a:pathLst>
                <a:path w="259961" h="353700">
                  <a:moveTo>
                    <a:pt x="232417" y="0"/>
                  </a:moveTo>
                  <a:lnTo>
                    <a:pt x="210167" y="567"/>
                  </a:lnTo>
                  <a:lnTo>
                    <a:pt x="187916" y="9478"/>
                  </a:lnTo>
                  <a:lnTo>
                    <a:pt x="169663" y="19896"/>
                  </a:lnTo>
                  <a:lnTo>
                    <a:pt x="165665" y="21900"/>
                  </a:lnTo>
                  <a:lnTo>
                    <a:pt x="143415" y="36372"/>
                  </a:lnTo>
                  <a:lnTo>
                    <a:pt x="133845" y="43371"/>
                  </a:lnTo>
                  <a:lnTo>
                    <a:pt x="121164" y="51953"/>
                  </a:lnTo>
                  <a:lnTo>
                    <a:pt x="101440" y="66846"/>
                  </a:lnTo>
                  <a:lnTo>
                    <a:pt x="98913" y="68700"/>
                  </a:lnTo>
                  <a:lnTo>
                    <a:pt x="76662" y="87618"/>
                  </a:lnTo>
                  <a:lnTo>
                    <a:pt x="73852" y="90321"/>
                  </a:lnTo>
                  <a:lnTo>
                    <a:pt x="54412" y="110226"/>
                  </a:lnTo>
                  <a:lnTo>
                    <a:pt x="51356" y="113796"/>
                  </a:lnTo>
                  <a:lnTo>
                    <a:pt x="33724" y="137271"/>
                  </a:lnTo>
                  <a:lnTo>
                    <a:pt x="32161" y="139779"/>
                  </a:lnTo>
                  <a:lnTo>
                    <a:pt x="20728" y="160745"/>
                  </a:lnTo>
                  <a:lnTo>
                    <a:pt x="10879" y="184220"/>
                  </a:lnTo>
                  <a:lnTo>
                    <a:pt x="9910" y="187565"/>
                  </a:lnTo>
                  <a:lnTo>
                    <a:pt x="4563" y="207695"/>
                  </a:lnTo>
                  <a:lnTo>
                    <a:pt x="964" y="231170"/>
                  </a:lnTo>
                  <a:lnTo>
                    <a:pt x="0" y="254645"/>
                  </a:lnTo>
                  <a:lnTo>
                    <a:pt x="1924" y="278120"/>
                  </a:lnTo>
                  <a:lnTo>
                    <a:pt x="7434" y="301595"/>
                  </a:lnTo>
                  <a:lnTo>
                    <a:pt x="9910" y="307755"/>
                  </a:lnTo>
                  <a:lnTo>
                    <a:pt x="19810" y="325070"/>
                  </a:lnTo>
                  <a:lnTo>
                    <a:pt x="32161" y="338255"/>
                  </a:lnTo>
                  <a:lnTo>
                    <a:pt x="50464" y="348545"/>
                  </a:lnTo>
                  <a:lnTo>
                    <a:pt x="54412" y="350171"/>
                  </a:lnTo>
                  <a:lnTo>
                    <a:pt x="76662" y="353700"/>
                  </a:lnTo>
                  <a:lnTo>
                    <a:pt x="98913" y="352306"/>
                  </a:lnTo>
                  <a:lnTo>
                    <a:pt x="114160" y="348545"/>
                  </a:lnTo>
                  <a:lnTo>
                    <a:pt x="121164" y="346771"/>
                  </a:lnTo>
                  <a:lnTo>
                    <a:pt x="143415" y="336937"/>
                  </a:lnTo>
                  <a:lnTo>
                    <a:pt x="162613" y="325070"/>
                  </a:lnTo>
                  <a:lnTo>
                    <a:pt x="165665" y="322981"/>
                  </a:lnTo>
                  <a:lnTo>
                    <a:pt x="187916" y="303190"/>
                  </a:lnTo>
                  <a:lnTo>
                    <a:pt x="189405" y="301595"/>
                  </a:lnTo>
                  <a:lnTo>
                    <a:pt x="208190" y="278120"/>
                  </a:lnTo>
                  <a:lnTo>
                    <a:pt x="210167" y="275135"/>
                  </a:lnTo>
                  <a:lnTo>
                    <a:pt x="222176" y="254645"/>
                  </a:lnTo>
                  <a:lnTo>
                    <a:pt x="232417" y="233145"/>
                  </a:lnTo>
                  <a:lnTo>
                    <a:pt x="233299" y="231170"/>
                  </a:lnTo>
                  <a:lnTo>
                    <a:pt x="241491" y="207695"/>
                  </a:lnTo>
                  <a:lnTo>
                    <a:pt x="247892" y="184220"/>
                  </a:lnTo>
                  <a:lnTo>
                    <a:pt x="252832" y="160745"/>
                  </a:lnTo>
                  <a:lnTo>
                    <a:pt x="254668" y="148705"/>
                  </a:lnTo>
                  <a:lnTo>
                    <a:pt x="256375" y="137271"/>
                  </a:lnTo>
                  <a:lnTo>
                    <a:pt x="258676" y="113796"/>
                  </a:lnTo>
                  <a:lnTo>
                    <a:pt x="259935" y="90321"/>
                  </a:lnTo>
                  <a:lnTo>
                    <a:pt x="259961" y="66846"/>
                  </a:lnTo>
                  <a:lnTo>
                    <a:pt x="258148" y="43371"/>
                  </a:lnTo>
                  <a:lnTo>
                    <a:pt x="254668" y="26354"/>
                  </a:lnTo>
                  <a:lnTo>
                    <a:pt x="252026" y="19896"/>
                  </a:lnTo>
                  <a:close/>
                </a:path>
              </a:pathLst>
            </a:custGeom>
            <a:solidFill>
              <a:srgbClr val="D5E2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4684059" y="4629835"/>
              <a:ext cx="199461" cy="258799"/>
            </a:xfrm>
            <a:custGeom>
              <a:avLst/>
              <a:pathLst>
                <a:path w="199461" h="258799">
                  <a:moveTo>
                    <a:pt x="161453" y="0"/>
                  </a:moveTo>
                  <a:lnTo>
                    <a:pt x="139203" y="2593"/>
                  </a:lnTo>
                  <a:lnTo>
                    <a:pt x="136825" y="3610"/>
                  </a:lnTo>
                  <a:lnTo>
                    <a:pt x="116952" y="11291"/>
                  </a:lnTo>
                  <a:lnTo>
                    <a:pt x="94701" y="23284"/>
                  </a:lnTo>
                  <a:lnTo>
                    <a:pt x="89272" y="27084"/>
                  </a:lnTo>
                  <a:lnTo>
                    <a:pt x="72450" y="38902"/>
                  </a:lnTo>
                  <a:lnTo>
                    <a:pt x="58887" y="50559"/>
                  </a:lnTo>
                  <a:lnTo>
                    <a:pt x="50200" y="58658"/>
                  </a:lnTo>
                  <a:lnTo>
                    <a:pt x="36742" y="74034"/>
                  </a:lnTo>
                  <a:lnTo>
                    <a:pt x="27949" y="85928"/>
                  </a:lnTo>
                  <a:lnTo>
                    <a:pt x="20795" y="97509"/>
                  </a:lnTo>
                  <a:lnTo>
                    <a:pt x="9760" y="120984"/>
                  </a:lnTo>
                  <a:lnTo>
                    <a:pt x="5698" y="134060"/>
                  </a:lnTo>
                  <a:lnTo>
                    <a:pt x="2881" y="144459"/>
                  </a:lnTo>
                  <a:lnTo>
                    <a:pt x="0" y="167934"/>
                  </a:lnTo>
                  <a:lnTo>
                    <a:pt x="781" y="191409"/>
                  </a:lnTo>
                  <a:lnTo>
                    <a:pt x="5698" y="213926"/>
                  </a:lnTo>
                  <a:lnTo>
                    <a:pt x="5990" y="214884"/>
                  </a:lnTo>
                  <a:lnTo>
                    <a:pt x="20329" y="238359"/>
                  </a:lnTo>
                  <a:lnTo>
                    <a:pt x="27949" y="245815"/>
                  </a:lnTo>
                  <a:lnTo>
                    <a:pt x="50200" y="256738"/>
                  </a:lnTo>
                  <a:lnTo>
                    <a:pt x="72450" y="258799"/>
                  </a:lnTo>
                  <a:lnTo>
                    <a:pt x="94701" y="254391"/>
                  </a:lnTo>
                  <a:lnTo>
                    <a:pt x="116952" y="244587"/>
                  </a:lnTo>
                  <a:lnTo>
                    <a:pt x="126189" y="238359"/>
                  </a:lnTo>
                  <a:lnTo>
                    <a:pt x="139203" y="228204"/>
                  </a:lnTo>
                  <a:lnTo>
                    <a:pt x="152086" y="214884"/>
                  </a:lnTo>
                  <a:lnTo>
                    <a:pt x="161453" y="203098"/>
                  </a:lnTo>
                  <a:lnTo>
                    <a:pt x="169126" y="191409"/>
                  </a:lnTo>
                  <a:lnTo>
                    <a:pt x="181286" y="167934"/>
                  </a:lnTo>
                  <a:lnTo>
                    <a:pt x="183704" y="161607"/>
                  </a:lnTo>
                  <a:lnTo>
                    <a:pt x="189563" y="144459"/>
                  </a:lnTo>
                  <a:lnTo>
                    <a:pt x="195103" y="120984"/>
                  </a:lnTo>
                  <a:lnTo>
                    <a:pt x="198417" y="97509"/>
                  </a:lnTo>
                  <a:lnTo>
                    <a:pt x="199461" y="74034"/>
                  </a:lnTo>
                  <a:lnTo>
                    <a:pt x="197793" y="50559"/>
                  </a:lnTo>
                  <a:lnTo>
                    <a:pt x="192062" y="27084"/>
                  </a:lnTo>
                  <a:lnTo>
                    <a:pt x="183704" y="11110"/>
                  </a:lnTo>
                  <a:lnTo>
                    <a:pt x="171537" y="3610"/>
                  </a:lnTo>
                  <a:close/>
                </a:path>
              </a:pathLst>
            </a:custGeom>
            <a:solidFill>
              <a:srgbClr val="E3EC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4716325" y="4687023"/>
              <a:ext cx="130648" cy="162813"/>
            </a:xfrm>
            <a:custGeom>
              <a:avLst/>
              <a:pathLst>
                <a:path w="130648" h="162813">
                  <a:moveTo>
                    <a:pt x="106936" y="1885"/>
                  </a:moveTo>
                  <a:lnTo>
                    <a:pt x="84686" y="0"/>
                  </a:lnTo>
                  <a:lnTo>
                    <a:pt x="62435" y="7881"/>
                  </a:lnTo>
                  <a:lnTo>
                    <a:pt x="48610" y="16846"/>
                  </a:lnTo>
                  <a:lnTo>
                    <a:pt x="40184" y="23019"/>
                  </a:lnTo>
                  <a:lnTo>
                    <a:pt x="24017" y="40321"/>
                  </a:lnTo>
                  <a:lnTo>
                    <a:pt x="17933" y="48723"/>
                  </a:lnTo>
                  <a:lnTo>
                    <a:pt x="9781" y="63796"/>
                  </a:lnTo>
                  <a:lnTo>
                    <a:pt x="2001" y="87271"/>
                  </a:lnTo>
                  <a:lnTo>
                    <a:pt x="0" y="110746"/>
                  </a:lnTo>
                  <a:lnTo>
                    <a:pt x="5480" y="134221"/>
                  </a:lnTo>
                  <a:lnTo>
                    <a:pt x="17933" y="152781"/>
                  </a:lnTo>
                  <a:lnTo>
                    <a:pt x="26038" y="157696"/>
                  </a:lnTo>
                  <a:lnTo>
                    <a:pt x="40184" y="162813"/>
                  </a:lnTo>
                  <a:lnTo>
                    <a:pt x="62435" y="161070"/>
                  </a:lnTo>
                  <a:lnTo>
                    <a:pt x="69966" y="157696"/>
                  </a:lnTo>
                  <a:lnTo>
                    <a:pt x="84686" y="149585"/>
                  </a:lnTo>
                  <a:lnTo>
                    <a:pt x="101172" y="134221"/>
                  </a:lnTo>
                  <a:lnTo>
                    <a:pt x="106936" y="127075"/>
                  </a:lnTo>
                  <a:lnTo>
                    <a:pt x="116540" y="110746"/>
                  </a:lnTo>
                  <a:lnTo>
                    <a:pt x="126035" y="87271"/>
                  </a:lnTo>
                  <a:lnTo>
                    <a:pt x="129187" y="72238"/>
                  </a:lnTo>
                  <a:lnTo>
                    <a:pt x="130648" y="63796"/>
                  </a:lnTo>
                  <a:lnTo>
                    <a:pt x="130470" y="40321"/>
                  </a:lnTo>
                  <a:lnTo>
                    <a:pt x="129187" y="33992"/>
                  </a:lnTo>
                  <a:lnTo>
                    <a:pt x="122433" y="16846"/>
                  </a:lnTo>
                  <a:close/>
                </a:path>
              </a:pathLst>
            </a:custGeom>
            <a:solidFill>
              <a:srgbClr val="F1F5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489705" y="483852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670508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489705" y="3855269"/>
              <a:ext cx="2096369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1323746" y="3639206"/>
              <a:ext cx="2096369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2266692" y="3703445"/>
              <a:ext cx="21047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T28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3489705" y="3639206"/>
              <a:ext cx="2096369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4432650" y="3703445"/>
              <a:ext cx="21047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T56</a:t>
              </a:r>
            </a:p>
          </p:txBody>
        </p:sp>
        <p:sp>
          <p:nvSpPr>
            <p:cNvPr id="203" name="rc202"/>
            <p:cNvSpPr/>
            <p:nvPr/>
          </p:nvSpPr>
          <p:spPr>
            <a:xfrm>
              <a:off x="1323746" y="1210658"/>
              <a:ext cx="2096369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2302245" y="1274897"/>
              <a:ext cx="13937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T0</a:t>
              </a:r>
            </a:p>
          </p:txBody>
        </p:sp>
        <p:sp>
          <p:nvSpPr>
            <p:cNvPr id="205" name="rc204"/>
            <p:cNvSpPr/>
            <p:nvPr/>
          </p:nvSpPr>
          <p:spPr>
            <a:xfrm>
              <a:off x="3489705" y="1210658"/>
              <a:ext cx="2096369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4468203" y="1277953"/>
              <a:ext cx="13937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T4</a:t>
              </a:r>
            </a:p>
          </p:txBody>
        </p:sp>
        <p:sp>
          <p:nvSpPr>
            <p:cNvPr id="207" name="pl206"/>
            <p:cNvSpPr/>
            <p:nvPr/>
          </p:nvSpPr>
          <p:spPr>
            <a:xfrm>
              <a:off x="1397953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766818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35684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504550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873416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242282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1342236" y="6057739"/>
              <a:ext cx="11143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-3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711102" y="605932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079968" y="6060795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468997" y="60577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837863" y="60607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3206729" y="605932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19" name="pl218"/>
            <p:cNvSpPr/>
            <p:nvPr/>
          </p:nvSpPr>
          <p:spPr>
            <a:xfrm>
              <a:off x="3563911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32777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301642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670508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039374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408240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4"/>
            <p:cNvSpPr/>
            <p:nvPr/>
          </p:nvSpPr>
          <p:spPr>
            <a:xfrm>
              <a:off x="3508195" y="6057739"/>
              <a:ext cx="11143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-3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3877060" y="605932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4245926" y="6060795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4634956" y="60577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5003821" y="60607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5372687" y="605932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149684" y="3525137"/>
              <a:ext cx="11143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-3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1149684" y="3140403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1149684" y="2755560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1190011" y="2366188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190011" y="1982927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190011" y="1595137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37" name="pl236"/>
            <p:cNvSpPr/>
            <p:nvPr/>
          </p:nvSpPr>
          <p:spPr>
            <a:xfrm>
              <a:off x="1288952" y="35689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288952" y="3182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288952" y="2796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288952" y="2409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288952" y="2023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288952" y="1637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1149684" y="5953685"/>
              <a:ext cx="11143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-3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1149684" y="5568951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1149684" y="5184108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1190011" y="479473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1190011" y="441147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1190011" y="4023685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49" name="pl248"/>
            <p:cNvSpPr/>
            <p:nvPr/>
          </p:nvSpPr>
          <p:spPr>
            <a:xfrm>
              <a:off x="1288952" y="5997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288952" y="5611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288952" y="5224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288952" y="48385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288952" y="4452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288952" y="4065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4"/>
            <p:cNvSpPr/>
            <p:nvPr/>
          </p:nvSpPr>
          <p:spPr>
            <a:xfrm>
              <a:off x="3110196" y="6194034"/>
              <a:ext cx="689427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immscore</a:t>
              </a:r>
            </a:p>
          </p:txBody>
        </p:sp>
        <p:sp>
          <p:nvSpPr>
            <p:cNvPr id="256" name="tx255"/>
            <p:cNvSpPr/>
            <p:nvPr/>
          </p:nvSpPr>
          <p:spPr>
            <a:xfrm rot="-5400000">
              <a:off x="637058" y="3658384"/>
              <a:ext cx="789427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driverscore</a:t>
              </a:r>
            </a:p>
          </p:txBody>
        </p:sp>
        <p:sp>
          <p:nvSpPr>
            <p:cNvPr id="257" name="rc256"/>
            <p:cNvSpPr/>
            <p:nvPr/>
          </p:nvSpPr>
          <p:spPr>
            <a:xfrm>
              <a:off x="5725252" y="2993969"/>
              <a:ext cx="605958" cy="14369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8" name="pic2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4841" y="3264048"/>
              <a:ext cx="219455" cy="1097280"/>
            </a:xfrm>
            <a:prstGeom prst="rect">
              <a:avLst/>
            </a:prstGeom>
          </p:spPr>
        </p:pic>
        <p:sp>
          <p:nvSpPr>
            <p:cNvPr id="259" name="tx258"/>
            <p:cNvSpPr/>
            <p:nvPr/>
          </p:nvSpPr>
          <p:spPr>
            <a:xfrm>
              <a:off x="6083886" y="415947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6083886" y="396418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6083886" y="376889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6083886" y="357360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6083886" y="337831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794841" y="3071812"/>
              <a:ext cx="33219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level</a:t>
              </a:r>
            </a:p>
          </p:txBody>
        </p:sp>
        <p:sp>
          <p:nvSpPr>
            <p:cNvPr id="265" name="pl264"/>
            <p:cNvSpPr/>
            <p:nvPr/>
          </p:nvSpPr>
          <p:spPr>
            <a:xfrm>
              <a:off x="5794841" y="42032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794841" y="40079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794841" y="381268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5794841" y="361739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794841" y="342210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970406" y="42032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970406" y="40079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5970406" y="381268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970406" y="361739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5970406" y="342210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2022-04-10T11:14:40Z</dcterms:modified>
  <cp:category/>
</cp:coreProperties>
</file>