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7315200" cy="4572000"/>
            <a:chOff x="914400" y="9144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2967" y="1002967"/>
              <a:ext cx="7138064" cy="31776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81028" y="1074967"/>
              <a:ext cx="6588003" cy="30709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65975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437841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09707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451908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23774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395639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81028" y="1214554"/>
              <a:ext cx="6588003" cy="2791731"/>
            </a:xfrm>
            <a:custGeom>
              <a:avLst/>
              <a:pathLst>
                <a:path w="6588003" h="2791731">
                  <a:moveTo>
                    <a:pt x="0" y="2653805"/>
                  </a:moveTo>
                  <a:lnTo>
                    <a:pt x="985" y="2392674"/>
                  </a:lnTo>
                  <a:lnTo>
                    <a:pt x="1971" y="2393313"/>
                  </a:lnTo>
                  <a:lnTo>
                    <a:pt x="2957" y="2393952"/>
                  </a:lnTo>
                  <a:lnTo>
                    <a:pt x="3943" y="2394591"/>
                  </a:lnTo>
                  <a:lnTo>
                    <a:pt x="4929" y="2395230"/>
                  </a:lnTo>
                  <a:lnTo>
                    <a:pt x="5915" y="2395869"/>
                  </a:lnTo>
                  <a:lnTo>
                    <a:pt x="6901" y="2230024"/>
                  </a:lnTo>
                  <a:lnTo>
                    <a:pt x="7887" y="2230662"/>
                  </a:lnTo>
                  <a:lnTo>
                    <a:pt x="8873" y="2231301"/>
                  </a:lnTo>
                  <a:lnTo>
                    <a:pt x="9859" y="2231940"/>
                  </a:lnTo>
                  <a:lnTo>
                    <a:pt x="10845" y="2232579"/>
                  </a:lnTo>
                  <a:lnTo>
                    <a:pt x="11831" y="2233218"/>
                  </a:lnTo>
                  <a:lnTo>
                    <a:pt x="12817" y="2233857"/>
                  </a:lnTo>
                  <a:lnTo>
                    <a:pt x="13803" y="2234496"/>
                  </a:lnTo>
                  <a:lnTo>
                    <a:pt x="14788" y="2235135"/>
                  </a:lnTo>
                  <a:lnTo>
                    <a:pt x="15774" y="2235774"/>
                  </a:lnTo>
                  <a:lnTo>
                    <a:pt x="16760" y="2236413"/>
                  </a:lnTo>
                  <a:lnTo>
                    <a:pt x="17746" y="2237052"/>
                  </a:lnTo>
                  <a:lnTo>
                    <a:pt x="18732" y="2237691"/>
                  </a:lnTo>
                  <a:lnTo>
                    <a:pt x="19718" y="2238330"/>
                  </a:lnTo>
                  <a:lnTo>
                    <a:pt x="20704" y="2103352"/>
                  </a:lnTo>
                  <a:lnTo>
                    <a:pt x="21690" y="2103991"/>
                  </a:lnTo>
                  <a:lnTo>
                    <a:pt x="22676" y="2104629"/>
                  </a:lnTo>
                  <a:lnTo>
                    <a:pt x="23662" y="2105268"/>
                  </a:lnTo>
                  <a:lnTo>
                    <a:pt x="24648" y="1975838"/>
                  </a:lnTo>
                  <a:lnTo>
                    <a:pt x="25634" y="1976477"/>
                  </a:lnTo>
                  <a:lnTo>
                    <a:pt x="26620" y="1977116"/>
                  </a:lnTo>
                  <a:lnTo>
                    <a:pt x="27606" y="1977755"/>
                  </a:lnTo>
                  <a:lnTo>
                    <a:pt x="28592" y="1978394"/>
                  </a:lnTo>
                  <a:lnTo>
                    <a:pt x="29577" y="1979033"/>
                  </a:lnTo>
                  <a:lnTo>
                    <a:pt x="30563" y="1979672"/>
                  </a:lnTo>
                  <a:lnTo>
                    <a:pt x="31549" y="1980311"/>
                  </a:lnTo>
                  <a:lnTo>
                    <a:pt x="32535" y="1980949"/>
                  </a:lnTo>
                  <a:lnTo>
                    <a:pt x="33521" y="1981588"/>
                  </a:lnTo>
                  <a:lnTo>
                    <a:pt x="34507" y="1982227"/>
                  </a:lnTo>
                  <a:lnTo>
                    <a:pt x="35493" y="1982866"/>
                  </a:lnTo>
                  <a:lnTo>
                    <a:pt x="36479" y="1983505"/>
                  </a:lnTo>
                  <a:lnTo>
                    <a:pt x="37465" y="1871574"/>
                  </a:lnTo>
                  <a:lnTo>
                    <a:pt x="38451" y="1872213"/>
                  </a:lnTo>
                  <a:lnTo>
                    <a:pt x="39437" y="1872852"/>
                  </a:lnTo>
                  <a:lnTo>
                    <a:pt x="40423" y="1873491"/>
                  </a:lnTo>
                  <a:lnTo>
                    <a:pt x="41409" y="1874130"/>
                  </a:lnTo>
                  <a:lnTo>
                    <a:pt x="42395" y="1765499"/>
                  </a:lnTo>
                  <a:lnTo>
                    <a:pt x="43381" y="1766138"/>
                  </a:lnTo>
                  <a:lnTo>
                    <a:pt x="44366" y="1766777"/>
                  </a:lnTo>
                  <a:lnTo>
                    <a:pt x="45352" y="1767416"/>
                  </a:lnTo>
                  <a:lnTo>
                    <a:pt x="46338" y="1768055"/>
                  </a:lnTo>
                  <a:lnTo>
                    <a:pt x="47324" y="1768694"/>
                  </a:lnTo>
                  <a:lnTo>
                    <a:pt x="48310" y="1664272"/>
                  </a:lnTo>
                  <a:lnTo>
                    <a:pt x="49296" y="1664911"/>
                  </a:lnTo>
                  <a:lnTo>
                    <a:pt x="50282" y="1665550"/>
                  </a:lnTo>
                  <a:lnTo>
                    <a:pt x="51268" y="1666189"/>
                  </a:lnTo>
                  <a:lnTo>
                    <a:pt x="52254" y="1666828"/>
                  </a:lnTo>
                  <a:lnTo>
                    <a:pt x="53240" y="1667467"/>
                  </a:lnTo>
                  <a:lnTo>
                    <a:pt x="54226" y="1566713"/>
                  </a:lnTo>
                  <a:lnTo>
                    <a:pt x="55212" y="1567352"/>
                  </a:lnTo>
                  <a:lnTo>
                    <a:pt x="56198" y="1567991"/>
                  </a:lnTo>
                  <a:lnTo>
                    <a:pt x="57184" y="1568630"/>
                  </a:lnTo>
                  <a:lnTo>
                    <a:pt x="58170" y="1569269"/>
                  </a:lnTo>
                  <a:lnTo>
                    <a:pt x="59155" y="1472617"/>
                  </a:lnTo>
                  <a:lnTo>
                    <a:pt x="60141" y="1473256"/>
                  </a:lnTo>
                  <a:lnTo>
                    <a:pt x="61127" y="1473895"/>
                  </a:lnTo>
                  <a:lnTo>
                    <a:pt x="62113" y="1474534"/>
                  </a:lnTo>
                  <a:lnTo>
                    <a:pt x="63099" y="1475173"/>
                  </a:lnTo>
                  <a:lnTo>
                    <a:pt x="64085" y="1475812"/>
                  </a:lnTo>
                  <a:lnTo>
                    <a:pt x="65071" y="1476451"/>
                  </a:lnTo>
                  <a:lnTo>
                    <a:pt x="66057" y="1477090"/>
                  </a:lnTo>
                  <a:lnTo>
                    <a:pt x="67043" y="1477728"/>
                  </a:lnTo>
                  <a:lnTo>
                    <a:pt x="68029" y="1478367"/>
                  </a:lnTo>
                  <a:lnTo>
                    <a:pt x="69015" y="1479006"/>
                  </a:lnTo>
                  <a:lnTo>
                    <a:pt x="70001" y="1479645"/>
                  </a:lnTo>
                  <a:lnTo>
                    <a:pt x="70987" y="1480284"/>
                  </a:lnTo>
                  <a:lnTo>
                    <a:pt x="71973" y="1480923"/>
                  </a:lnTo>
                  <a:lnTo>
                    <a:pt x="72959" y="1481562"/>
                  </a:lnTo>
                  <a:lnTo>
                    <a:pt x="73944" y="1482201"/>
                  </a:lnTo>
                  <a:lnTo>
                    <a:pt x="74930" y="1482840"/>
                  </a:lnTo>
                  <a:lnTo>
                    <a:pt x="75916" y="1483479"/>
                  </a:lnTo>
                  <a:lnTo>
                    <a:pt x="76902" y="1484118"/>
                  </a:lnTo>
                  <a:lnTo>
                    <a:pt x="77888" y="1484757"/>
                  </a:lnTo>
                  <a:lnTo>
                    <a:pt x="78874" y="1485396"/>
                  </a:lnTo>
                  <a:lnTo>
                    <a:pt x="79860" y="1486035"/>
                  </a:lnTo>
                  <a:lnTo>
                    <a:pt x="80846" y="1486674"/>
                  </a:lnTo>
                  <a:lnTo>
                    <a:pt x="81832" y="1487313"/>
                  </a:lnTo>
                  <a:lnTo>
                    <a:pt x="82818" y="1399624"/>
                  </a:lnTo>
                  <a:lnTo>
                    <a:pt x="83804" y="1400263"/>
                  </a:lnTo>
                  <a:lnTo>
                    <a:pt x="84790" y="1400901"/>
                  </a:lnTo>
                  <a:lnTo>
                    <a:pt x="85776" y="1401540"/>
                  </a:lnTo>
                  <a:lnTo>
                    <a:pt x="86762" y="1402179"/>
                  </a:lnTo>
                  <a:lnTo>
                    <a:pt x="87748" y="1402818"/>
                  </a:lnTo>
                  <a:lnTo>
                    <a:pt x="88733" y="1403457"/>
                  </a:lnTo>
                  <a:lnTo>
                    <a:pt x="89719" y="1404096"/>
                  </a:lnTo>
                  <a:lnTo>
                    <a:pt x="90705" y="1404735"/>
                  </a:lnTo>
                  <a:lnTo>
                    <a:pt x="91691" y="1405374"/>
                  </a:lnTo>
                  <a:lnTo>
                    <a:pt x="92677" y="1406013"/>
                  </a:lnTo>
                  <a:lnTo>
                    <a:pt x="93663" y="1406652"/>
                  </a:lnTo>
                  <a:lnTo>
                    <a:pt x="94649" y="1407291"/>
                  </a:lnTo>
                  <a:lnTo>
                    <a:pt x="95635" y="1407930"/>
                  </a:lnTo>
                  <a:lnTo>
                    <a:pt x="96621" y="1408569"/>
                  </a:lnTo>
                  <a:lnTo>
                    <a:pt x="97607" y="1409208"/>
                  </a:lnTo>
                  <a:lnTo>
                    <a:pt x="98593" y="1409847"/>
                  </a:lnTo>
                  <a:lnTo>
                    <a:pt x="99579" y="1326211"/>
                  </a:lnTo>
                  <a:lnTo>
                    <a:pt x="100565" y="1326850"/>
                  </a:lnTo>
                  <a:lnTo>
                    <a:pt x="101551" y="1327489"/>
                  </a:lnTo>
                  <a:lnTo>
                    <a:pt x="102537" y="1244336"/>
                  </a:lnTo>
                  <a:lnTo>
                    <a:pt x="103522" y="1244975"/>
                  </a:lnTo>
                  <a:lnTo>
                    <a:pt x="104508" y="1245614"/>
                  </a:lnTo>
                  <a:lnTo>
                    <a:pt x="105494" y="1246253"/>
                  </a:lnTo>
                  <a:lnTo>
                    <a:pt x="106480" y="1246892"/>
                  </a:lnTo>
                  <a:lnTo>
                    <a:pt x="107466" y="1247531"/>
                  </a:lnTo>
                  <a:lnTo>
                    <a:pt x="108452" y="1248170"/>
                  </a:lnTo>
                  <a:lnTo>
                    <a:pt x="109438" y="1248809"/>
                  </a:lnTo>
                  <a:lnTo>
                    <a:pt x="110424" y="1249448"/>
                  </a:lnTo>
                  <a:lnTo>
                    <a:pt x="111410" y="1250087"/>
                  </a:lnTo>
                  <a:lnTo>
                    <a:pt x="112396" y="1250726"/>
                  </a:lnTo>
                  <a:lnTo>
                    <a:pt x="113382" y="1251365"/>
                  </a:lnTo>
                  <a:lnTo>
                    <a:pt x="114368" y="1172477"/>
                  </a:lnTo>
                  <a:lnTo>
                    <a:pt x="115354" y="1173116"/>
                  </a:lnTo>
                  <a:lnTo>
                    <a:pt x="116340" y="1173755"/>
                  </a:lnTo>
                  <a:lnTo>
                    <a:pt x="117326" y="1174394"/>
                  </a:lnTo>
                  <a:lnTo>
                    <a:pt x="118311" y="1175033"/>
                  </a:lnTo>
                  <a:lnTo>
                    <a:pt x="119297" y="1175671"/>
                  </a:lnTo>
                  <a:lnTo>
                    <a:pt x="120283" y="1176310"/>
                  </a:lnTo>
                  <a:lnTo>
                    <a:pt x="121269" y="1176949"/>
                  </a:lnTo>
                  <a:lnTo>
                    <a:pt x="122255" y="1177588"/>
                  </a:lnTo>
                  <a:lnTo>
                    <a:pt x="123241" y="1178227"/>
                  </a:lnTo>
                  <a:lnTo>
                    <a:pt x="124227" y="1178866"/>
                  </a:lnTo>
                  <a:lnTo>
                    <a:pt x="125213" y="1179505"/>
                  </a:lnTo>
                  <a:lnTo>
                    <a:pt x="126199" y="1103954"/>
                  </a:lnTo>
                  <a:lnTo>
                    <a:pt x="127185" y="1104593"/>
                  </a:lnTo>
                  <a:lnTo>
                    <a:pt x="128171" y="1105231"/>
                  </a:lnTo>
                  <a:lnTo>
                    <a:pt x="129157" y="1105870"/>
                  </a:lnTo>
                  <a:lnTo>
                    <a:pt x="130143" y="1106509"/>
                  </a:lnTo>
                  <a:lnTo>
                    <a:pt x="131129" y="1107148"/>
                  </a:lnTo>
                  <a:lnTo>
                    <a:pt x="132115" y="1107787"/>
                  </a:lnTo>
                  <a:lnTo>
                    <a:pt x="133100" y="1108426"/>
                  </a:lnTo>
                  <a:lnTo>
                    <a:pt x="134086" y="1109065"/>
                  </a:lnTo>
                  <a:lnTo>
                    <a:pt x="135072" y="1109704"/>
                  </a:lnTo>
                  <a:lnTo>
                    <a:pt x="136058" y="1110343"/>
                  </a:lnTo>
                  <a:lnTo>
                    <a:pt x="137044" y="1110982"/>
                  </a:lnTo>
                  <a:lnTo>
                    <a:pt x="138030" y="1111621"/>
                  </a:lnTo>
                  <a:lnTo>
                    <a:pt x="139016" y="1112260"/>
                  </a:lnTo>
                  <a:lnTo>
                    <a:pt x="140002" y="1112899"/>
                  </a:lnTo>
                  <a:lnTo>
                    <a:pt x="140988" y="1113538"/>
                  </a:lnTo>
                  <a:lnTo>
                    <a:pt x="141974" y="1114177"/>
                  </a:lnTo>
                  <a:lnTo>
                    <a:pt x="142960" y="1114816"/>
                  </a:lnTo>
                  <a:lnTo>
                    <a:pt x="143946" y="1115455"/>
                  </a:lnTo>
                  <a:lnTo>
                    <a:pt x="144932" y="1116093"/>
                  </a:lnTo>
                  <a:lnTo>
                    <a:pt x="145918" y="1116732"/>
                  </a:lnTo>
                  <a:lnTo>
                    <a:pt x="146904" y="1117371"/>
                  </a:lnTo>
                  <a:lnTo>
                    <a:pt x="147889" y="1118010"/>
                  </a:lnTo>
                  <a:lnTo>
                    <a:pt x="148875" y="1045464"/>
                  </a:lnTo>
                  <a:lnTo>
                    <a:pt x="149861" y="1046103"/>
                  </a:lnTo>
                  <a:lnTo>
                    <a:pt x="150847" y="1046742"/>
                  </a:lnTo>
                  <a:lnTo>
                    <a:pt x="151833" y="1047380"/>
                  </a:lnTo>
                  <a:lnTo>
                    <a:pt x="152819" y="1048019"/>
                  </a:lnTo>
                  <a:lnTo>
                    <a:pt x="153805" y="976928"/>
                  </a:lnTo>
                  <a:lnTo>
                    <a:pt x="154791" y="905942"/>
                  </a:lnTo>
                  <a:lnTo>
                    <a:pt x="155777" y="906581"/>
                  </a:lnTo>
                  <a:lnTo>
                    <a:pt x="156763" y="907220"/>
                  </a:lnTo>
                  <a:lnTo>
                    <a:pt x="157749" y="907859"/>
                  </a:lnTo>
                  <a:lnTo>
                    <a:pt x="158735" y="908498"/>
                  </a:lnTo>
                  <a:lnTo>
                    <a:pt x="159721" y="838220"/>
                  </a:lnTo>
                  <a:lnTo>
                    <a:pt x="160707" y="838859"/>
                  </a:lnTo>
                  <a:lnTo>
                    <a:pt x="161692" y="839498"/>
                  </a:lnTo>
                  <a:lnTo>
                    <a:pt x="162678" y="840137"/>
                  </a:lnTo>
                  <a:lnTo>
                    <a:pt x="163664" y="840776"/>
                  </a:lnTo>
                  <a:lnTo>
                    <a:pt x="164650" y="770873"/>
                  </a:lnTo>
                  <a:lnTo>
                    <a:pt x="165636" y="771512"/>
                  </a:lnTo>
                  <a:lnTo>
                    <a:pt x="166622" y="772151"/>
                  </a:lnTo>
                  <a:lnTo>
                    <a:pt x="167608" y="772790"/>
                  </a:lnTo>
                  <a:lnTo>
                    <a:pt x="168594" y="773429"/>
                  </a:lnTo>
                  <a:lnTo>
                    <a:pt x="169580" y="774068"/>
                  </a:lnTo>
                  <a:lnTo>
                    <a:pt x="170566" y="774707"/>
                  </a:lnTo>
                  <a:lnTo>
                    <a:pt x="171552" y="706076"/>
                  </a:lnTo>
                  <a:lnTo>
                    <a:pt x="172538" y="706715"/>
                  </a:lnTo>
                  <a:lnTo>
                    <a:pt x="173524" y="707354"/>
                  </a:lnTo>
                  <a:lnTo>
                    <a:pt x="174510" y="707993"/>
                  </a:lnTo>
                  <a:lnTo>
                    <a:pt x="175496" y="708632"/>
                  </a:lnTo>
                  <a:lnTo>
                    <a:pt x="176481" y="709271"/>
                  </a:lnTo>
                  <a:lnTo>
                    <a:pt x="177467" y="709910"/>
                  </a:lnTo>
                  <a:lnTo>
                    <a:pt x="178453" y="710549"/>
                  </a:lnTo>
                  <a:lnTo>
                    <a:pt x="179439" y="711188"/>
                  </a:lnTo>
                  <a:lnTo>
                    <a:pt x="180425" y="711827"/>
                  </a:lnTo>
                  <a:lnTo>
                    <a:pt x="181411" y="712466"/>
                  </a:lnTo>
                  <a:lnTo>
                    <a:pt x="182397" y="713104"/>
                  </a:lnTo>
                  <a:lnTo>
                    <a:pt x="183383" y="713743"/>
                  </a:lnTo>
                  <a:lnTo>
                    <a:pt x="184369" y="714382"/>
                  </a:lnTo>
                  <a:lnTo>
                    <a:pt x="185355" y="715021"/>
                  </a:lnTo>
                  <a:lnTo>
                    <a:pt x="186341" y="715660"/>
                  </a:lnTo>
                  <a:lnTo>
                    <a:pt x="187327" y="716299"/>
                  </a:lnTo>
                  <a:lnTo>
                    <a:pt x="188313" y="649503"/>
                  </a:lnTo>
                  <a:lnTo>
                    <a:pt x="189299" y="650142"/>
                  </a:lnTo>
                  <a:lnTo>
                    <a:pt x="190285" y="650781"/>
                  </a:lnTo>
                  <a:lnTo>
                    <a:pt x="191270" y="651420"/>
                  </a:lnTo>
                  <a:lnTo>
                    <a:pt x="192256" y="652059"/>
                  </a:lnTo>
                  <a:lnTo>
                    <a:pt x="193242" y="652697"/>
                  </a:lnTo>
                  <a:lnTo>
                    <a:pt x="194228" y="653336"/>
                  </a:lnTo>
                  <a:lnTo>
                    <a:pt x="195214" y="653975"/>
                  </a:lnTo>
                  <a:lnTo>
                    <a:pt x="196200" y="654614"/>
                  </a:lnTo>
                  <a:lnTo>
                    <a:pt x="197186" y="655253"/>
                  </a:lnTo>
                  <a:lnTo>
                    <a:pt x="198172" y="655892"/>
                  </a:lnTo>
                  <a:lnTo>
                    <a:pt x="199158" y="656531"/>
                  </a:lnTo>
                  <a:lnTo>
                    <a:pt x="200144" y="657170"/>
                  </a:lnTo>
                  <a:lnTo>
                    <a:pt x="201130" y="657809"/>
                  </a:lnTo>
                  <a:lnTo>
                    <a:pt x="202116" y="658448"/>
                  </a:lnTo>
                  <a:lnTo>
                    <a:pt x="203102" y="659087"/>
                  </a:lnTo>
                  <a:lnTo>
                    <a:pt x="204088" y="659726"/>
                  </a:lnTo>
                  <a:lnTo>
                    <a:pt x="205074" y="660365"/>
                  </a:lnTo>
                  <a:lnTo>
                    <a:pt x="206059" y="661004"/>
                  </a:lnTo>
                  <a:lnTo>
                    <a:pt x="207045" y="596480"/>
                  </a:lnTo>
                  <a:lnTo>
                    <a:pt x="208031" y="597119"/>
                  </a:lnTo>
                  <a:lnTo>
                    <a:pt x="209017" y="597758"/>
                  </a:lnTo>
                  <a:lnTo>
                    <a:pt x="210003" y="598397"/>
                  </a:lnTo>
                  <a:lnTo>
                    <a:pt x="210989" y="599036"/>
                  </a:lnTo>
                  <a:lnTo>
                    <a:pt x="211975" y="599674"/>
                  </a:lnTo>
                  <a:lnTo>
                    <a:pt x="212961" y="600313"/>
                  </a:lnTo>
                  <a:lnTo>
                    <a:pt x="213947" y="600952"/>
                  </a:lnTo>
                  <a:lnTo>
                    <a:pt x="214933" y="601591"/>
                  </a:lnTo>
                  <a:lnTo>
                    <a:pt x="215919" y="537659"/>
                  </a:lnTo>
                  <a:lnTo>
                    <a:pt x="216905" y="538298"/>
                  </a:lnTo>
                  <a:lnTo>
                    <a:pt x="217891" y="538937"/>
                  </a:lnTo>
                  <a:lnTo>
                    <a:pt x="218877" y="539576"/>
                  </a:lnTo>
                  <a:lnTo>
                    <a:pt x="219863" y="540215"/>
                  </a:lnTo>
                  <a:lnTo>
                    <a:pt x="220848" y="540854"/>
                  </a:lnTo>
                  <a:lnTo>
                    <a:pt x="221834" y="541493"/>
                  </a:lnTo>
                  <a:lnTo>
                    <a:pt x="222820" y="542132"/>
                  </a:lnTo>
                  <a:lnTo>
                    <a:pt x="223806" y="542771"/>
                  </a:lnTo>
                  <a:lnTo>
                    <a:pt x="224792" y="543409"/>
                  </a:lnTo>
                  <a:lnTo>
                    <a:pt x="225778" y="544048"/>
                  </a:lnTo>
                  <a:lnTo>
                    <a:pt x="226764" y="544687"/>
                  </a:lnTo>
                  <a:lnTo>
                    <a:pt x="227750" y="545326"/>
                  </a:lnTo>
                  <a:lnTo>
                    <a:pt x="228736" y="545965"/>
                  </a:lnTo>
                  <a:lnTo>
                    <a:pt x="229722" y="546604"/>
                  </a:lnTo>
                  <a:lnTo>
                    <a:pt x="230708" y="547243"/>
                  </a:lnTo>
                  <a:lnTo>
                    <a:pt x="231694" y="547882"/>
                  </a:lnTo>
                  <a:lnTo>
                    <a:pt x="232680" y="548521"/>
                  </a:lnTo>
                  <a:lnTo>
                    <a:pt x="233666" y="549160"/>
                  </a:lnTo>
                  <a:lnTo>
                    <a:pt x="234652" y="549799"/>
                  </a:lnTo>
                  <a:lnTo>
                    <a:pt x="235637" y="550438"/>
                  </a:lnTo>
                  <a:lnTo>
                    <a:pt x="236623" y="551077"/>
                  </a:lnTo>
                  <a:lnTo>
                    <a:pt x="237609" y="551716"/>
                  </a:lnTo>
                  <a:lnTo>
                    <a:pt x="238595" y="552355"/>
                  </a:lnTo>
                  <a:lnTo>
                    <a:pt x="239581" y="552994"/>
                  </a:lnTo>
                  <a:lnTo>
                    <a:pt x="240567" y="553632"/>
                  </a:lnTo>
                  <a:lnTo>
                    <a:pt x="241553" y="554271"/>
                  </a:lnTo>
                  <a:lnTo>
                    <a:pt x="242539" y="554910"/>
                  </a:lnTo>
                  <a:lnTo>
                    <a:pt x="243525" y="493849"/>
                  </a:lnTo>
                  <a:lnTo>
                    <a:pt x="244511" y="494488"/>
                  </a:lnTo>
                  <a:lnTo>
                    <a:pt x="245497" y="495127"/>
                  </a:lnTo>
                  <a:lnTo>
                    <a:pt x="246483" y="495766"/>
                  </a:lnTo>
                  <a:lnTo>
                    <a:pt x="247469" y="496405"/>
                  </a:lnTo>
                  <a:lnTo>
                    <a:pt x="248455" y="497044"/>
                  </a:lnTo>
                  <a:lnTo>
                    <a:pt x="249441" y="497683"/>
                  </a:lnTo>
                  <a:lnTo>
                    <a:pt x="250426" y="498321"/>
                  </a:lnTo>
                  <a:lnTo>
                    <a:pt x="251412" y="498960"/>
                  </a:lnTo>
                  <a:lnTo>
                    <a:pt x="252398" y="499599"/>
                  </a:lnTo>
                  <a:lnTo>
                    <a:pt x="253384" y="500238"/>
                  </a:lnTo>
                  <a:lnTo>
                    <a:pt x="254370" y="500877"/>
                  </a:lnTo>
                  <a:lnTo>
                    <a:pt x="255356" y="501516"/>
                  </a:lnTo>
                  <a:lnTo>
                    <a:pt x="256342" y="502155"/>
                  </a:lnTo>
                  <a:lnTo>
                    <a:pt x="257328" y="502794"/>
                  </a:lnTo>
                  <a:lnTo>
                    <a:pt x="258314" y="503433"/>
                  </a:lnTo>
                  <a:lnTo>
                    <a:pt x="259300" y="504072"/>
                  </a:lnTo>
                  <a:lnTo>
                    <a:pt x="260286" y="504711"/>
                  </a:lnTo>
                  <a:lnTo>
                    <a:pt x="261272" y="445241"/>
                  </a:lnTo>
                  <a:lnTo>
                    <a:pt x="262258" y="445880"/>
                  </a:lnTo>
                  <a:lnTo>
                    <a:pt x="263244" y="446519"/>
                  </a:lnTo>
                  <a:lnTo>
                    <a:pt x="264230" y="447157"/>
                  </a:lnTo>
                  <a:lnTo>
                    <a:pt x="265215" y="447796"/>
                  </a:lnTo>
                  <a:lnTo>
                    <a:pt x="266201" y="448435"/>
                  </a:lnTo>
                  <a:lnTo>
                    <a:pt x="267187" y="449074"/>
                  </a:lnTo>
                  <a:lnTo>
                    <a:pt x="268173" y="449713"/>
                  </a:lnTo>
                  <a:lnTo>
                    <a:pt x="269159" y="450352"/>
                  </a:lnTo>
                  <a:lnTo>
                    <a:pt x="270145" y="450991"/>
                  </a:lnTo>
                  <a:lnTo>
                    <a:pt x="271131" y="451630"/>
                  </a:lnTo>
                  <a:lnTo>
                    <a:pt x="272117" y="452269"/>
                  </a:lnTo>
                  <a:lnTo>
                    <a:pt x="273103" y="452908"/>
                  </a:lnTo>
                  <a:lnTo>
                    <a:pt x="274089" y="453547"/>
                  </a:lnTo>
                  <a:lnTo>
                    <a:pt x="275075" y="454186"/>
                  </a:lnTo>
                  <a:lnTo>
                    <a:pt x="276061" y="454825"/>
                  </a:lnTo>
                  <a:lnTo>
                    <a:pt x="277047" y="396509"/>
                  </a:lnTo>
                  <a:lnTo>
                    <a:pt x="278033" y="397148"/>
                  </a:lnTo>
                  <a:lnTo>
                    <a:pt x="279019" y="397787"/>
                  </a:lnTo>
                  <a:lnTo>
                    <a:pt x="280004" y="398426"/>
                  </a:lnTo>
                  <a:lnTo>
                    <a:pt x="280990" y="399065"/>
                  </a:lnTo>
                  <a:lnTo>
                    <a:pt x="281976" y="399704"/>
                  </a:lnTo>
                  <a:lnTo>
                    <a:pt x="282962" y="400342"/>
                  </a:lnTo>
                  <a:lnTo>
                    <a:pt x="283948" y="400981"/>
                  </a:lnTo>
                  <a:lnTo>
                    <a:pt x="284934" y="401620"/>
                  </a:lnTo>
                  <a:lnTo>
                    <a:pt x="285920" y="402259"/>
                  </a:lnTo>
                  <a:lnTo>
                    <a:pt x="286906" y="402898"/>
                  </a:lnTo>
                  <a:lnTo>
                    <a:pt x="287892" y="403537"/>
                  </a:lnTo>
                  <a:lnTo>
                    <a:pt x="288878" y="404176"/>
                  </a:lnTo>
                  <a:lnTo>
                    <a:pt x="289864" y="404815"/>
                  </a:lnTo>
                  <a:lnTo>
                    <a:pt x="290850" y="405454"/>
                  </a:lnTo>
                  <a:lnTo>
                    <a:pt x="291836" y="406093"/>
                  </a:lnTo>
                  <a:lnTo>
                    <a:pt x="292822" y="406732"/>
                  </a:lnTo>
                  <a:lnTo>
                    <a:pt x="293808" y="407371"/>
                  </a:lnTo>
                  <a:lnTo>
                    <a:pt x="294793" y="408010"/>
                  </a:lnTo>
                  <a:lnTo>
                    <a:pt x="295779" y="408649"/>
                  </a:lnTo>
                  <a:lnTo>
                    <a:pt x="296765" y="409288"/>
                  </a:lnTo>
                  <a:lnTo>
                    <a:pt x="297751" y="409927"/>
                  </a:lnTo>
                  <a:lnTo>
                    <a:pt x="298737" y="410566"/>
                  </a:lnTo>
                  <a:lnTo>
                    <a:pt x="299723" y="411204"/>
                  </a:lnTo>
                  <a:lnTo>
                    <a:pt x="300709" y="411843"/>
                  </a:lnTo>
                  <a:lnTo>
                    <a:pt x="301695" y="412482"/>
                  </a:lnTo>
                  <a:lnTo>
                    <a:pt x="302681" y="413121"/>
                  </a:lnTo>
                  <a:lnTo>
                    <a:pt x="303667" y="413760"/>
                  </a:lnTo>
                  <a:lnTo>
                    <a:pt x="304653" y="414399"/>
                  </a:lnTo>
                  <a:lnTo>
                    <a:pt x="305639" y="415038"/>
                  </a:lnTo>
                  <a:lnTo>
                    <a:pt x="306625" y="415677"/>
                  </a:lnTo>
                  <a:lnTo>
                    <a:pt x="307611" y="416316"/>
                  </a:lnTo>
                  <a:lnTo>
                    <a:pt x="308596" y="416955"/>
                  </a:lnTo>
                  <a:lnTo>
                    <a:pt x="309582" y="417594"/>
                  </a:lnTo>
                  <a:lnTo>
                    <a:pt x="310568" y="418233"/>
                  </a:lnTo>
                  <a:lnTo>
                    <a:pt x="311554" y="418872"/>
                  </a:lnTo>
                  <a:lnTo>
                    <a:pt x="312540" y="419511"/>
                  </a:lnTo>
                  <a:lnTo>
                    <a:pt x="313526" y="420150"/>
                  </a:lnTo>
                  <a:lnTo>
                    <a:pt x="314512" y="420789"/>
                  </a:lnTo>
                  <a:lnTo>
                    <a:pt x="315498" y="421427"/>
                  </a:lnTo>
                  <a:lnTo>
                    <a:pt x="316484" y="422066"/>
                  </a:lnTo>
                  <a:lnTo>
                    <a:pt x="317470" y="422705"/>
                  </a:lnTo>
                  <a:lnTo>
                    <a:pt x="318456" y="423344"/>
                  </a:lnTo>
                  <a:lnTo>
                    <a:pt x="319442" y="423983"/>
                  </a:lnTo>
                  <a:lnTo>
                    <a:pt x="320428" y="424622"/>
                  </a:lnTo>
                  <a:lnTo>
                    <a:pt x="321414" y="425261"/>
                  </a:lnTo>
                  <a:lnTo>
                    <a:pt x="322400" y="425900"/>
                  </a:lnTo>
                  <a:lnTo>
                    <a:pt x="323385" y="426539"/>
                  </a:lnTo>
                  <a:lnTo>
                    <a:pt x="324371" y="427178"/>
                  </a:lnTo>
                  <a:lnTo>
                    <a:pt x="325357" y="427817"/>
                  </a:lnTo>
                  <a:lnTo>
                    <a:pt x="326343" y="428456"/>
                  </a:lnTo>
                  <a:lnTo>
                    <a:pt x="327329" y="429095"/>
                  </a:lnTo>
                  <a:lnTo>
                    <a:pt x="328315" y="374027"/>
                  </a:lnTo>
                  <a:lnTo>
                    <a:pt x="329301" y="374666"/>
                  </a:lnTo>
                  <a:lnTo>
                    <a:pt x="330287" y="375305"/>
                  </a:lnTo>
                  <a:lnTo>
                    <a:pt x="331273" y="375944"/>
                  </a:lnTo>
                  <a:lnTo>
                    <a:pt x="332259" y="376583"/>
                  </a:lnTo>
                  <a:lnTo>
                    <a:pt x="333245" y="377222"/>
                  </a:lnTo>
                  <a:lnTo>
                    <a:pt x="334231" y="377861"/>
                  </a:lnTo>
                  <a:lnTo>
                    <a:pt x="335217" y="378500"/>
                  </a:lnTo>
                  <a:lnTo>
                    <a:pt x="336203" y="379138"/>
                  </a:lnTo>
                  <a:lnTo>
                    <a:pt x="337189" y="379777"/>
                  </a:lnTo>
                  <a:lnTo>
                    <a:pt x="338174" y="380416"/>
                  </a:lnTo>
                  <a:lnTo>
                    <a:pt x="339160" y="381055"/>
                  </a:lnTo>
                  <a:lnTo>
                    <a:pt x="340146" y="381694"/>
                  </a:lnTo>
                  <a:lnTo>
                    <a:pt x="341132" y="382333"/>
                  </a:lnTo>
                  <a:lnTo>
                    <a:pt x="342118" y="382972"/>
                  </a:lnTo>
                  <a:lnTo>
                    <a:pt x="343104" y="383611"/>
                  </a:lnTo>
                  <a:lnTo>
                    <a:pt x="344090" y="384250"/>
                  </a:lnTo>
                  <a:lnTo>
                    <a:pt x="345076" y="384889"/>
                  </a:lnTo>
                  <a:lnTo>
                    <a:pt x="346062" y="385528"/>
                  </a:lnTo>
                  <a:lnTo>
                    <a:pt x="347048" y="386167"/>
                  </a:lnTo>
                  <a:lnTo>
                    <a:pt x="348034" y="386806"/>
                  </a:lnTo>
                  <a:lnTo>
                    <a:pt x="349020" y="332547"/>
                  </a:lnTo>
                  <a:lnTo>
                    <a:pt x="350006" y="333186"/>
                  </a:lnTo>
                  <a:lnTo>
                    <a:pt x="350992" y="333825"/>
                  </a:lnTo>
                  <a:lnTo>
                    <a:pt x="351978" y="334464"/>
                  </a:lnTo>
                  <a:lnTo>
                    <a:pt x="352963" y="335103"/>
                  </a:lnTo>
                  <a:lnTo>
                    <a:pt x="353949" y="335742"/>
                  </a:lnTo>
                  <a:lnTo>
                    <a:pt x="354935" y="336381"/>
                  </a:lnTo>
                  <a:lnTo>
                    <a:pt x="355921" y="337020"/>
                  </a:lnTo>
                  <a:lnTo>
                    <a:pt x="356907" y="337659"/>
                  </a:lnTo>
                  <a:lnTo>
                    <a:pt x="357893" y="338298"/>
                  </a:lnTo>
                  <a:lnTo>
                    <a:pt x="358879" y="338937"/>
                  </a:lnTo>
                  <a:lnTo>
                    <a:pt x="359865" y="339576"/>
                  </a:lnTo>
                  <a:lnTo>
                    <a:pt x="360851" y="340214"/>
                  </a:lnTo>
                  <a:lnTo>
                    <a:pt x="361837" y="340853"/>
                  </a:lnTo>
                  <a:lnTo>
                    <a:pt x="362823" y="341492"/>
                  </a:lnTo>
                  <a:lnTo>
                    <a:pt x="363809" y="342131"/>
                  </a:lnTo>
                  <a:lnTo>
                    <a:pt x="364795" y="342770"/>
                  </a:lnTo>
                  <a:lnTo>
                    <a:pt x="365781" y="343409"/>
                  </a:lnTo>
                  <a:lnTo>
                    <a:pt x="366767" y="344048"/>
                  </a:lnTo>
                  <a:lnTo>
                    <a:pt x="367752" y="344687"/>
                  </a:lnTo>
                  <a:lnTo>
                    <a:pt x="368738" y="345326"/>
                  </a:lnTo>
                  <a:lnTo>
                    <a:pt x="369724" y="345965"/>
                  </a:lnTo>
                  <a:lnTo>
                    <a:pt x="370710" y="346604"/>
                  </a:lnTo>
                  <a:lnTo>
                    <a:pt x="371696" y="347243"/>
                  </a:lnTo>
                  <a:lnTo>
                    <a:pt x="372682" y="294198"/>
                  </a:lnTo>
                  <a:lnTo>
                    <a:pt x="373668" y="294837"/>
                  </a:lnTo>
                  <a:lnTo>
                    <a:pt x="374654" y="295476"/>
                  </a:lnTo>
                  <a:lnTo>
                    <a:pt x="375640" y="296115"/>
                  </a:lnTo>
                  <a:lnTo>
                    <a:pt x="376626" y="296754"/>
                  </a:lnTo>
                  <a:lnTo>
                    <a:pt x="377612" y="297393"/>
                  </a:lnTo>
                  <a:lnTo>
                    <a:pt x="378598" y="298032"/>
                  </a:lnTo>
                  <a:lnTo>
                    <a:pt x="379584" y="298671"/>
                  </a:lnTo>
                  <a:lnTo>
                    <a:pt x="380570" y="299310"/>
                  </a:lnTo>
                  <a:lnTo>
                    <a:pt x="381556" y="299949"/>
                  </a:lnTo>
                  <a:lnTo>
                    <a:pt x="382541" y="300588"/>
                  </a:lnTo>
                  <a:lnTo>
                    <a:pt x="383527" y="301227"/>
                  </a:lnTo>
                  <a:lnTo>
                    <a:pt x="384513" y="301866"/>
                  </a:lnTo>
                  <a:lnTo>
                    <a:pt x="385499" y="302505"/>
                  </a:lnTo>
                  <a:lnTo>
                    <a:pt x="386485" y="303144"/>
                  </a:lnTo>
                  <a:lnTo>
                    <a:pt x="387471" y="303783"/>
                  </a:lnTo>
                  <a:lnTo>
                    <a:pt x="388457" y="304421"/>
                  </a:lnTo>
                  <a:lnTo>
                    <a:pt x="389443" y="305060"/>
                  </a:lnTo>
                  <a:lnTo>
                    <a:pt x="390429" y="305699"/>
                  </a:lnTo>
                  <a:lnTo>
                    <a:pt x="391415" y="306338"/>
                  </a:lnTo>
                  <a:lnTo>
                    <a:pt x="392401" y="306977"/>
                  </a:lnTo>
                  <a:lnTo>
                    <a:pt x="393387" y="307616"/>
                  </a:lnTo>
                  <a:lnTo>
                    <a:pt x="394373" y="255311"/>
                  </a:lnTo>
                  <a:lnTo>
                    <a:pt x="395359" y="255950"/>
                  </a:lnTo>
                  <a:lnTo>
                    <a:pt x="396345" y="256589"/>
                  </a:lnTo>
                  <a:lnTo>
                    <a:pt x="397330" y="257228"/>
                  </a:lnTo>
                  <a:lnTo>
                    <a:pt x="398316" y="257867"/>
                  </a:lnTo>
                  <a:lnTo>
                    <a:pt x="399302" y="258506"/>
                  </a:lnTo>
                  <a:lnTo>
                    <a:pt x="400288" y="259145"/>
                  </a:lnTo>
                  <a:lnTo>
                    <a:pt x="401274" y="259784"/>
                  </a:lnTo>
                  <a:lnTo>
                    <a:pt x="402260" y="260422"/>
                  </a:lnTo>
                  <a:lnTo>
                    <a:pt x="403246" y="261061"/>
                  </a:lnTo>
                  <a:lnTo>
                    <a:pt x="404232" y="261700"/>
                  </a:lnTo>
                  <a:lnTo>
                    <a:pt x="405218" y="209804"/>
                  </a:lnTo>
                  <a:lnTo>
                    <a:pt x="406204" y="210443"/>
                  </a:lnTo>
                  <a:lnTo>
                    <a:pt x="407190" y="211082"/>
                  </a:lnTo>
                  <a:lnTo>
                    <a:pt x="408176" y="211721"/>
                  </a:lnTo>
                  <a:lnTo>
                    <a:pt x="409162" y="212360"/>
                  </a:lnTo>
                  <a:lnTo>
                    <a:pt x="410148" y="212999"/>
                  </a:lnTo>
                  <a:lnTo>
                    <a:pt x="411134" y="213638"/>
                  </a:lnTo>
                  <a:lnTo>
                    <a:pt x="412119" y="214276"/>
                  </a:lnTo>
                  <a:lnTo>
                    <a:pt x="413105" y="214915"/>
                  </a:lnTo>
                  <a:lnTo>
                    <a:pt x="414091" y="215554"/>
                  </a:lnTo>
                  <a:lnTo>
                    <a:pt x="415077" y="216193"/>
                  </a:lnTo>
                  <a:lnTo>
                    <a:pt x="416063" y="216832"/>
                  </a:lnTo>
                  <a:lnTo>
                    <a:pt x="417049" y="217471"/>
                  </a:lnTo>
                  <a:lnTo>
                    <a:pt x="418035" y="218110"/>
                  </a:lnTo>
                  <a:lnTo>
                    <a:pt x="419021" y="218749"/>
                  </a:lnTo>
                  <a:lnTo>
                    <a:pt x="420007" y="219388"/>
                  </a:lnTo>
                  <a:lnTo>
                    <a:pt x="420993" y="220027"/>
                  </a:lnTo>
                  <a:lnTo>
                    <a:pt x="421979" y="220666"/>
                  </a:lnTo>
                  <a:lnTo>
                    <a:pt x="422965" y="221305"/>
                  </a:lnTo>
                  <a:lnTo>
                    <a:pt x="423951" y="170594"/>
                  </a:lnTo>
                  <a:lnTo>
                    <a:pt x="424937" y="171233"/>
                  </a:lnTo>
                  <a:lnTo>
                    <a:pt x="425923" y="171872"/>
                  </a:lnTo>
                  <a:lnTo>
                    <a:pt x="426908" y="172511"/>
                  </a:lnTo>
                  <a:lnTo>
                    <a:pt x="427894" y="173150"/>
                  </a:lnTo>
                  <a:lnTo>
                    <a:pt x="428880" y="173789"/>
                  </a:lnTo>
                  <a:lnTo>
                    <a:pt x="429866" y="174428"/>
                  </a:lnTo>
                  <a:lnTo>
                    <a:pt x="430852" y="175067"/>
                  </a:lnTo>
                  <a:lnTo>
                    <a:pt x="431838" y="175706"/>
                  </a:lnTo>
                  <a:lnTo>
                    <a:pt x="432824" y="176345"/>
                  </a:lnTo>
                  <a:lnTo>
                    <a:pt x="433810" y="176984"/>
                  </a:lnTo>
                  <a:lnTo>
                    <a:pt x="434796" y="177623"/>
                  </a:lnTo>
                  <a:lnTo>
                    <a:pt x="435782" y="178262"/>
                  </a:lnTo>
                  <a:lnTo>
                    <a:pt x="436768" y="178901"/>
                  </a:lnTo>
                  <a:lnTo>
                    <a:pt x="437754" y="179540"/>
                  </a:lnTo>
                  <a:lnTo>
                    <a:pt x="438740" y="180178"/>
                  </a:lnTo>
                  <a:lnTo>
                    <a:pt x="439726" y="180817"/>
                  </a:lnTo>
                  <a:lnTo>
                    <a:pt x="440712" y="181456"/>
                  </a:lnTo>
                  <a:lnTo>
                    <a:pt x="441697" y="182095"/>
                  </a:lnTo>
                  <a:lnTo>
                    <a:pt x="442683" y="182734"/>
                  </a:lnTo>
                  <a:lnTo>
                    <a:pt x="443669" y="183373"/>
                  </a:lnTo>
                  <a:lnTo>
                    <a:pt x="444655" y="184012"/>
                  </a:lnTo>
                  <a:lnTo>
                    <a:pt x="445641" y="184651"/>
                  </a:lnTo>
                  <a:lnTo>
                    <a:pt x="446627" y="185290"/>
                  </a:lnTo>
                  <a:lnTo>
                    <a:pt x="447613" y="185929"/>
                  </a:lnTo>
                  <a:lnTo>
                    <a:pt x="448599" y="186568"/>
                  </a:lnTo>
                  <a:lnTo>
                    <a:pt x="449585" y="187207"/>
                  </a:lnTo>
                  <a:lnTo>
                    <a:pt x="450571" y="187846"/>
                  </a:lnTo>
                  <a:lnTo>
                    <a:pt x="451557" y="188485"/>
                  </a:lnTo>
                  <a:lnTo>
                    <a:pt x="452543" y="189124"/>
                  </a:lnTo>
                  <a:lnTo>
                    <a:pt x="453529" y="189763"/>
                  </a:lnTo>
                  <a:lnTo>
                    <a:pt x="454515" y="190402"/>
                  </a:lnTo>
                  <a:lnTo>
                    <a:pt x="455500" y="191040"/>
                  </a:lnTo>
                  <a:lnTo>
                    <a:pt x="456486" y="191679"/>
                  </a:lnTo>
                  <a:lnTo>
                    <a:pt x="457472" y="192318"/>
                  </a:lnTo>
                  <a:lnTo>
                    <a:pt x="458458" y="192957"/>
                  </a:lnTo>
                  <a:lnTo>
                    <a:pt x="459444" y="193596"/>
                  </a:lnTo>
                  <a:lnTo>
                    <a:pt x="460430" y="194235"/>
                  </a:lnTo>
                  <a:lnTo>
                    <a:pt x="461416" y="194874"/>
                  </a:lnTo>
                  <a:lnTo>
                    <a:pt x="462402" y="195513"/>
                  </a:lnTo>
                  <a:lnTo>
                    <a:pt x="463388" y="196152"/>
                  </a:lnTo>
                  <a:lnTo>
                    <a:pt x="464374" y="196791"/>
                  </a:lnTo>
                  <a:lnTo>
                    <a:pt x="465360" y="197430"/>
                  </a:lnTo>
                  <a:lnTo>
                    <a:pt x="466346" y="198069"/>
                  </a:lnTo>
                  <a:lnTo>
                    <a:pt x="467332" y="198708"/>
                  </a:lnTo>
                  <a:lnTo>
                    <a:pt x="468318" y="199347"/>
                  </a:lnTo>
                  <a:lnTo>
                    <a:pt x="469304" y="199986"/>
                  </a:lnTo>
                  <a:lnTo>
                    <a:pt x="470289" y="200625"/>
                  </a:lnTo>
                  <a:lnTo>
                    <a:pt x="471275" y="201263"/>
                  </a:lnTo>
                  <a:lnTo>
                    <a:pt x="472261" y="201902"/>
                  </a:lnTo>
                  <a:lnTo>
                    <a:pt x="473247" y="202541"/>
                  </a:lnTo>
                  <a:lnTo>
                    <a:pt x="474233" y="203180"/>
                  </a:lnTo>
                  <a:lnTo>
                    <a:pt x="475219" y="203819"/>
                  </a:lnTo>
                  <a:lnTo>
                    <a:pt x="476205" y="204458"/>
                  </a:lnTo>
                  <a:lnTo>
                    <a:pt x="477191" y="205097"/>
                  </a:lnTo>
                  <a:lnTo>
                    <a:pt x="478177" y="205736"/>
                  </a:lnTo>
                  <a:lnTo>
                    <a:pt x="479163" y="206375"/>
                  </a:lnTo>
                  <a:lnTo>
                    <a:pt x="480149" y="207014"/>
                  </a:lnTo>
                  <a:lnTo>
                    <a:pt x="481135" y="207653"/>
                  </a:lnTo>
                  <a:lnTo>
                    <a:pt x="482121" y="208292"/>
                  </a:lnTo>
                  <a:lnTo>
                    <a:pt x="483107" y="208931"/>
                  </a:lnTo>
                  <a:lnTo>
                    <a:pt x="484093" y="209570"/>
                  </a:lnTo>
                  <a:lnTo>
                    <a:pt x="485078" y="210209"/>
                  </a:lnTo>
                  <a:lnTo>
                    <a:pt x="486064" y="210848"/>
                  </a:lnTo>
                  <a:lnTo>
                    <a:pt x="487050" y="211486"/>
                  </a:lnTo>
                  <a:lnTo>
                    <a:pt x="488036" y="162942"/>
                  </a:lnTo>
                  <a:lnTo>
                    <a:pt x="489022" y="163581"/>
                  </a:lnTo>
                  <a:lnTo>
                    <a:pt x="490008" y="164220"/>
                  </a:lnTo>
                  <a:lnTo>
                    <a:pt x="490994" y="164859"/>
                  </a:lnTo>
                  <a:lnTo>
                    <a:pt x="491980" y="165498"/>
                  </a:lnTo>
                  <a:lnTo>
                    <a:pt x="492966" y="166137"/>
                  </a:lnTo>
                  <a:lnTo>
                    <a:pt x="493952" y="166776"/>
                  </a:lnTo>
                  <a:lnTo>
                    <a:pt x="494938" y="167415"/>
                  </a:lnTo>
                  <a:lnTo>
                    <a:pt x="495924" y="168054"/>
                  </a:lnTo>
                  <a:lnTo>
                    <a:pt x="496910" y="168693"/>
                  </a:lnTo>
                  <a:lnTo>
                    <a:pt x="497896" y="169332"/>
                  </a:lnTo>
                  <a:lnTo>
                    <a:pt x="498882" y="169971"/>
                  </a:lnTo>
                  <a:lnTo>
                    <a:pt x="499867" y="170610"/>
                  </a:lnTo>
                  <a:lnTo>
                    <a:pt x="500853" y="171249"/>
                  </a:lnTo>
                  <a:lnTo>
                    <a:pt x="501839" y="171888"/>
                  </a:lnTo>
                  <a:lnTo>
                    <a:pt x="502825" y="172526"/>
                  </a:lnTo>
                  <a:lnTo>
                    <a:pt x="503811" y="173165"/>
                  </a:lnTo>
                  <a:lnTo>
                    <a:pt x="504797" y="173804"/>
                  </a:lnTo>
                  <a:lnTo>
                    <a:pt x="505783" y="174443"/>
                  </a:lnTo>
                  <a:lnTo>
                    <a:pt x="506769" y="175082"/>
                  </a:lnTo>
                  <a:lnTo>
                    <a:pt x="507755" y="175721"/>
                  </a:lnTo>
                  <a:lnTo>
                    <a:pt x="508741" y="176360"/>
                  </a:lnTo>
                  <a:lnTo>
                    <a:pt x="509727" y="176999"/>
                  </a:lnTo>
                  <a:lnTo>
                    <a:pt x="510713" y="177638"/>
                  </a:lnTo>
                  <a:lnTo>
                    <a:pt x="511699" y="178277"/>
                  </a:lnTo>
                  <a:lnTo>
                    <a:pt x="512685" y="178916"/>
                  </a:lnTo>
                  <a:lnTo>
                    <a:pt x="513671" y="179555"/>
                  </a:lnTo>
                  <a:lnTo>
                    <a:pt x="514656" y="180194"/>
                  </a:lnTo>
                  <a:lnTo>
                    <a:pt x="515642" y="180833"/>
                  </a:lnTo>
                  <a:lnTo>
                    <a:pt x="516628" y="181472"/>
                  </a:lnTo>
                  <a:lnTo>
                    <a:pt x="517614" y="182111"/>
                  </a:lnTo>
                  <a:lnTo>
                    <a:pt x="518600" y="182749"/>
                  </a:lnTo>
                  <a:lnTo>
                    <a:pt x="519586" y="183388"/>
                  </a:lnTo>
                  <a:lnTo>
                    <a:pt x="520572" y="184027"/>
                  </a:lnTo>
                  <a:lnTo>
                    <a:pt x="521558" y="184666"/>
                  </a:lnTo>
                  <a:lnTo>
                    <a:pt x="522544" y="185305"/>
                  </a:lnTo>
                  <a:lnTo>
                    <a:pt x="523530" y="185944"/>
                  </a:lnTo>
                  <a:lnTo>
                    <a:pt x="524516" y="186583"/>
                  </a:lnTo>
                  <a:lnTo>
                    <a:pt x="525502" y="187222"/>
                  </a:lnTo>
                  <a:lnTo>
                    <a:pt x="526488" y="187861"/>
                  </a:lnTo>
                  <a:lnTo>
                    <a:pt x="527474" y="188500"/>
                  </a:lnTo>
                  <a:lnTo>
                    <a:pt x="528460" y="189139"/>
                  </a:lnTo>
                  <a:lnTo>
                    <a:pt x="529445" y="189778"/>
                  </a:lnTo>
                  <a:lnTo>
                    <a:pt x="530431" y="190417"/>
                  </a:lnTo>
                  <a:lnTo>
                    <a:pt x="531417" y="191056"/>
                  </a:lnTo>
                  <a:lnTo>
                    <a:pt x="532403" y="191695"/>
                  </a:lnTo>
                  <a:lnTo>
                    <a:pt x="533389" y="192334"/>
                  </a:lnTo>
                  <a:lnTo>
                    <a:pt x="534375" y="192972"/>
                  </a:lnTo>
                  <a:lnTo>
                    <a:pt x="535361" y="193611"/>
                  </a:lnTo>
                  <a:lnTo>
                    <a:pt x="536347" y="194250"/>
                  </a:lnTo>
                  <a:lnTo>
                    <a:pt x="537333" y="194889"/>
                  </a:lnTo>
                  <a:lnTo>
                    <a:pt x="538319" y="195528"/>
                  </a:lnTo>
                  <a:lnTo>
                    <a:pt x="539305" y="196167"/>
                  </a:lnTo>
                  <a:lnTo>
                    <a:pt x="540291" y="196806"/>
                  </a:lnTo>
                  <a:lnTo>
                    <a:pt x="541277" y="197445"/>
                  </a:lnTo>
                  <a:lnTo>
                    <a:pt x="542263" y="198084"/>
                  </a:lnTo>
                  <a:lnTo>
                    <a:pt x="543249" y="198723"/>
                  </a:lnTo>
                  <a:lnTo>
                    <a:pt x="544234" y="199362"/>
                  </a:lnTo>
                  <a:lnTo>
                    <a:pt x="545220" y="200001"/>
                  </a:lnTo>
                  <a:lnTo>
                    <a:pt x="546206" y="200640"/>
                  </a:lnTo>
                  <a:lnTo>
                    <a:pt x="547192" y="201279"/>
                  </a:lnTo>
                  <a:lnTo>
                    <a:pt x="548178" y="201918"/>
                  </a:lnTo>
                  <a:lnTo>
                    <a:pt x="549164" y="202557"/>
                  </a:lnTo>
                  <a:lnTo>
                    <a:pt x="550150" y="203196"/>
                  </a:lnTo>
                  <a:lnTo>
                    <a:pt x="551136" y="203834"/>
                  </a:lnTo>
                  <a:lnTo>
                    <a:pt x="552122" y="204473"/>
                  </a:lnTo>
                  <a:lnTo>
                    <a:pt x="553108" y="205112"/>
                  </a:lnTo>
                  <a:lnTo>
                    <a:pt x="554094" y="205751"/>
                  </a:lnTo>
                  <a:lnTo>
                    <a:pt x="555080" y="206390"/>
                  </a:lnTo>
                  <a:lnTo>
                    <a:pt x="556066" y="207029"/>
                  </a:lnTo>
                  <a:lnTo>
                    <a:pt x="557052" y="207668"/>
                  </a:lnTo>
                  <a:lnTo>
                    <a:pt x="558038" y="208307"/>
                  </a:lnTo>
                  <a:lnTo>
                    <a:pt x="559023" y="208946"/>
                  </a:lnTo>
                  <a:lnTo>
                    <a:pt x="560009" y="209585"/>
                  </a:lnTo>
                  <a:lnTo>
                    <a:pt x="560995" y="210224"/>
                  </a:lnTo>
                  <a:lnTo>
                    <a:pt x="561981" y="210863"/>
                  </a:lnTo>
                  <a:lnTo>
                    <a:pt x="562967" y="211502"/>
                  </a:lnTo>
                  <a:lnTo>
                    <a:pt x="563953" y="212141"/>
                  </a:lnTo>
                  <a:lnTo>
                    <a:pt x="564939" y="212780"/>
                  </a:lnTo>
                  <a:lnTo>
                    <a:pt x="565925" y="213419"/>
                  </a:lnTo>
                  <a:lnTo>
                    <a:pt x="566911" y="214057"/>
                  </a:lnTo>
                  <a:lnTo>
                    <a:pt x="567897" y="214696"/>
                  </a:lnTo>
                  <a:lnTo>
                    <a:pt x="568883" y="215335"/>
                  </a:lnTo>
                  <a:lnTo>
                    <a:pt x="569869" y="215974"/>
                  </a:lnTo>
                  <a:lnTo>
                    <a:pt x="570855" y="216613"/>
                  </a:lnTo>
                  <a:lnTo>
                    <a:pt x="571841" y="217252"/>
                  </a:lnTo>
                  <a:lnTo>
                    <a:pt x="572827" y="217891"/>
                  </a:lnTo>
                  <a:lnTo>
                    <a:pt x="573812" y="218530"/>
                  </a:lnTo>
                  <a:lnTo>
                    <a:pt x="574798" y="219169"/>
                  </a:lnTo>
                  <a:lnTo>
                    <a:pt x="575784" y="219808"/>
                  </a:lnTo>
                  <a:lnTo>
                    <a:pt x="576770" y="220447"/>
                  </a:lnTo>
                  <a:lnTo>
                    <a:pt x="577756" y="221086"/>
                  </a:lnTo>
                  <a:lnTo>
                    <a:pt x="578742" y="221725"/>
                  </a:lnTo>
                  <a:lnTo>
                    <a:pt x="579728" y="222364"/>
                  </a:lnTo>
                  <a:lnTo>
                    <a:pt x="580714" y="223003"/>
                  </a:lnTo>
                  <a:lnTo>
                    <a:pt x="581700" y="223642"/>
                  </a:lnTo>
                  <a:lnTo>
                    <a:pt x="582686" y="224281"/>
                  </a:lnTo>
                  <a:lnTo>
                    <a:pt x="583672" y="224919"/>
                  </a:lnTo>
                  <a:lnTo>
                    <a:pt x="584658" y="225558"/>
                  </a:lnTo>
                  <a:lnTo>
                    <a:pt x="585644" y="226197"/>
                  </a:lnTo>
                  <a:lnTo>
                    <a:pt x="586630" y="226836"/>
                  </a:lnTo>
                  <a:lnTo>
                    <a:pt x="587616" y="227475"/>
                  </a:lnTo>
                  <a:lnTo>
                    <a:pt x="588601" y="228114"/>
                  </a:lnTo>
                  <a:lnTo>
                    <a:pt x="589587" y="228753"/>
                  </a:lnTo>
                  <a:lnTo>
                    <a:pt x="590573" y="229392"/>
                  </a:lnTo>
                  <a:lnTo>
                    <a:pt x="591559" y="230031"/>
                  </a:lnTo>
                  <a:lnTo>
                    <a:pt x="592545" y="230670"/>
                  </a:lnTo>
                  <a:lnTo>
                    <a:pt x="593531" y="231309"/>
                  </a:lnTo>
                  <a:lnTo>
                    <a:pt x="594517" y="231948"/>
                  </a:lnTo>
                  <a:lnTo>
                    <a:pt x="595503" y="232587"/>
                  </a:lnTo>
                  <a:lnTo>
                    <a:pt x="596489" y="233226"/>
                  </a:lnTo>
                  <a:lnTo>
                    <a:pt x="597475" y="233865"/>
                  </a:lnTo>
                  <a:lnTo>
                    <a:pt x="598461" y="234504"/>
                  </a:lnTo>
                  <a:lnTo>
                    <a:pt x="599447" y="235142"/>
                  </a:lnTo>
                  <a:lnTo>
                    <a:pt x="600433" y="235781"/>
                  </a:lnTo>
                  <a:lnTo>
                    <a:pt x="601419" y="236420"/>
                  </a:lnTo>
                  <a:lnTo>
                    <a:pt x="602404" y="237059"/>
                  </a:lnTo>
                  <a:lnTo>
                    <a:pt x="603390" y="237698"/>
                  </a:lnTo>
                  <a:lnTo>
                    <a:pt x="604376" y="238337"/>
                  </a:lnTo>
                  <a:lnTo>
                    <a:pt x="605362" y="238976"/>
                  </a:lnTo>
                  <a:lnTo>
                    <a:pt x="606348" y="239615"/>
                  </a:lnTo>
                  <a:lnTo>
                    <a:pt x="607334" y="240254"/>
                  </a:lnTo>
                  <a:lnTo>
                    <a:pt x="608320" y="240893"/>
                  </a:lnTo>
                  <a:lnTo>
                    <a:pt x="609306" y="241532"/>
                  </a:lnTo>
                  <a:lnTo>
                    <a:pt x="610292" y="242171"/>
                  </a:lnTo>
                  <a:lnTo>
                    <a:pt x="611278" y="242810"/>
                  </a:lnTo>
                  <a:lnTo>
                    <a:pt x="612264" y="243449"/>
                  </a:lnTo>
                  <a:lnTo>
                    <a:pt x="613250" y="244088"/>
                  </a:lnTo>
                  <a:lnTo>
                    <a:pt x="614236" y="244727"/>
                  </a:lnTo>
                  <a:lnTo>
                    <a:pt x="615222" y="245366"/>
                  </a:lnTo>
                  <a:lnTo>
                    <a:pt x="616208" y="200112"/>
                  </a:lnTo>
                  <a:lnTo>
                    <a:pt x="617193" y="200751"/>
                  </a:lnTo>
                  <a:lnTo>
                    <a:pt x="618179" y="201390"/>
                  </a:lnTo>
                  <a:lnTo>
                    <a:pt x="619165" y="202029"/>
                  </a:lnTo>
                  <a:lnTo>
                    <a:pt x="620151" y="202668"/>
                  </a:lnTo>
                  <a:lnTo>
                    <a:pt x="621137" y="203307"/>
                  </a:lnTo>
                  <a:lnTo>
                    <a:pt x="622123" y="203946"/>
                  </a:lnTo>
                  <a:lnTo>
                    <a:pt x="623109" y="204585"/>
                  </a:lnTo>
                  <a:lnTo>
                    <a:pt x="624095" y="205224"/>
                  </a:lnTo>
                  <a:lnTo>
                    <a:pt x="625081" y="205862"/>
                  </a:lnTo>
                  <a:lnTo>
                    <a:pt x="626067" y="206501"/>
                  </a:lnTo>
                  <a:lnTo>
                    <a:pt x="627053" y="207140"/>
                  </a:lnTo>
                  <a:lnTo>
                    <a:pt x="628039" y="207779"/>
                  </a:lnTo>
                  <a:lnTo>
                    <a:pt x="629025" y="208418"/>
                  </a:lnTo>
                  <a:lnTo>
                    <a:pt x="630011" y="209057"/>
                  </a:lnTo>
                  <a:lnTo>
                    <a:pt x="630997" y="209696"/>
                  </a:lnTo>
                  <a:lnTo>
                    <a:pt x="631982" y="210335"/>
                  </a:lnTo>
                  <a:lnTo>
                    <a:pt x="632968" y="210974"/>
                  </a:lnTo>
                  <a:lnTo>
                    <a:pt x="633954" y="211613"/>
                  </a:lnTo>
                  <a:lnTo>
                    <a:pt x="634940" y="212252"/>
                  </a:lnTo>
                  <a:lnTo>
                    <a:pt x="635926" y="212891"/>
                  </a:lnTo>
                  <a:lnTo>
                    <a:pt x="636912" y="213530"/>
                  </a:lnTo>
                  <a:lnTo>
                    <a:pt x="637898" y="214169"/>
                  </a:lnTo>
                  <a:lnTo>
                    <a:pt x="638884" y="214808"/>
                  </a:lnTo>
                  <a:lnTo>
                    <a:pt x="639870" y="215447"/>
                  </a:lnTo>
                  <a:lnTo>
                    <a:pt x="640856" y="216085"/>
                  </a:lnTo>
                  <a:lnTo>
                    <a:pt x="641842" y="216724"/>
                  </a:lnTo>
                  <a:lnTo>
                    <a:pt x="642828" y="217363"/>
                  </a:lnTo>
                  <a:lnTo>
                    <a:pt x="643814" y="218002"/>
                  </a:lnTo>
                  <a:lnTo>
                    <a:pt x="644800" y="218641"/>
                  </a:lnTo>
                  <a:lnTo>
                    <a:pt x="645786" y="219280"/>
                  </a:lnTo>
                  <a:lnTo>
                    <a:pt x="646771" y="219919"/>
                  </a:lnTo>
                  <a:lnTo>
                    <a:pt x="647757" y="220558"/>
                  </a:lnTo>
                  <a:lnTo>
                    <a:pt x="648743" y="221197"/>
                  </a:lnTo>
                  <a:lnTo>
                    <a:pt x="649729" y="221836"/>
                  </a:lnTo>
                  <a:lnTo>
                    <a:pt x="650715" y="222475"/>
                  </a:lnTo>
                  <a:lnTo>
                    <a:pt x="651701" y="223114"/>
                  </a:lnTo>
                  <a:lnTo>
                    <a:pt x="652687" y="178565"/>
                  </a:lnTo>
                  <a:lnTo>
                    <a:pt x="653673" y="179204"/>
                  </a:lnTo>
                  <a:lnTo>
                    <a:pt x="654659" y="179843"/>
                  </a:lnTo>
                  <a:lnTo>
                    <a:pt x="655645" y="180482"/>
                  </a:lnTo>
                  <a:lnTo>
                    <a:pt x="656631" y="181121"/>
                  </a:lnTo>
                  <a:lnTo>
                    <a:pt x="657617" y="181759"/>
                  </a:lnTo>
                  <a:lnTo>
                    <a:pt x="658603" y="182398"/>
                  </a:lnTo>
                  <a:lnTo>
                    <a:pt x="659589" y="183037"/>
                  </a:lnTo>
                  <a:lnTo>
                    <a:pt x="660575" y="183676"/>
                  </a:lnTo>
                  <a:lnTo>
                    <a:pt x="661560" y="184315"/>
                  </a:lnTo>
                  <a:lnTo>
                    <a:pt x="662546" y="184954"/>
                  </a:lnTo>
                  <a:lnTo>
                    <a:pt x="663532" y="185593"/>
                  </a:lnTo>
                  <a:lnTo>
                    <a:pt x="664518" y="186232"/>
                  </a:lnTo>
                  <a:lnTo>
                    <a:pt x="665504" y="186871"/>
                  </a:lnTo>
                  <a:lnTo>
                    <a:pt x="666490" y="187510"/>
                  </a:lnTo>
                  <a:lnTo>
                    <a:pt x="667476" y="188149"/>
                  </a:lnTo>
                  <a:lnTo>
                    <a:pt x="668462" y="188788"/>
                  </a:lnTo>
                  <a:lnTo>
                    <a:pt x="669448" y="144668"/>
                  </a:lnTo>
                  <a:lnTo>
                    <a:pt x="670434" y="145307"/>
                  </a:lnTo>
                  <a:lnTo>
                    <a:pt x="671420" y="145945"/>
                  </a:lnTo>
                  <a:lnTo>
                    <a:pt x="672406" y="146584"/>
                  </a:lnTo>
                  <a:lnTo>
                    <a:pt x="673392" y="147223"/>
                  </a:lnTo>
                  <a:lnTo>
                    <a:pt x="674378" y="147862"/>
                  </a:lnTo>
                  <a:lnTo>
                    <a:pt x="675364" y="148501"/>
                  </a:lnTo>
                  <a:lnTo>
                    <a:pt x="676349" y="149140"/>
                  </a:lnTo>
                  <a:lnTo>
                    <a:pt x="677335" y="149779"/>
                  </a:lnTo>
                  <a:lnTo>
                    <a:pt x="678321" y="150418"/>
                  </a:lnTo>
                  <a:lnTo>
                    <a:pt x="679307" y="151057"/>
                  </a:lnTo>
                  <a:lnTo>
                    <a:pt x="680293" y="151696"/>
                  </a:lnTo>
                  <a:lnTo>
                    <a:pt x="681279" y="152335"/>
                  </a:lnTo>
                  <a:lnTo>
                    <a:pt x="682265" y="152974"/>
                  </a:lnTo>
                  <a:lnTo>
                    <a:pt x="683251" y="153613"/>
                  </a:lnTo>
                  <a:lnTo>
                    <a:pt x="684237" y="154252"/>
                  </a:lnTo>
                  <a:lnTo>
                    <a:pt x="685223" y="154891"/>
                  </a:lnTo>
                  <a:lnTo>
                    <a:pt x="686209" y="155530"/>
                  </a:lnTo>
                  <a:lnTo>
                    <a:pt x="687195" y="156169"/>
                  </a:lnTo>
                  <a:lnTo>
                    <a:pt x="688181" y="156807"/>
                  </a:lnTo>
                  <a:lnTo>
                    <a:pt x="689167" y="157446"/>
                  </a:lnTo>
                  <a:lnTo>
                    <a:pt x="690153" y="158085"/>
                  </a:lnTo>
                  <a:lnTo>
                    <a:pt x="691138" y="158724"/>
                  </a:lnTo>
                  <a:lnTo>
                    <a:pt x="692124" y="159363"/>
                  </a:lnTo>
                  <a:lnTo>
                    <a:pt x="693110" y="160002"/>
                  </a:lnTo>
                  <a:lnTo>
                    <a:pt x="694096" y="160641"/>
                  </a:lnTo>
                  <a:lnTo>
                    <a:pt x="695082" y="161280"/>
                  </a:lnTo>
                  <a:lnTo>
                    <a:pt x="696068" y="161919"/>
                  </a:lnTo>
                  <a:lnTo>
                    <a:pt x="697054" y="162558"/>
                  </a:lnTo>
                  <a:lnTo>
                    <a:pt x="698040" y="163197"/>
                  </a:lnTo>
                  <a:lnTo>
                    <a:pt x="699026" y="163836"/>
                  </a:lnTo>
                  <a:lnTo>
                    <a:pt x="700012" y="164475"/>
                  </a:lnTo>
                  <a:lnTo>
                    <a:pt x="700998" y="165114"/>
                  </a:lnTo>
                  <a:lnTo>
                    <a:pt x="701984" y="165753"/>
                  </a:lnTo>
                  <a:lnTo>
                    <a:pt x="702970" y="166392"/>
                  </a:lnTo>
                  <a:lnTo>
                    <a:pt x="703956" y="167030"/>
                  </a:lnTo>
                  <a:lnTo>
                    <a:pt x="704942" y="167669"/>
                  </a:lnTo>
                  <a:lnTo>
                    <a:pt x="705927" y="168308"/>
                  </a:lnTo>
                  <a:lnTo>
                    <a:pt x="706913" y="168947"/>
                  </a:lnTo>
                  <a:lnTo>
                    <a:pt x="707899" y="169586"/>
                  </a:lnTo>
                  <a:lnTo>
                    <a:pt x="708885" y="170225"/>
                  </a:lnTo>
                  <a:lnTo>
                    <a:pt x="709871" y="170864"/>
                  </a:lnTo>
                  <a:lnTo>
                    <a:pt x="710857" y="127549"/>
                  </a:lnTo>
                  <a:lnTo>
                    <a:pt x="711843" y="128187"/>
                  </a:lnTo>
                  <a:lnTo>
                    <a:pt x="712829" y="128826"/>
                  </a:lnTo>
                  <a:lnTo>
                    <a:pt x="713815" y="129465"/>
                  </a:lnTo>
                  <a:lnTo>
                    <a:pt x="714801" y="130104"/>
                  </a:lnTo>
                  <a:lnTo>
                    <a:pt x="715787" y="130743"/>
                  </a:lnTo>
                  <a:lnTo>
                    <a:pt x="716773" y="131382"/>
                  </a:lnTo>
                  <a:lnTo>
                    <a:pt x="717759" y="132021"/>
                  </a:lnTo>
                  <a:lnTo>
                    <a:pt x="718745" y="132660"/>
                  </a:lnTo>
                  <a:lnTo>
                    <a:pt x="719731" y="133299"/>
                  </a:lnTo>
                  <a:lnTo>
                    <a:pt x="720716" y="133938"/>
                  </a:lnTo>
                  <a:lnTo>
                    <a:pt x="721702" y="134577"/>
                  </a:lnTo>
                  <a:lnTo>
                    <a:pt x="722688" y="135216"/>
                  </a:lnTo>
                  <a:lnTo>
                    <a:pt x="723674" y="135855"/>
                  </a:lnTo>
                  <a:lnTo>
                    <a:pt x="724660" y="136494"/>
                  </a:lnTo>
                  <a:lnTo>
                    <a:pt x="725646" y="137133"/>
                  </a:lnTo>
                  <a:lnTo>
                    <a:pt x="726632" y="137772"/>
                  </a:lnTo>
                  <a:lnTo>
                    <a:pt x="727618" y="138410"/>
                  </a:lnTo>
                  <a:lnTo>
                    <a:pt x="728604" y="139049"/>
                  </a:lnTo>
                  <a:lnTo>
                    <a:pt x="729590" y="139688"/>
                  </a:lnTo>
                  <a:lnTo>
                    <a:pt x="730576" y="140327"/>
                  </a:lnTo>
                  <a:lnTo>
                    <a:pt x="731562" y="140966"/>
                  </a:lnTo>
                  <a:lnTo>
                    <a:pt x="732548" y="141605"/>
                  </a:lnTo>
                  <a:lnTo>
                    <a:pt x="733534" y="142244"/>
                  </a:lnTo>
                  <a:lnTo>
                    <a:pt x="734520" y="142883"/>
                  </a:lnTo>
                  <a:lnTo>
                    <a:pt x="735505" y="143522"/>
                  </a:lnTo>
                  <a:lnTo>
                    <a:pt x="736491" y="144161"/>
                  </a:lnTo>
                  <a:lnTo>
                    <a:pt x="737477" y="144800"/>
                  </a:lnTo>
                  <a:lnTo>
                    <a:pt x="738463" y="145439"/>
                  </a:lnTo>
                  <a:lnTo>
                    <a:pt x="739449" y="146078"/>
                  </a:lnTo>
                  <a:lnTo>
                    <a:pt x="740435" y="146717"/>
                  </a:lnTo>
                  <a:lnTo>
                    <a:pt x="741421" y="147356"/>
                  </a:lnTo>
                  <a:lnTo>
                    <a:pt x="742407" y="147995"/>
                  </a:lnTo>
                  <a:lnTo>
                    <a:pt x="743393" y="148634"/>
                  </a:lnTo>
                  <a:lnTo>
                    <a:pt x="744379" y="149272"/>
                  </a:lnTo>
                  <a:lnTo>
                    <a:pt x="745365" y="149911"/>
                  </a:lnTo>
                  <a:lnTo>
                    <a:pt x="746351" y="150550"/>
                  </a:lnTo>
                  <a:lnTo>
                    <a:pt x="747337" y="107999"/>
                  </a:lnTo>
                  <a:lnTo>
                    <a:pt x="748323" y="108638"/>
                  </a:lnTo>
                  <a:lnTo>
                    <a:pt x="749308" y="109277"/>
                  </a:lnTo>
                  <a:lnTo>
                    <a:pt x="750294" y="109916"/>
                  </a:lnTo>
                  <a:lnTo>
                    <a:pt x="751280" y="110555"/>
                  </a:lnTo>
                  <a:lnTo>
                    <a:pt x="752266" y="111194"/>
                  </a:lnTo>
                  <a:lnTo>
                    <a:pt x="753252" y="111833"/>
                  </a:lnTo>
                  <a:lnTo>
                    <a:pt x="754238" y="69354"/>
                  </a:lnTo>
                  <a:lnTo>
                    <a:pt x="755224" y="69993"/>
                  </a:lnTo>
                  <a:lnTo>
                    <a:pt x="756210" y="70632"/>
                  </a:lnTo>
                  <a:lnTo>
                    <a:pt x="757196" y="71271"/>
                  </a:lnTo>
                  <a:lnTo>
                    <a:pt x="758182" y="71910"/>
                  </a:lnTo>
                  <a:lnTo>
                    <a:pt x="759168" y="72549"/>
                  </a:lnTo>
                  <a:lnTo>
                    <a:pt x="760154" y="73188"/>
                  </a:lnTo>
                  <a:lnTo>
                    <a:pt x="761140" y="73826"/>
                  </a:lnTo>
                  <a:lnTo>
                    <a:pt x="762126" y="74465"/>
                  </a:lnTo>
                  <a:lnTo>
                    <a:pt x="763112" y="32117"/>
                  </a:lnTo>
                  <a:lnTo>
                    <a:pt x="764097" y="32756"/>
                  </a:lnTo>
                  <a:lnTo>
                    <a:pt x="765083" y="33395"/>
                  </a:lnTo>
                  <a:lnTo>
                    <a:pt x="766069" y="34034"/>
                  </a:lnTo>
                  <a:lnTo>
                    <a:pt x="767055" y="34673"/>
                  </a:lnTo>
                  <a:lnTo>
                    <a:pt x="768041" y="35312"/>
                  </a:lnTo>
                  <a:lnTo>
                    <a:pt x="769027" y="35951"/>
                  </a:lnTo>
                  <a:lnTo>
                    <a:pt x="770013" y="36590"/>
                  </a:lnTo>
                  <a:lnTo>
                    <a:pt x="770999" y="37229"/>
                  </a:lnTo>
                  <a:lnTo>
                    <a:pt x="771985" y="37868"/>
                  </a:lnTo>
                  <a:lnTo>
                    <a:pt x="772971" y="38507"/>
                  </a:lnTo>
                  <a:lnTo>
                    <a:pt x="773957" y="39145"/>
                  </a:lnTo>
                  <a:lnTo>
                    <a:pt x="774943" y="39784"/>
                  </a:lnTo>
                  <a:lnTo>
                    <a:pt x="775929" y="40423"/>
                  </a:lnTo>
                  <a:lnTo>
                    <a:pt x="776915" y="41062"/>
                  </a:lnTo>
                  <a:lnTo>
                    <a:pt x="777901" y="41701"/>
                  </a:lnTo>
                  <a:lnTo>
                    <a:pt x="778886" y="42340"/>
                  </a:lnTo>
                  <a:lnTo>
                    <a:pt x="779872" y="42979"/>
                  </a:lnTo>
                  <a:lnTo>
                    <a:pt x="780858" y="43618"/>
                  </a:lnTo>
                  <a:lnTo>
                    <a:pt x="781844" y="44257"/>
                  </a:lnTo>
                  <a:lnTo>
                    <a:pt x="782830" y="44896"/>
                  </a:lnTo>
                  <a:lnTo>
                    <a:pt x="783816" y="45535"/>
                  </a:lnTo>
                  <a:lnTo>
                    <a:pt x="784802" y="46174"/>
                  </a:lnTo>
                  <a:lnTo>
                    <a:pt x="785788" y="46813"/>
                  </a:lnTo>
                  <a:lnTo>
                    <a:pt x="786774" y="47452"/>
                  </a:lnTo>
                  <a:lnTo>
                    <a:pt x="787760" y="48091"/>
                  </a:lnTo>
                  <a:lnTo>
                    <a:pt x="788746" y="48730"/>
                  </a:lnTo>
                  <a:lnTo>
                    <a:pt x="789732" y="49368"/>
                  </a:lnTo>
                  <a:lnTo>
                    <a:pt x="790718" y="50007"/>
                  </a:lnTo>
                  <a:lnTo>
                    <a:pt x="791704" y="50646"/>
                  </a:lnTo>
                  <a:lnTo>
                    <a:pt x="792690" y="51285"/>
                  </a:lnTo>
                  <a:lnTo>
                    <a:pt x="793675" y="51924"/>
                  </a:lnTo>
                  <a:lnTo>
                    <a:pt x="794661" y="52563"/>
                  </a:lnTo>
                  <a:lnTo>
                    <a:pt x="795647" y="53202"/>
                  </a:lnTo>
                  <a:lnTo>
                    <a:pt x="796633" y="53841"/>
                  </a:lnTo>
                  <a:lnTo>
                    <a:pt x="797619" y="54480"/>
                  </a:lnTo>
                  <a:lnTo>
                    <a:pt x="798605" y="55119"/>
                  </a:lnTo>
                  <a:lnTo>
                    <a:pt x="799591" y="55758"/>
                  </a:lnTo>
                  <a:lnTo>
                    <a:pt x="800577" y="56397"/>
                  </a:lnTo>
                  <a:lnTo>
                    <a:pt x="801563" y="57036"/>
                  </a:lnTo>
                  <a:lnTo>
                    <a:pt x="802549" y="57675"/>
                  </a:lnTo>
                  <a:lnTo>
                    <a:pt x="803535" y="58314"/>
                  </a:lnTo>
                  <a:lnTo>
                    <a:pt x="804521" y="58953"/>
                  </a:lnTo>
                  <a:lnTo>
                    <a:pt x="805507" y="59591"/>
                  </a:lnTo>
                  <a:lnTo>
                    <a:pt x="806493" y="60230"/>
                  </a:lnTo>
                  <a:lnTo>
                    <a:pt x="807479" y="60869"/>
                  </a:lnTo>
                  <a:lnTo>
                    <a:pt x="808464" y="61508"/>
                  </a:lnTo>
                  <a:lnTo>
                    <a:pt x="809450" y="62147"/>
                  </a:lnTo>
                  <a:lnTo>
                    <a:pt x="810436" y="62786"/>
                  </a:lnTo>
                  <a:lnTo>
                    <a:pt x="811422" y="63425"/>
                  </a:lnTo>
                  <a:lnTo>
                    <a:pt x="812408" y="64064"/>
                  </a:lnTo>
                  <a:lnTo>
                    <a:pt x="813394" y="64703"/>
                  </a:lnTo>
                  <a:lnTo>
                    <a:pt x="814380" y="65342"/>
                  </a:lnTo>
                  <a:lnTo>
                    <a:pt x="815366" y="65981"/>
                  </a:lnTo>
                  <a:lnTo>
                    <a:pt x="816352" y="66620"/>
                  </a:lnTo>
                  <a:lnTo>
                    <a:pt x="817338" y="67259"/>
                  </a:lnTo>
                  <a:lnTo>
                    <a:pt x="818324" y="67898"/>
                  </a:lnTo>
                  <a:lnTo>
                    <a:pt x="819310" y="68537"/>
                  </a:lnTo>
                  <a:lnTo>
                    <a:pt x="820296" y="69176"/>
                  </a:lnTo>
                  <a:lnTo>
                    <a:pt x="821282" y="69815"/>
                  </a:lnTo>
                  <a:lnTo>
                    <a:pt x="822268" y="70453"/>
                  </a:lnTo>
                  <a:lnTo>
                    <a:pt x="823253" y="71092"/>
                  </a:lnTo>
                  <a:lnTo>
                    <a:pt x="824239" y="71731"/>
                  </a:lnTo>
                  <a:lnTo>
                    <a:pt x="825225" y="72370"/>
                  </a:lnTo>
                  <a:lnTo>
                    <a:pt x="826211" y="73009"/>
                  </a:lnTo>
                  <a:lnTo>
                    <a:pt x="827197" y="73648"/>
                  </a:lnTo>
                  <a:lnTo>
                    <a:pt x="828183" y="74287"/>
                  </a:lnTo>
                  <a:lnTo>
                    <a:pt x="829169" y="74926"/>
                  </a:lnTo>
                  <a:lnTo>
                    <a:pt x="830155" y="75565"/>
                  </a:lnTo>
                  <a:lnTo>
                    <a:pt x="831141" y="76204"/>
                  </a:lnTo>
                  <a:lnTo>
                    <a:pt x="832127" y="76843"/>
                  </a:lnTo>
                  <a:lnTo>
                    <a:pt x="833113" y="77482"/>
                  </a:lnTo>
                  <a:lnTo>
                    <a:pt x="834099" y="78121"/>
                  </a:lnTo>
                  <a:lnTo>
                    <a:pt x="835085" y="78760"/>
                  </a:lnTo>
                  <a:lnTo>
                    <a:pt x="836071" y="79399"/>
                  </a:lnTo>
                  <a:lnTo>
                    <a:pt x="837057" y="80038"/>
                  </a:lnTo>
                  <a:lnTo>
                    <a:pt x="838042" y="80676"/>
                  </a:lnTo>
                  <a:lnTo>
                    <a:pt x="839028" y="81315"/>
                  </a:lnTo>
                  <a:lnTo>
                    <a:pt x="840014" y="81954"/>
                  </a:lnTo>
                  <a:lnTo>
                    <a:pt x="841000" y="82593"/>
                  </a:lnTo>
                  <a:lnTo>
                    <a:pt x="841986" y="83232"/>
                  </a:lnTo>
                  <a:lnTo>
                    <a:pt x="842972" y="83871"/>
                  </a:lnTo>
                  <a:lnTo>
                    <a:pt x="843958" y="84510"/>
                  </a:lnTo>
                  <a:lnTo>
                    <a:pt x="844944" y="85149"/>
                  </a:lnTo>
                  <a:lnTo>
                    <a:pt x="845930" y="85788"/>
                  </a:lnTo>
                  <a:lnTo>
                    <a:pt x="846916" y="86427"/>
                  </a:lnTo>
                  <a:lnTo>
                    <a:pt x="847902" y="87066"/>
                  </a:lnTo>
                  <a:lnTo>
                    <a:pt x="848888" y="87705"/>
                  </a:lnTo>
                  <a:lnTo>
                    <a:pt x="849874" y="88344"/>
                  </a:lnTo>
                  <a:lnTo>
                    <a:pt x="850860" y="88983"/>
                  </a:lnTo>
                  <a:lnTo>
                    <a:pt x="851846" y="89622"/>
                  </a:lnTo>
                  <a:lnTo>
                    <a:pt x="852831" y="90261"/>
                  </a:lnTo>
                  <a:lnTo>
                    <a:pt x="853817" y="90900"/>
                  </a:lnTo>
                  <a:lnTo>
                    <a:pt x="854803" y="91538"/>
                  </a:lnTo>
                  <a:lnTo>
                    <a:pt x="855789" y="92177"/>
                  </a:lnTo>
                  <a:lnTo>
                    <a:pt x="856775" y="92816"/>
                  </a:lnTo>
                  <a:lnTo>
                    <a:pt x="857761" y="93455"/>
                  </a:lnTo>
                  <a:lnTo>
                    <a:pt x="858747" y="94094"/>
                  </a:lnTo>
                  <a:lnTo>
                    <a:pt x="859733" y="94733"/>
                  </a:lnTo>
                  <a:lnTo>
                    <a:pt x="860719" y="95372"/>
                  </a:lnTo>
                  <a:lnTo>
                    <a:pt x="861705" y="96011"/>
                  </a:lnTo>
                  <a:lnTo>
                    <a:pt x="862691" y="96650"/>
                  </a:lnTo>
                  <a:lnTo>
                    <a:pt x="863677" y="97289"/>
                  </a:lnTo>
                  <a:lnTo>
                    <a:pt x="864663" y="97928"/>
                  </a:lnTo>
                  <a:lnTo>
                    <a:pt x="865649" y="98567"/>
                  </a:lnTo>
                  <a:lnTo>
                    <a:pt x="866635" y="99206"/>
                  </a:lnTo>
                  <a:lnTo>
                    <a:pt x="867620" y="99845"/>
                  </a:lnTo>
                  <a:lnTo>
                    <a:pt x="868606" y="100484"/>
                  </a:lnTo>
                  <a:lnTo>
                    <a:pt x="869592" y="101123"/>
                  </a:lnTo>
                  <a:lnTo>
                    <a:pt x="870578" y="101761"/>
                  </a:lnTo>
                  <a:lnTo>
                    <a:pt x="871564" y="102400"/>
                  </a:lnTo>
                  <a:lnTo>
                    <a:pt x="872550" y="103039"/>
                  </a:lnTo>
                  <a:lnTo>
                    <a:pt x="873536" y="103678"/>
                  </a:lnTo>
                  <a:lnTo>
                    <a:pt x="874522" y="104317"/>
                  </a:lnTo>
                  <a:lnTo>
                    <a:pt x="875508" y="104956"/>
                  </a:lnTo>
                  <a:lnTo>
                    <a:pt x="876494" y="105595"/>
                  </a:lnTo>
                  <a:lnTo>
                    <a:pt x="877480" y="106234"/>
                  </a:lnTo>
                  <a:lnTo>
                    <a:pt x="878466" y="106873"/>
                  </a:lnTo>
                  <a:lnTo>
                    <a:pt x="879452" y="107512"/>
                  </a:lnTo>
                  <a:lnTo>
                    <a:pt x="880438" y="108151"/>
                  </a:lnTo>
                  <a:lnTo>
                    <a:pt x="881424" y="108790"/>
                  </a:lnTo>
                  <a:lnTo>
                    <a:pt x="882409" y="109429"/>
                  </a:lnTo>
                  <a:lnTo>
                    <a:pt x="883395" y="110068"/>
                  </a:lnTo>
                  <a:lnTo>
                    <a:pt x="884381" y="110707"/>
                  </a:lnTo>
                  <a:lnTo>
                    <a:pt x="885367" y="111346"/>
                  </a:lnTo>
                  <a:lnTo>
                    <a:pt x="886353" y="111984"/>
                  </a:lnTo>
                  <a:lnTo>
                    <a:pt x="887339" y="112623"/>
                  </a:lnTo>
                  <a:lnTo>
                    <a:pt x="888325" y="113262"/>
                  </a:lnTo>
                  <a:lnTo>
                    <a:pt x="889311" y="113901"/>
                  </a:lnTo>
                  <a:lnTo>
                    <a:pt x="890297" y="114540"/>
                  </a:lnTo>
                  <a:lnTo>
                    <a:pt x="891283" y="115179"/>
                  </a:lnTo>
                  <a:lnTo>
                    <a:pt x="892269" y="115818"/>
                  </a:lnTo>
                  <a:lnTo>
                    <a:pt x="893255" y="116457"/>
                  </a:lnTo>
                  <a:lnTo>
                    <a:pt x="894241" y="117096"/>
                  </a:lnTo>
                  <a:lnTo>
                    <a:pt x="895227" y="117735"/>
                  </a:lnTo>
                  <a:lnTo>
                    <a:pt x="896212" y="118374"/>
                  </a:lnTo>
                  <a:lnTo>
                    <a:pt x="897198" y="119013"/>
                  </a:lnTo>
                  <a:lnTo>
                    <a:pt x="898184" y="119652"/>
                  </a:lnTo>
                  <a:lnTo>
                    <a:pt x="899170" y="120291"/>
                  </a:lnTo>
                  <a:lnTo>
                    <a:pt x="900156" y="120930"/>
                  </a:lnTo>
                  <a:lnTo>
                    <a:pt x="901142" y="121569"/>
                  </a:lnTo>
                  <a:lnTo>
                    <a:pt x="902128" y="122208"/>
                  </a:lnTo>
                  <a:lnTo>
                    <a:pt x="903114" y="122846"/>
                  </a:lnTo>
                  <a:lnTo>
                    <a:pt x="904100" y="123485"/>
                  </a:lnTo>
                  <a:lnTo>
                    <a:pt x="905086" y="124124"/>
                  </a:lnTo>
                  <a:lnTo>
                    <a:pt x="906072" y="124763"/>
                  </a:lnTo>
                  <a:lnTo>
                    <a:pt x="907058" y="125402"/>
                  </a:lnTo>
                  <a:lnTo>
                    <a:pt x="908044" y="126041"/>
                  </a:lnTo>
                  <a:lnTo>
                    <a:pt x="909030" y="126680"/>
                  </a:lnTo>
                  <a:lnTo>
                    <a:pt x="910016" y="127319"/>
                  </a:lnTo>
                  <a:lnTo>
                    <a:pt x="911001" y="127958"/>
                  </a:lnTo>
                  <a:lnTo>
                    <a:pt x="911987" y="128597"/>
                  </a:lnTo>
                  <a:lnTo>
                    <a:pt x="912973" y="129236"/>
                  </a:lnTo>
                  <a:lnTo>
                    <a:pt x="913959" y="129875"/>
                  </a:lnTo>
                  <a:lnTo>
                    <a:pt x="914945" y="130514"/>
                  </a:lnTo>
                  <a:lnTo>
                    <a:pt x="915931" y="131153"/>
                  </a:lnTo>
                  <a:lnTo>
                    <a:pt x="916917" y="131792"/>
                  </a:lnTo>
                  <a:lnTo>
                    <a:pt x="917903" y="132431"/>
                  </a:lnTo>
                  <a:lnTo>
                    <a:pt x="918889" y="133069"/>
                  </a:lnTo>
                  <a:lnTo>
                    <a:pt x="919875" y="133708"/>
                  </a:lnTo>
                  <a:lnTo>
                    <a:pt x="920861" y="134347"/>
                  </a:lnTo>
                  <a:lnTo>
                    <a:pt x="921847" y="134986"/>
                  </a:lnTo>
                  <a:lnTo>
                    <a:pt x="922833" y="135625"/>
                  </a:lnTo>
                  <a:lnTo>
                    <a:pt x="923819" y="136264"/>
                  </a:lnTo>
                  <a:lnTo>
                    <a:pt x="924805" y="136903"/>
                  </a:lnTo>
                  <a:lnTo>
                    <a:pt x="925790" y="137542"/>
                  </a:lnTo>
                  <a:lnTo>
                    <a:pt x="926776" y="138181"/>
                  </a:lnTo>
                  <a:lnTo>
                    <a:pt x="927762" y="138820"/>
                  </a:lnTo>
                  <a:lnTo>
                    <a:pt x="928748" y="139459"/>
                  </a:lnTo>
                  <a:lnTo>
                    <a:pt x="929734" y="140098"/>
                  </a:lnTo>
                  <a:lnTo>
                    <a:pt x="930720" y="140737"/>
                  </a:lnTo>
                  <a:lnTo>
                    <a:pt x="931706" y="141376"/>
                  </a:lnTo>
                  <a:lnTo>
                    <a:pt x="932692" y="142015"/>
                  </a:lnTo>
                  <a:lnTo>
                    <a:pt x="933678" y="142654"/>
                  </a:lnTo>
                  <a:lnTo>
                    <a:pt x="934664" y="143293"/>
                  </a:lnTo>
                  <a:lnTo>
                    <a:pt x="935650" y="143931"/>
                  </a:lnTo>
                  <a:lnTo>
                    <a:pt x="936636" y="144570"/>
                  </a:lnTo>
                  <a:lnTo>
                    <a:pt x="937622" y="145209"/>
                  </a:lnTo>
                  <a:lnTo>
                    <a:pt x="938608" y="145848"/>
                  </a:lnTo>
                  <a:lnTo>
                    <a:pt x="939594" y="146487"/>
                  </a:lnTo>
                  <a:lnTo>
                    <a:pt x="940579" y="147126"/>
                  </a:lnTo>
                  <a:lnTo>
                    <a:pt x="941565" y="147765"/>
                  </a:lnTo>
                  <a:lnTo>
                    <a:pt x="942551" y="148404"/>
                  </a:lnTo>
                  <a:lnTo>
                    <a:pt x="943537" y="149043"/>
                  </a:lnTo>
                  <a:lnTo>
                    <a:pt x="944523" y="149682"/>
                  </a:lnTo>
                  <a:lnTo>
                    <a:pt x="945509" y="150321"/>
                  </a:lnTo>
                  <a:lnTo>
                    <a:pt x="946495" y="150960"/>
                  </a:lnTo>
                  <a:lnTo>
                    <a:pt x="947481" y="151599"/>
                  </a:lnTo>
                  <a:lnTo>
                    <a:pt x="948467" y="152238"/>
                  </a:lnTo>
                  <a:lnTo>
                    <a:pt x="949453" y="152877"/>
                  </a:lnTo>
                  <a:lnTo>
                    <a:pt x="950439" y="153516"/>
                  </a:lnTo>
                  <a:lnTo>
                    <a:pt x="951425" y="154154"/>
                  </a:lnTo>
                  <a:lnTo>
                    <a:pt x="952411" y="154793"/>
                  </a:lnTo>
                  <a:lnTo>
                    <a:pt x="953397" y="155432"/>
                  </a:lnTo>
                  <a:lnTo>
                    <a:pt x="954383" y="156071"/>
                  </a:lnTo>
                  <a:lnTo>
                    <a:pt x="955368" y="156710"/>
                  </a:lnTo>
                  <a:lnTo>
                    <a:pt x="956354" y="157349"/>
                  </a:lnTo>
                  <a:lnTo>
                    <a:pt x="957340" y="157988"/>
                  </a:lnTo>
                  <a:lnTo>
                    <a:pt x="958326" y="158627"/>
                  </a:lnTo>
                  <a:lnTo>
                    <a:pt x="959312" y="159266"/>
                  </a:lnTo>
                  <a:lnTo>
                    <a:pt x="960298" y="159905"/>
                  </a:lnTo>
                  <a:lnTo>
                    <a:pt x="961284" y="160544"/>
                  </a:lnTo>
                  <a:lnTo>
                    <a:pt x="962270" y="161183"/>
                  </a:lnTo>
                  <a:lnTo>
                    <a:pt x="963256" y="161822"/>
                  </a:lnTo>
                  <a:lnTo>
                    <a:pt x="964242" y="162461"/>
                  </a:lnTo>
                  <a:lnTo>
                    <a:pt x="965228" y="163100"/>
                  </a:lnTo>
                  <a:lnTo>
                    <a:pt x="966214" y="163739"/>
                  </a:lnTo>
                  <a:lnTo>
                    <a:pt x="967200" y="164378"/>
                  </a:lnTo>
                  <a:lnTo>
                    <a:pt x="968186" y="165016"/>
                  </a:lnTo>
                  <a:lnTo>
                    <a:pt x="969172" y="165655"/>
                  </a:lnTo>
                  <a:lnTo>
                    <a:pt x="970157" y="166294"/>
                  </a:lnTo>
                  <a:lnTo>
                    <a:pt x="971143" y="166933"/>
                  </a:lnTo>
                  <a:lnTo>
                    <a:pt x="972129" y="167572"/>
                  </a:lnTo>
                  <a:lnTo>
                    <a:pt x="973115" y="168211"/>
                  </a:lnTo>
                  <a:lnTo>
                    <a:pt x="974101" y="168850"/>
                  </a:lnTo>
                  <a:lnTo>
                    <a:pt x="975087" y="169489"/>
                  </a:lnTo>
                  <a:lnTo>
                    <a:pt x="976073" y="130295"/>
                  </a:lnTo>
                  <a:lnTo>
                    <a:pt x="977059" y="130934"/>
                  </a:lnTo>
                  <a:lnTo>
                    <a:pt x="978045" y="131573"/>
                  </a:lnTo>
                  <a:lnTo>
                    <a:pt x="979031" y="132212"/>
                  </a:lnTo>
                  <a:lnTo>
                    <a:pt x="980017" y="132851"/>
                  </a:lnTo>
                  <a:lnTo>
                    <a:pt x="981003" y="133490"/>
                  </a:lnTo>
                  <a:lnTo>
                    <a:pt x="981989" y="94325"/>
                  </a:lnTo>
                  <a:lnTo>
                    <a:pt x="982975" y="94964"/>
                  </a:lnTo>
                  <a:lnTo>
                    <a:pt x="983961" y="95603"/>
                  </a:lnTo>
                  <a:lnTo>
                    <a:pt x="984946" y="96242"/>
                  </a:lnTo>
                  <a:lnTo>
                    <a:pt x="985932" y="96881"/>
                  </a:lnTo>
                  <a:lnTo>
                    <a:pt x="986918" y="97520"/>
                  </a:lnTo>
                  <a:lnTo>
                    <a:pt x="987904" y="98159"/>
                  </a:lnTo>
                  <a:lnTo>
                    <a:pt x="988890" y="98798"/>
                  </a:lnTo>
                  <a:lnTo>
                    <a:pt x="989876" y="99437"/>
                  </a:lnTo>
                  <a:lnTo>
                    <a:pt x="990862" y="60325"/>
                  </a:lnTo>
                  <a:lnTo>
                    <a:pt x="991848" y="60963"/>
                  </a:lnTo>
                  <a:lnTo>
                    <a:pt x="992834" y="61602"/>
                  </a:lnTo>
                  <a:lnTo>
                    <a:pt x="993820" y="62241"/>
                  </a:lnTo>
                  <a:lnTo>
                    <a:pt x="994806" y="62880"/>
                  </a:lnTo>
                  <a:lnTo>
                    <a:pt x="995792" y="63519"/>
                  </a:lnTo>
                  <a:lnTo>
                    <a:pt x="996778" y="64158"/>
                  </a:lnTo>
                  <a:lnTo>
                    <a:pt x="997764" y="64797"/>
                  </a:lnTo>
                  <a:lnTo>
                    <a:pt x="998750" y="65436"/>
                  </a:lnTo>
                  <a:lnTo>
                    <a:pt x="999735" y="66075"/>
                  </a:lnTo>
                  <a:lnTo>
                    <a:pt x="1000721" y="66714"/>
                  </a:lnTo>
                  <a:lnTo>
                    <a:pt x="1001707" y="67353"/>
                  </a:lnTo>
                  <a:lnTo>
                    <a:pt x="1002693" y="67992"/>
                  </a:lnTo>
                  <a:lnTo>
                    <a:pt x="1003679" y="68631"/>
                  </a:lnTo>
                  <a:lnTo>
                    <a:pt x="1004665" y="69270"/>
                  </a:lnTo>
                  <a:lnTo>
                    <a:pt x="1005651" y="69909"/>
                  </a:lnTo>
                  <a:lnTo>
                    <a:pt x="1006637" y="70548"/>
                  </a:lnTo>
                  <a:lnTo>
                    <a:pt x="1007623" y="71187"/>
                  </a:lnTo>
                  <a:lnTo>
                    <a:pt x="1008609" y="71825"/>
                  </a:lnTo>
                  <a:lnTo>
                    <a:pt x="1009595" y="72464"/>
                  </a:lnTo>
                  <a:lnTo>
                    <a:pt x="1010581" y="73103"/>
                  </a:lnTo>
                  <a:lnTo>
                    <a:pt x="1011567" y="73742"/>
                  </a:lnTo>
                  <a:lnTo>
                    <a:pt x="1012553" y="74381"/>
                  </a:lnTo>
                  <a:lnTo>
                    <a:pt x="1013539" y="75020"/>
                  </a:lnTo>
                  <a:lnTo>
                    <a:pt x="1014524" y="75659"/>
                  </a:lnTo>
                  <a:lnTo>
                    <a:pt x="1015510" y="76298"/>
                  </a:lnTo>
                  <a:lnTo>
                    <a:pt x="1016496" y="76937"/>
                  </a:lnTo>
                  <a:lnTo>
                    <a:pt x="1017482" y="77576"/>
                  </a:lnTo>
                  <a:lnTo>
                    <a:pt x="1018468" y="78215"/>
                  </a:lnTo>
                  <a:lnTo>
                    <a:pt x="1019454" y="78854"/>
                  </a:lnTo>
                  <a:lnTo>
                    <a:pt x="1020440" y="79493"/>
                  </a:lnTo>
                  <a:lnTo>
                    <a:pt x="1021426" y="80132"/>
                  </a:lnTo>
                  <a:lnTo>
                    <a:pt x="1022412" y="80771"/>
                  </a:lnTo>
                  <a:lnTo>
                    <a:pt x="1023398" y="81410"/>
                  </a:lnTo>
                  <a:lnTo>
                    <a:pt x="1024384" y="82048"/>
                  </a:lnTo>
                  <a:lnTo>
                    <a:pt x="1025370" y="82687"/>
                  </a:lnTo>
                  <a:lnTo>
                    <a:pt x="1026356" y="83326"/>
                  </a:lnTo>
                  <a:lnTo>
                    <a:pt x="1027342" y="83965"/>
                  </a:lnTo>
                  <a:lnTo>
                    <a:pt x="1028328" y="84604"/>
                  </a:lnTo>
                  <a:lnTo>
                    <a:pt x="1029313" y="85243"/>
                  </a:lnTo>
                  <a:lnTo>
                    <a:pt x="1030299" y="85882"/>
                  </a:lnTo>
                  <a:lnTo>
                    <a:pt x="1031285" y="86521"/>
                  </a:lnTo>
                  <a:lnTo>
                    <a:pt x="1032271" y="87160"/>
                  </a:lnTo>
                  <a:lnTo>
                    <a:pt x="1033257" y="87799"/>
                  </a:lnTo>
                  <a:lnTo>
                    <a:pt x="1034243" y="49145"/>
                  </a:lnTo>
                  <a:lnTo>
                    <a:pt x="1035229" y="49784"/>
                  </a:lnTo>
                  <a:lnTo>
                    <a:pt x="1036215" y="50423"/>
                  </a:lnTo>
                  <a:lnTo>
                    <a:pt x="1037201" y="51062"/>
                  </a:lnTo>
                  <a:lnTo>
                    <a:pt x="1038187" y="51701"/>
                  </a:lnTo>
                  <a:lnTo>
                    <a:pt x="1039173" y="52339"/>
                  </a:lnTo>
                  <a:lnTo>
                    <a:pt x="1040159" y="52978"/>
                  </a:lnTo>
                  <a:lnTo>
                    <a:pt x="1041145" y="53617"/>
                  </a:lnTo>
                  <a:lnTo>
                    <a:pt x="1042131" y="54256"/>
                  </a:lnTo>
                  <a:lnTo>
                    <a:pt x="1043116" y="54895"/>
                  </a:lnTo>
                  <a:lnTo>
                    <a:pt x="1044102" y="55534"/>
                  </a:lnTo>
                  <a:lnTo>
                    <a:pt x="1045088" y="56173"/>
                  </a:lnTo>
                  <a:lnTo>
                    <a:pt x="1046074" y="56812"/>
                  </a:lnTo>
                  <a:lnTo>
                    <a:pt x="1047060" y="57451"/>
                  </a:lnTo>
                  <a:lnTo>
                    <a:pt x="1048046" y="58090"/>
                  </a:lnTo>
                  <a:lnTo>
                    <a:pt x="1049032" y="58729"/>
                  </a:lnTo>
                  <a:lnTo>
                    <a:pt x="1050018" y="59368"/>
                  </a:lnTo>
                  <a:lnTo>
                    <a:pt x="1051004" y="60007"/>
                  </a:lnTo>
                  <a:lnTo>
                    <a:pt x="1051990" y="60646"/>
                  </a:lnTo>
                  <a:lnTo>
                    <a:pt x="1052976" y="61285"/>
                  </a:lnTo>
                  <a:lnTo>
                    <a:pt x="1053962" y="61924"/>
                  </a:lnTo>
                  <a:lnTo>
                    <a:pt x="1054948" y="62563"/>
                  </a:lnTo>
                  <a:lnTo>
                    <a:pt x="1055934" y="63201"/>
                  </a:lnTo>
                  <a:lnTo>
                    <a:pt x="1056920" y="63840"/>
                  </a:lnTo>
                  <a:lnTo>
                    <a:pt x="1057905" y="64479"/>
                  </a:lnTo>
                  <a:lnTo>
                    <a:pt x="1058891" y="65118"/>
                  </a:lnTo>
                  <a:lnTo>
                    <a:pt x="1059877" y="65757"/>
                  </a:lnTo>
                  <a:lnTo>
                    <a:pt x="1060863" y="66396"/>
                  </a:lnTo>
                  <a:lnTo>
                    <a:pt x="1061849" y="67035"/>
                  </a:lnTo>
                  <a:lnTo>
                    <a:pt x="1062835" y="67674"/>
                  </a:lnTo>
                  <a:lnTo>
                    <a:pt x="1063821" y="68313"/>
                  </a:lnTo>
                  <a:lnTo>
                    <a:pt x="1064807" y="68952"/>
                  </a:lnTo>
                  <a:lnTo>
                    <a:pt x="1065793" y="69591"/>
                  </a:lnTo>
                  <a:lnTo>
                    <a:pt x="1066779" y="70230"/>
                  </a:lnTo>
                  <a:lnTo>
                    <a:pt x="1067765" y="70869"/>
                  </a:lnTo>
                  <a:lnTo>
                    <a:pt x="1068751" y="71508"/>
                  </a:lnTo>
                  <a:lnTo>
                    <a:pt x="1069737" y="72147"/>
                  </a:lnTo>
                  <a:lnTo>
                    <a:pt x="1070723" y="72786"/>
                  </a:lnTo>
                  <a:lnTo>
                    <a:pt x="1071709" y="73424"/>
                  </a:lnTo>
                  <a:lnTo>
                    <a:pt x="1072694" y="74063"/>
                  </a:lnTo>
                  <a:lnTo>
                    <a:pt x="1073680" y="74702"/>
                  </a:lnTo>
                  <a:lnTo>
                    <a:pt x="1074666" y="75341"/>
                  </a:lnTo>
                  <a:lnTo>
                    <a:pt x="1075652" y="75980"/>
                  </a:lnTo>
                  <a:lnTo>
                    <a:pt x="1076638" y="76619"/>
                  </a:lnTo>
                  <a:lnTo>
                    <a:pt x="1077624" y="77258"/>
                  </a:lnTo>
                  <a:lnTo>
                    <a:pt x="1078610" y="77897"/>
                  </a:lnTo>
                  <a:lnTo>
                    <a:pt x="1079596" y="78536"/>
                  </a:lnTo>
                  <a:lnTo>
                    <a:pt x="1080582" y="79175"/>
                  </a:lnTo>
                  <a:lnTo>
                    <a:pt x="1081568" y="79814"/>
                  </a:lnTo>
                  <a:lnTo>
                    <a:pt x="1082554" y="80453"/>
                  </a:lnTo>
                  <a:lnTo>
                    <a:pt x="1083540" y="81092"/>
                  </a:lnTo>
                  <a:lnTo>
                    <a:pt x="1084526" y="81731"/>
                  </a:lnTo>
                  <a:lnTo>
                    <a:pt x="1085512" y="82370"/>
                  </a:lnTo>
                  <a:lnTo>
                    <a:pt x="1086498" y="83009"/>
                  </a:lnTo>
                  <a:lnTo>
                    <a:pt x="1087483" y="83647"/>
                  </a:lnTo>
                  <a:lnTo>
                    <a:pt x="1088469" y="84286"/>
                  </a:lnTo>
                  <a:lnTo>
                    <a:pt x="1089455" y="84925"/>
                  </a:lnTo>
                  <a:lnTo>
                    <a:pt x="1090441" y="85564"/>
                  </a:lnTo>
                  <a:lnTo>
                    <a:pt x="1091427" y="86203"/>
                  </a:lnTo>
                  <a:lnTo>
                    <a:pt x="1092413" y="86842"/>
                  </a:lnTo>
                  <a:lnTo>
                    <a:pt x="1093399" y="87481"/>
                  </a:lnTo>
                  <a:lnTo>
                    <a:pt x="1094385" y="88120"/>
                  </a:lnTo>
                  <a:lnTo>
                    <a:pt x="1095371" y="88759"/>
                  </a:lnTo>
                  <a:lnTo>
                    <a:pt x="1096357" y="89398"/>
                  </a:lnTo>
                  <a:lnTo>
                    <a:pt x="1097343" y="90037"/>
                  </a:lnTo>
                  <a:lnTo>
                    <a:pt x="1098329" y="90676"/>
                  </a:lnTo>
                  <a:lnTo>
                    <a:pt x="1099315" y="91315"/>
                  </a:lnTo>
                  <a:lnTo>
                    <a:pt x="1100301" y="91954"/>
                  </a:lnTo>
                  <a:lnTo>
                    <a:pt x="1101287" y="92593"/>
                  </a:lnTo>
                  <a:lnTo>
                    <a:pt x="1102272" y="93232"/>
                  </a:lnTo>
                  <a:lnTo>
                    <a:pt x="1103258" y="93871"/>
                  </a:lnTo>
                  <a:lnTo>
                    <a:pt x="1104244" y="94509"/>
                  </a:lnTo>
                  <a:lnTo>
                    <a:pt x="1105230" y="95148"/>
                  </a:lnTo>
                  <a:lnTo>
                    <a:pt x="1106216" y="95787"/>
                  </a:lnTo>
                  <a:lnTo>
                    <a:pt x="1107202" y="96426"/>
                  </a:lnTo>
                  <a:lnTo>
                    <a:pt x="1108188" y="97065"/>
                  </a:lnTo>
                  <a:lnTo>
                    <a:pt x="1109174" y="97704"/>
                  </a:lnTo>
                  <a:lnTo>
                    <a:pt x="1110160" y="98343"/>
                  </a:lnTo>
                  <a:lnTo>
                    <a:pt x="1111146" y="98982"/>
                  </a:lnTo>
                  <a:lnTo>
                    <a:pt x="1112132" y="99621"/>
                  </a:lnTo>
                  <a:lnTo>
                    <a:pt x="1113118" y="100260"/>
                  </a:lnTo>
                  <a:lnTo>
                    <a:pt x="1114104" y="100899"/>
                  </a:lnTo>
                  <a:lnTo>
                    <a:pt x="1115090" y="101538"/>
                  </a:lnTo>
                  <a:lnTo>
                    <a:pt x="1116076" y="102177"/>
                  </a:lnTo>
                  <a:lnTo>
                    <a:pt x="1117061" y="102816"/>
                  </a:lnTo>
                  <a:lnTo>
                    <a:pt x="1118047" y="103455"/>
                  </a:lnTo>
                  <a:lnTo>
                    <a:pt x="1119033" y="104094"/>
                  </a:lnTo>
                  <a:lnTo>
                    <a:pt x="1120019" y="104732"/>
                  </a:lnTo>
                  <a:lnTo>
                    <a:pt x="1121005" y="66931"/>
                  </a:lnTo>
                  <a:lnTo>
                    <a:pt x="1121991" y="67570"/>
                  </a:lnTo>
                  <a:lnTo>
                    <a:pt x="1122977" y="68209"/>
                  </a:lnTo>
                  <a:lnTo>
                    <a:pt x="1123963" y="68848"/>
                  </a:lnTo>
                  <a:lnTo>
                    <a:pt x="1124949" y="69487"/>
                  </a:lnTo>
                  <a:lnTo>
                    <a:pt x="1125935" y="70126"/>
                  </a:lnTo>
                  <a:lnTo>
                    <a:pt x="1126921" y="70764"/>
                  </a:lnTo>
                  <a:lnTo>
                    <a:pt x="1127907" y="71403"/>
                  </a:lnTo>
                  <a:lnTo>
                    <a:pt x="1128893" y="72042"/>
                  </a:lnTo>
                  <a:lnTo>
                    <a:pt x="1129879" y="72681"/>
                  </a:lnTo>
                  <a:lnTo>
                    <a:pt x="1130865" y="73320"/>
                  </a:lnTo>
                  <a:lnTo>
                    <a:pt x="1131850" y="73959"/>
                  </a:lnTo>
                  <a:lnTo>
                    <a:pt x="1132836" y="74598"/>
                  </a:lnTo>
                  <a:lnTo>
                    <a:pt x="1133822" y="75237"/>
                  </a:lnTo>
                  <a:lnTo>
                    <a:pt x="1134808" y="75876"/>
                  </a:lnTo>
                  <a:lnTo>
                    <a:pt x="1135794" y="76515"/>
                  </a:lnTo>
                  <a:lnTo>
                    <a:pt x="1136780" y="77154"/>
                  </a:lnTo>
                  <a:lnTo>
                    <a:pt x="1137766" y="77793"/>
                  </a:lnTo>
                  <a:lnTo>
                    <a:pt x="1138752" y="78432"/>
                  </a:lnTo>
                  <a:lnTo>
                    <a:pt x="1139738" y="79071"/>
                  </a:lnTo>
                  <a:lnTo>
                    <a:pt x="1140724" y="79710"/>
                  </a:lnTo>
                  <a:lnTo>
                    <a:pt x="1141710" y="80349"/>
                  </a:lnTo>
                  <a:lnTo>
                    <a:pt x="1142696" y="80988"/>
                  </a:lnTo>
                  <a:lnTo>
                    <a:pt x="1143682" y="81626"/>
                  </a:lnTo>
                  <a:lnTo>
                    <a:pt x="1144668" y="82265"/>
                  </a:lnTo>
                  <a:lnTo>
                    <a:pt x="1145654" y="82904"/>
                  </a:lnTo>
                  <a:lnTo>
                    <a:pt x="1146639" y="83543"/>
                  </a:lnTo>
                  <a:lnTo>
                    <a:pt x="1147625" y="84182"/>
                  </a:lnTo>
                  <a:lnTo>
                    <a:pt x="1148611" y="84821"/>
                  </a:lnTo>
                  <a:lnTo>
                    <a:pt x="1149597" y="85460"/>
                  </a:lnTo>
                  <a:lnTo>
                    <a:pt x="1150583" y="47886"/>
                  </a:lnTo>
                  <a:lnTo>
                    <a:pt x="1151569" y="48525"/>
                  </a:lnTo>
                  <a:lnTo>
                    <a:pt x="1152555" y="49164"/>
                  </a:lnTo>
                  <a:lnTo>
                    <a:pt x="1153541" y="49803"/>
                  </a:lnTo>
                  <a:lnTo>
                    <a:pt x="1154527" y="50442"/>
                  </a:lnTo>
                  <a:lnTo>
                    <a:pt x="1155513" y="51081"/>
                  </a:lnTo>
                  <a:lnTo>
                    <a:pt x="1156499" y="51720"/>
                  </a:lnTo>
                  <a:lnTo>
                    <a:pt x="1157485" y="52359"/>
                  </a:lnTo>
                  <a:lnTo>
                    <a:pt x="1158471" y="52998"/>
                  </a:lnTo>
                  <a:lnTo>
                    <a:pt x="1159457" y="53637"/>
                  </a:lnTo>
                  <a:lnTo>
                    <a:pt x="1160443" y="54276"/>
                  </a:lnTo>
                  <a:lnTo>
                    <a:pt x="1161428" y="54915"/>
                  </a:lnTo>
                  <a:lnTo>
                    <a:pt x="1162414" y="55554"/>
                  </a:lnTo>
                  <a:lnTo>
                    <a:pt x="1163400" y="56192"/>
                  </a:lnTo>
                  <a:lnTo>
                    <a:pt x="1164386" y="56831"/>
                  </a:lnTo>
                  <a:lnTo>
                    <a:pt x="1165372" y="57470"/>
                  </a:lnTo>
                  <a:lnTo>
                    <a:pt x="1166358" y="58109"/>
                  </a:lnTo>
                  <a:lnTo>
                    <a:pt x="1167344" y="58748"/>
                  </a:lnTo>
                  <a:lnTo>
                    <a:pt x="1168330" y="59387"/>
                  </a:lnTo>
                  <a:lnTo>
                    <a:pt x="1169316" y="60026"/>
                  </a:lnTo>
                  <a:lnTo>
                    <a:pt x="1170302" y="60665"/>
                  </a:lnTo>
                  <a:lnTo>
                    <a:pt x="1171288" y="61304"/>
                  </a:lnTo>
                  <a:lnTo>
                    <a:pt x="1172274" y="61943"/>
                  </a:lnTo>
                  <a:lnTo>
                    <a:pt x="1173260" y="62582"/>
                  </a:lnTo>
                  <a:lnTo>
                    <a:pt x="1174246" y="63221"/>
                  </a:lnTo>
                  <a:lnTo>
                    <a:pt x="1175232" y="63860"/>
                  </a:lnTo>
                  <a:lnTo>
                    <a:pt x="1176217" y="64499"/>
                  </a:lnTo>
                  <a:lnTo>
                    <a:pt x="1177203" y="65138"/>
                  </a:lnTo>
                  <a:lnTo>
                    <a:pt x="1178189" y="65777"/>
                  </a:lnTo>
                  <a:lnTo>
                    <a:pt x="1179175" y="66416"/>
                  </a:lnTo>
                  <a:lnTo>
                    <a:pt x="1180161" y="67054"/>
                  </a:lnTo>
                  <a:lnTo>
                    <a:pt x="1181147" y="67693"/>
                  </a:lnTo>
                  <a:lnTo>
                    <a:pt x="1182133" y="68332"/>
                  </a:lnTo>
                  <a:lnTo>
                    <a:pt x="1183119" y="68971"/>
                  </a:lnTo>
                  <a:lnTo>
                    <a:pt x="1184105" y="69610"/>
                  </a:lnTo>
                  <a:lnTo>
                    <a:pt x="1185091" y="70249"/>
                  </a:lnTo>
                  <a:lnTo>
                    <a:pt x="1186077" y="70888"/>
                  </a:lnTo>
                  <a:lnTo>
                    <a:pt x="1187063" y="71527"/>
                  </a:lnTo>
                  <a:lnTo>
                    <a:pt x="1188049" y="72166"/>
                  </a:lnTo>
                  <a:lnTo>
                    <a:pt x="1189035" y="72805"/>
                  </a:lnTo>
                  <a:lnTo>
                    <a:pt x="1190020" y="73444"/>
                  </a:lnTo>
                  <a:lnTo>
                    <a:pt x="1191006" y="74083"/>
                  </a:lnTo>
                  <a:lnTo>
                    <a:pt x="1191992" y="74722"/>
                  </a:lnTo>
                  <a:lnTo>
                    <a:pt x="1192978" y="75361"/>
                  </a:lnTo>
                  <a:lnTo>
                    <a:pt x="1193964" y="76000"/>
                  </a:lnTo>
                  <a:lnTo>
                    <a:pt x="1194950" y="76639"/>
                  </a:lnTo>
                  <a:lnTo>
                    <a:pt x="1195936" y="77277"/>
                  </a:lnTo>
                  <a:lnTo>
                    <a:pt x="1196922" y="77916"/>
                  </a:lnTo>
                  <a:lnTo>
                    <a:pt x="1197908" y="78555"/>
                  </a:lnTo>
                  <a:lnTo>
                    <a:pt x="1198894" y="79194"/>
                  </a:lnTo>
                  <a:lnTo>
                    <a:pt x="1199880" y="79833"/>
                  </a:lnTo>
                  <a:lnTo>
                    <a:pt x="1200866" y="80472"/>
                  </a:lnTo>
                  <a:lnTo>
                    <a:pt x="1201852" y="81111"/>
                  </a:lnTo>
                  <a:lnTo>
                    <a:pt x="1202838" y="81750"/>
                  </a:lnTo>
                  <a:lnTo>
                    <a:pt x="1203824" y="82389"/>
                  </a:lnTo>
                  <a:lnTo>
                    <a:pt x="1204809" y="83028"/>
                  </a:lnTo>
                  <a:lnTo>
                    <a:pt x="1205795" y="83667"/>
                  </a:lnTo>
                  <a:lnTo>
                    <a:pt x="1206781" y="84306"/>
                  </a:lnTo>
                  <a:lnTo>
                    <a:pt x="1207767" y="84945"/>
                  </a:lnTo>
                  <a:lnTo>
                    <a:pt x="1208753" y="85584"/>
                  </a:lnTo>
                  <a:lnTo>
                    <a:pt x="1209739" y="86223"/>
                  </a:lnTo>
                  <a:lnTo>
                    <a:pt x="1210725" y="86862"/>
                  </a:lnTo>
                  <a:lnTo>
                    <a:pt x="1211711" y="87501"/>
                  </a:lnTo>
                  <a:lnTo>
                    <a:pt x="1212697" y="88139"/>
                  </a:lnTo>
                  <a:lnTo>
                    <a:pt x="1213683" y="88778"/>
                  </a:lnTo>
                  <a:lnTo>
                    <a:pt x="1214669" y="89417"/>
                  </a:lnTo>
                  <a:lnTo>
                    <a:pt x="1215655" y="90056"/>
                  </a:lnTo>
                  <a:lnTo>
                    <a:pt x="1216641" y="90695"/>
                  </a:lnTo>
                  <a:lnTo>
                    <a:pt x="1217627" y="91334"/>
                  </a:lnTo>
                  <a:lnTo>
                    <a:pt x="1218613" y="91973"/>
                  </a:lnTo>
                  <a:lnTo>
                    <a:pt x="1219598" y="92612"/>
                  </a:lnTo>
                  <a:lnTo>
                    <a:pt x="1220584" y="93251"/>
                  </a:lnTo>
                  <a:lnTo>
                    <a:pt x="1221570" y="93890"/>
                  </a:lnTo>
                  <a:lnTo>
                    <a:pt x="1222556" y="94529"/>
                  </a:lnTo>
                  <a:lnTo>
                    <a:pt x="1223542" y="95168"/>
                  </a:lnTo>
                  <a:lnTo>
                    <a:pt x="1224528" y="95807"/>
                  </a:lnTo>
                  <a:lnTo>
                    <a:pt x="1225514" y="96446"/>
                  </a:lnTo>
                  <a:lnTo>
                    <a:pt x="1226500" y="97085"/>
                  </a:lnTo>
                  <a:lnTo>
                    <a:pt x="1227486" y="97724"/>
                  </a:lnTo>
                  <a:lnTo>
                    <a:pt x="1228472" y="98362"/>
                  </a:lnTo>
                  <a:lnTo>
                    <a:pt x="1229458" y="99001"/>
                  </a:lnTo>
                  <a:lnTo>
                    <a:pt x="1230444" y="99640"/>
                  </a:lnTo>
                  <a:lnTo>
                    <a:pt x="1231430" y="100279"/>
                  </a:lnTo>
                  <a:lnTo>
                    <a:pt x="1232416" y="63560"/>
                  </a:lnTo>
                  <a:lnTo>
                    <a:pt x="1233402" y="64199"/>
                  </a:lnTo>
                  <a:lnTo>
                    <a:pt x="1234387" y="64838"/>
                  </a:lnTo>
                  <a:lnTo>
                    <a:pt x="1235373" y="65477"/>
                  </a:lnTo>
                  <a:lnTo>
                    <a:pt x="1236359" y="66116"/>
                  </a:lnTo>
                  <a:lnTo>
                    <a:pt x="1237345" y="66755"/>
                  </a:lnTo>
                  <a:lnTo>
                    <a:pt x="1238331" y="30085"/>
                  </a:lnTo>
                  <a:lnTo>
                    <a:pt x="1239317" y="30724"/>
                  </a:lnTo>
                  <a:lnTo>
                    <a:pt x="1240303" y="31363"/>
                  </a:lnTo>
                  <a:lnTo>
                    <a:pt x="1241289" y="32002"/>
                  </a:lnTo>
                  <a:lnTo>
                    <a:pt x="1242275" y="32641"/>
                  </a:lnTo>
                  <a:lnTo>
                    <a:pt x="1243261" y="33280"/>
                  </a:lnTo>
                  <a:lnTo>
                    <a:pt x="1244247" y="33919"/>
                  </a:lnTo>
                  <a:lnTo>
                    <a:pt x="1245233" y="34558"/>
                  </a:lnTo>
                  <a:lnTo>
                    <a:pt x="1246219" y="35197"/>
                  </a:lnTo>
                  <a:lnTo>
                    <a:pt x="1247205" y="35836"/>
                  </a:lnTo>
                  <a:lnTo>
                    <a:pt x="1248191" y="36475"/>
                  </a:lnTo>
                  <a:lnTo>
                    <a:pt x="1249176" y="0"/>
                  </a:lnTo>
                  <a:lnTo>
                    <a:pt x="1250162" y="638"/>
                  </a:lnTo>
                  <a:lnTo>
                    <a:pt x="1251148" y="1277"/>
                  </a:lnTo>
                  <a:lnTo>
                    <a:pt x="1252134" y="1916"/>
                  </a:lnTo>
                  <a:lnTo>
                    <a:pt x="1253120" y="2555"/>
                  </a:lnTo>
                  <a:lnTo>
                    <a:pt x="1254106" y="3194"/>
                  </a:lnTo>
                  <a:lnTo>
                    <a:pt x="1255092" y="3833"/>
                  </a:lnTo>
                  <a:lnTo>
                    <a:pt x="1256078" y="4472"/>
                  </a:lnTo>
                  <a:lnTo>
                    <a:pt x="1257064" y="5111"/>
                  </a:lnTo>
                  <a:lnTo>
                    <a:pt x="1258050" y="5750"/>
                  </a:lnTo>
                  <a:lnTo>
                    <a:pt x="1259036" y="6389"/>
                  </a:lnTo>
                  <a:lnTo>
                    <a:pt x="1260022" y="7028"/>
                  </a:lnTo>
                  <a:lnTo>
                    <a:pt x="1261008" y="7667"/>
                  </a:lnTo>
                  <a:lnTo>
                    <a:pt x="1261994" y="8306"/>
                  </a:lnTo>
                  <a:lnTo>
                    <a:pt x="1262980" y="8945"/>
                  </a:lnTo>
                  <a:lnTo>
                    <a:pt x="1263965" y="9584"/>
                  </a:lnTo>
                  <a:lnTo>
                    <a:pt x="1264951" y="10223"/>
                  </a:lnTo>
                  <a:lnTo>
                    <a:pt x="1265937" y="10861"/>
                  </a:lnTo>
                  <a:lnTo>
                    <a:pt x="1266923" y="11500"/>
                  </a:lnTo>
                  <a:lnTo>
                    <a:pt x="1267909" y="12139"/>
                  </a:lnTo>
                  <a:lnTo>
                    <a:pt x="1268895" y="12778"/>
                  </a:lnTo>
                  <a:lnTo>
                    <a:pt x="1269881" y="13417"/>
                  </a:lnTo>
                  <a:lnTo>
                    <a:pt x="1270867" y="14056"/>
                  </a:lnTo>
                  <a:lnTo>
                    <a:pt x="1271853" y="14695"/>
                  </a:lnTo>
                  <a:lnTo>
                    <a:pt x="1272839" y="15334"/>
                  </a:lnTo>
                  <a:lnTo>
                    <a:pt x="1273825" y="15973"/>
                  </a:lnTo>
                  <a:lnTo>
                    <a:pt x="1274811" y="16612"/>
                  </a:lnTo>
                  <a:lnTo>
                    <a:pt x="1275797" y="17251"/>
                  </a:lnTo>
                  <a:lnTo>
                    <a:pt x="1276783" y="17890"/>
                  </a:lnTo>
                  <a:lnTo>
                    <a:pt x="1277769" y="18529"/>
                  </a:lnTo>
                  <a:lnTo>
                    <a:pt x="1278754" y="19168"/>
                  </a:lnTo>
                  <a:lnTo>
                    <a:pt x="1279740" y="19807"/>
                  </a:lnTo>
                  <a:lnTo>
                    <a:pt x="1280726" y="20446"/>
                  </a:lnTo>
                  <a:lnTo>
                    <a:pt x="1281712" y="21084"/>
                  </a:lnTo>
                  <a:lnTo>
                    <a:pt x="1282698" y="21723"/>
                  </a:lnTo>
                  <a:lnTo>
                    <a:pt x="1283684" y="22362"/>
                  </a:lnTo>
                  <a:lnTo>
                    <a:pt x="1284670" y="23001"/>
                  </a:lnTo>
                  <a:lnTo>
                    <a:pt x="1285656" y="23640"/>
                  </a:lnTo>
                  <a:lnTo>
                    <a:pt x="1286642" y="24279"/>
                  </a:lnTo>
                  <a:lnTo>
                    <a:pt x="1287628" y="24918"/>
                  </a:lnTo>
                  <a:lnTo>
                    <a:pt x="1288614" y="25557"/>
                  </a:lnTo>
                  <a:lnTo>
                    <a:pt x="1289600" y="26196"/>
                  </a:lnTo>
                  <a:lnTo>
                    <a:pt x="1290586" y="26835"/>
                  </a:lnTo>
                  <a:lnTo>
                    <a:pt x="1291572" y="27474"/>
                  </a:lnTo>
                  <a:lnTo>
                    <a:pt x="1292558" y="28113"/>
                  </a:lnTo>
                  <a:lnTo>
                    <a:pt x="1293543" y="28752"/>
                  </a:lnTo>
                  <a:lnTo>
                    <a:pt x="1294529" y="29391"/>
                  </a:lnTo>
                  <a:lnTo>
                    <a:pt x="1295515" y="30030"/>
                  </a:lnTo>
                  <a:lnTo>
                    <a:pt x="1296501" y="30669"/>
                  </a:lnTo>
                  <a:lnTo>
                    <a:pt x="1297487" y="31308"/>
                  </a:lnTo>
                  <a:lnTo>
                    <a:pt x="1298473" y="31946"/>
                  </a:lnTo>
                  <a:lnTo>
                    <a:pt x="1299459" y="32585"/>
                  </a:lnTo>
                  <a:lnTo>
                    <a:pt x="1300445" y="33224"/>
                  </a:lnTo>
                  <a:lnTo>
                    <a:pt x="1301431" y="33863"/>
                  </a:lnTo>
                  <a:lnTo>
                    <a:pt x="1302417" y="34502"/>
                  </a:lnTo>
                  <a:lnTo>
                    <a:pt x="1303403" y="35141"/>
                  </a:lnTo>
                  <a:lnTo>
                    <a:pt x="1304389" y="35780"/>
                  </a:lnTo>
                  <a:lnTo>
                    <a:pt x="1305375" y="36419"/>
                  </a:lnTo>
                  <a:lnTo>
                    <a:pt x="1306361" y="37058"/>
                  </a:lnTo>
                  <a:lnTo>
                    <a:pt x="1307347" y="37697"/>
                  </a:lnTo>
                  <a:lnTo>
                    <a:pt x="1308332" y="38336"/>
                  </a:lnTo>
                  <a:lnTo>
                    <a:pt x="1309318" y="38975"/>
                  </a:lnTo>
                  <a:lnTo>
                    <a:pt x="1310304" y="39614"/>
                  </a:lnTo>
                  <a:lnTo>
                    <a:pt x="1311290" y="40253"/>
                  </a:lnTo>
                  <a:lnTo>
                    <a:pt x="1312276" y="40892"/>
                  </a:lnTo>
                  <a:lnTo>
                    <a:pt x="1313262" y="41531"/>
                  </a:lnTo>
                  <a:lnTo>
                    <a:pt x="1314248" y="42169"/>
                  </a:lnTo>
                  <a:lnTo>
                    <a:pt x="1315234" y="42808"/>
                  </a:lnTo>
                  <a:lnTo>
                    <a:pt x="1316220" y="43447"/>
                  </a:lnTo>
                  <a:lnTo>
                    <a:pt x="1317206" y="44086"/>
                  </a:lnTo>
                  <a:lnTo>
                    <a:pt x="1318192" y="44725"/>
                  </a:lnTo>
                  <a:lnTo>
                    <a:pt x="1319178" y="45364"/>
                  </a:lnTo>
                  <a:lnTo>
                    <a:pt x="1320164" y="46003"/>
                  </a:lnTo>
                  <a:lnTo>
                    <a:pt x="1321150" y="46642"/>
                  </a:lnTo>
                  <a:lnTo>
                    <a:pt x="1322136" y="47281"/>
                  </a:lnTo>
                  <a:lnTo>
                    <a:pt x="1323121" y="47920"/>
                  </a:lnTo>
                  <a:lnTo>
                    <a:pt x="1324107" y="48559"/>
                  </a:lnTo>
                  <a:lnTo>
                    <a:pt x="1325093" y="49198"/>
                  </a:lnTo>
                  <a:lnTo>
                    <a:pt x="1326079" y="49837"/>
                  </a:lnTo>
                  <a:lnTo>
                    <a:pt x="1327065" y="50476"/>
                  </a:lnTo>
                  <a:lnTo>
                    <a:pt x="1328051" y="51115"/>
                  </a:lnTo>
                  <a:lnTo>
                    <a:pt x="1329037" y="51754"/>
                  </a:lnTo>
                  <a:lnTo>
                    <a:pt x="1330023" y="52393"/>
                  </a:lnTo>
                  <a:lnTo>
                    <a:pt x="1331009" y="53031"/>
                  </a:lnTo>
                  <a:lnTo>
                    <a:pt x="1331995" y="53670"/>
                  </a:lnTo>
                  <a:lnTo>
                    <a:pt x="1332981" y="54309"/>
                  </a:lnTo>
                  <a:lnTo>
                    <a:pt x="1333967" y="54948"/>
                  </a:lnTo>
                  <a:lnTo>
                    <a:pt x="1334953" y="55587"/>
                  </a:lnTo>
                  <a:lnTo>
                    <a:pt x="1335939" y="56226"/>
                  </a:lnTo>
                  <a:lnTo>
                    <a:pt x="1336924" y="56865"/>
                  </a:lnTo>
                  <a:lnTo>
                    <a:pt x="1337910" y="57504"/>
                  </a:lnTo>
                  <a:lnTo>
                    <a:pt x="1338896" y="58143"/>
                  </a:lnTo>
                  <a:lnTo>
                    <a:pt x="1339882" y="58782"/>
                  </a:lnTo>
                  <a:lnTo>
                    <a:pt x="1340868" y="59421"/>
                  </a:lnTo>
                  <a:lnTo>
                    <a:pt x="1341854" y="60060"/>
                  </a:lnTo>
                  <a:lnTo>
                    <a:pt x="1342840" y="60699"/>
                  </a:lnTo>
                  <a:lnTo>
                    <a:pt x="1343826" y="61338"/>
                  </a:lnTo>
                  <a:lnTo>
                    <a:pt x="1344812" y="61977"/>
                  </a:lnTo>
                  <a:lnTo>
                    <a:pt x="1345798" y="62616"/>
                  </a:lnTo>
                  <a:lnTo>
                    <a:pt x="1346784" y="63254"/>
                  </a:lnTo>
                  <a:lnTo>
                    <a:pt x="1347770" y="63893"/>
                  </a:lnTo>
                  <a:lnTo>
                    <a:pt x="1348756" y="64532"/>
                  </a:lnTo>
                  <a:lnTo>
                    <a:pt x="1349742" y="65171"/>
                  </a:lnTo>
                  <a:lnTo>
                    <a:pt x="1350728" y="65810"/>
                  </a:lnTo>
                  <a:lnTo>
                    <a:pt x="1351713" y="66449"/>
                  </a:lnTo>
                  <a:lnTo>
                    <a:pt x="1352699" y="67088"/>
                  </a:lnTo>
                  <a:lnTo>
                    <a:pt x="1353685" y="67727"/>
                  </a:lnTo>
                  <a:lnTo>
                    <a:pt x="1354671" y="68366"/>
                  </a:lnTo>
                  <a:lnTo>
                    <a:pt x="1355657" y="69005"/>
                  </a:lnTo>
                  <a:lnTo>
                    <a:pt x="1356643" y="69644"/>
                  </a:lnTo>
                  <a:lnTo>
                    <a:pt x="1357629" y="70283"/>
                  </a:lnTo>
                  <a:lnTo>
                    <a:pt x="1358615" y="70922"/>
                  </a:lnTo>
                  <a:lnTo>
                    <a:pt x="1359601" y="71561"/>
                  </a:lnTo>
                  <a:lnTo>
                    <a:pt x="1360587" y="72200"/>
                  </a:lnTo>
                  <a:lnTo>
                    <a:pt x="1361573" y="72839"/>
                  </a:lnTo>
                  <a:lnTo>
                    <a:pt x="1362559" y="73477"/>
                  </a:lnTo>
                  <a:lnTo>
                    <a:pt x="1363545" y="74116"/>
                  </a:lnTo>
                  <a:lnTo>
                    <a:pt x="1364531" y="74755"/>
                  </a:lnTo>
                  <a:lnTo>
                    <a:pt x="1365517" y="75394"/>
                  </a:lnTo>
                  <a:lnTo>
                    <a:pt x="1366502" y="76033"/>
                  </a:lnTo>
                  <a:lnTo>
                    <a:pt x="1367488" y="76672"/>
                  </a:lnTo>
                  <a:lnTo>
                    <a:pt x="1368474" y="77311"/>
                  </a:lnTo>
                  <a:lnTo>
                    <a:pt x="1369460" y="77950"/>
                  </a:lnTo>
                  <a:lnTo>
                    <a:pt x="1370446" y="78589"/>
                  </a:lnTo>
                  <a:lnTo>
                    <a:pt x="1371432" y="79228"/>
                  </a:lnTo>
                  <a:lnTo>
                    <a:pt x="1372418" y="79867"/>
                  </a:lnTo>
                  <a:lnTo>
                    <a:pt x="1373404" y="80506"/>
                  </a:lnTo>
                  <a:lnTo>
                    <a:pt x="1374390" y="81145"/>
                  </a:lnTo>
                  <a:lnTo>
                    <a:pt x="1375376" y="81784"/>
                  </a:lnTo>
                  <a:lnTo>
                    <a:pt x="1376362" y="82423"/>
                  </a:lnTo>
                  <a:lnTo>
                    <a:pt x="1377348" y="83062"/>
                  </a:lnTo>
                  <a:lnTo>
                    <a:pt x="1378334" y="83701"/>
                  </a:lnTo>
                  <a:lnTo>
                    <a:pt x="1379320" y="84339"/>
                  </a:lnTo>
                  <a:lnTo>
                    <a:pt x="1380306" y="84978"/>
                  </a:lnTo>
                  <a:lnTo>
                    <a:pt x="1381291" y="85617"/>
                  </a:lnTo>
                  <a:lnTo>
                    <a:pt x="1382277" y="86256"/>
                  </a:lnTo>
                  <a:lnTo>
                    <a:pt x="1383263" y="86895"/>
                  </a:lnTo>
                  <a:lnTo>
                    <a:pt x="1384249" y="87534"/>
                  </a:lnTo>
                  <a:lnTo>
                    <a:pt x="1385235" y="88173"/>
                  </a:lnTo>
                  <a:lnTo>
                    <a:pt x="1386221" y="88812"/>
                  </a:lnTo>
                  <a:lnTo>
                    <a:pt x="1387207" y="89451"/>
                  </a:lnTo>
                  <a:lnTo>
                    <a:pt x="1388193" y="90090"/>
                  </a:lnTo>
                  <a:lnTo>
                    <a:pt x="1389179" y="90729"/>
                  </a:lnTo>
                  <a:lnTo>
                    <a:pt x="1390165" y="91368"/>
                  </a:lnTo>
                  <a:lnTo>
                    <a:pt x="1391151" y="92007"/>
                  </a:lnTo>
                  <a:lnTo>
                    <a:pt x="1392137" y="92646"/>
                  </a:lnTo>
                  <a:lnTo>
                    <a:pt x="1393123" y="93285"/>
                  </a:lnTo>
                  <a:lnTo>
                    <a:pt x="1394109" y="93924"/>
                  </a:lnTo>
                  <a:lnTo>
                    <a:pt x="1395095" y="94562"/>
                  </a:lnTo>
                  <a:lnTo>
                    <a:pt x="1396080" y="95201"/>
                  </a:lnTo>
                  <a:lnTo>
                    <a:pt x="1397066" y="95840"/>
                  </a:lnTo>
                  <a:lnTo>
                    <a:pt x="1398052" y="96479"/>
                  </a:lnTo>
                  <a:lnTo>
                    <a:pt x="1399038" y="97118"/>
                  </a:lnTo>
                  <a:lnTo>
                    <a:pt x="1400024" y="97757"/>
                  </a:lnTo>
                  <a:lnTo>
                    <a:pt x="1401010" y="98396"/>
                  </a:lnTo>
                  <a:lnTo>
                    <a:pt x="1401996" y="99035"/>
                  </a:lnTo>
                  <a:lnTo>
                    <a:pt x="1402982" y="99674"/>
                  </a:lnTo>
                  <a:lnTo>
                    <a:pt x="1403968" y="100313"/>
                  </a:lnTo>
                  <a:lnTo>
                    <a:pt x="1404954" y="100952"/>
                  </a:lnTo>
                  <a:lnTo>
                    <a:pt x="1405940" y="101591"/>
                  </a:lnTo>
                  <a:lnTo>
                    <a:pt x="1406926" y="102230"/>
                  </a:lnTo>
                  <a:lnTo>
                    <a:pt x="1407912" y="102869"/>
                  </a:lnTo>
                  <a:lnTo>
                    <a:pt x="1408898" y="103508"/>
                  </a:lnTo>
                  <a:lnTo>
                    <a:pt x="1409884" y="104147"/>
                  </a:lnTo>
                  <a:lnTo>
                    <a:pt x="1410869" y="104786"/>
                  </a:lnTo>
                  <a:lnTo>
                    <a:pt x="1411855" y="105424"/>
                  </a:lnTo>
                  <a:lnTo>
                    <a:pt x="1412841" y="106063"/>
                  </a:lnTo>
                  <a:lnTo>
                    <a:pt x="1413827" y="106702"/>
                  </a:lnTo>
                  <a:lnTo>
                    <a:pt x="1414813" y="107341"/>
                  </a:lnTo>
                  <a:lnTo>
                    <a:pt x="1415799" y="107980"/>
                  </a:lnTo>
                  <a:lnTo>
                    <a:pt x="1416785" y="108619"/>
                  </a:lnTo>
                  <a:lnTo>
                    <a:pt x="1417771" y="109258"/>
                  </a:lnTo>
                  <a:lnTo>
                    <a:pt x="1418757" y="109897"/>
                  </a:lnTo>
                  <a:lnTo>
                    <a:pt x="1419743" y="110536"/>
                  </a:lnTo>
                  <a:lnTo>
                    <a:pt x="1420729" y="111175"/>
                  </a:lnTo>
                  <a:lnTo>
                    <a:pt x="1421715" y="111814"/>
                  </a:lnTo>
                  <a:lnTo>
                    <a:pt x="1422701" y="112453"/>
                  </a:lnTo>
                  <a:lnTo>
                    <a:pt x="1423687" y="113092"/>
                  </a:lnTo>
                  <a:lnTo>
                    <a:pt x="1424673" y="113731"/>
                  </a:lnTo>
                  <a:lnTo>
                    <a:pt x="1425658" y="114370"/>
                  </a:lnTo>
                  <a:lnTo>
                    <a:pt x="1426644" y="115009"/>
                  </a:lnTo>
                  <a:lnTo>
                    <a:pt x="1427630" y="115647"/>
                  </a:lnTo>
                  <a:lnTo>
                    <a:pt x="1428616" y="116286"/>
                  </a:lnTo>
                  <a:lnTo>
                    <a:pt x="1429602" y="116925"/>
                  </a:lnTo>
                  <a:lnTo>
                    <a:pt x="1430588" y="117564"/>
                  </a:lnTo>
                  <a:lnTo>
                    <a:pt x="1431574" y="118203"/>
                  </a:lnTo>
                  <a:lnTo>
                    <a:pt x="1432560" y="118842"/>
                  </a:lnTo>
                  <a:lnTo>
                    <a:pt x="1433546" y="119481"/>
                  </a:lnTo>
                  <a:lnTo>
                    <a:pt x="1434532" y="120120"/>
                  </a:lnTo>
                  <a:lnTo>
                    <a:pt x="1435518" y="120759"/>
                  </a:lnTo>
                  <a:lnTo>
                    <a:pt x="1436504" y="121398"/>
                  </a:lnTo>
                  <a:lnTo>
                    <a:pt x="1437490" y="122037"/>
                  </a:lnTo>
                  <a:lnTo>
                    <a:pt x="1438476" y="122676"/>
                  </a:lnTo>
                  <a:lnTo>
                    <a:pt x="1439462" y="123315"/>
                  </a:lnTo>
                  <a:lnTo>
                    <a:pt x="1440447" y="123954"/>
                  </a:lnTo>
                  <a:lnTo>
                    <a:pt x="1441433" y="124593"/>
                  </a:lnTo>
                  <a:lnTo>
                    <a:pt x="1442419" y="125232"/>
                  </a:lnTo>
                  <a:lnTo>
                    <a:pt x="1443405" y="125871"/>
                  </a:lnTo>
                  <a:lnTo>
                    <a:pt x="1444391" y="126509"/>
                  </a:lnTo>
                  <a:lnTo>
                    <a:pt x="1445377" y="127148"/>
                  </a:lnTo>
                  <a:lnTo>
                    <a:pt x="1446363" y="127787"/>
                  </a:lnTo>
                  <a:lnTo>
                    <a:pt x="1447349" y="128426"/>
                  </a:lnTo>
                  <a:lnTo>
                    <a:pt x="1448335" y="129065"/>
                  </a:lnTo>
                  <a:lnTo>
                    <a:pt x="1449321" y="129704"/>
                  </a:lnTo>
                  <a:lnTo>
                    <a:pt x="1450307" y="130343"/>
                  </a:lnTo>
                  <a:lnTo>
                    <a:pt x="1451293" y="130982"/>
                  </a:lnTo>
                  <a:lnTo>
                    <a:pt x="1452279" y="131621"/>
                  </a:lnTo>
                  <a:lnTo>
                    <a:pt x="1453265" y="132260"/>
                  </a:lnTo>
                  <a:lnTo>
                    <a:pt x="1454251" y="132899"/>
                  </a:lnTo>
                  <a:lnTo>
                    <a:pt x="1455236" y="133538"/>
                  </a:lnTo>
                  <a:lnTo>
                    <a:pt x="1456222" y="134177"/>
                  </a:lnTo>
                  <a:lnTo>
                    <a:pt x="1457208" y="134816"/>
                  </a:lnTo>
                  <a:lnTo>
                    <a:pt x="1458194" y="135455"/>
                  </a:lnTo>
                  <a:lnTo>
                    <a:pt x="1459180" y="136094"/>
                  </a:lnTo>
                  <a:lnTo>
                    <a:pt x="1460166" y="136732"/>
                  </a:lnTo>
                  <a:lnTo>
                    <a:pt x="1461152" y="137371"/>
                  </a:lnTo>
                  <a:lnTo>
                    <a:pt x="1462138" y="138010"/>
                  </a:lnTo>
                  <a:lnTo>
                    <a:pt x="1463124" y="138649"/>
                  </a:lnTo>
                  <a:lnTo>
                    <a:pt x="1464110" y="139288"/>
                  </a:lnTo>
                  <a:lnTo>
                    <a:pt x="1465096" y="139927"/>
                  </a:lnTo>
                  <a:lnTo>
                    <a:pt x="1466082" y="140566"/>
                  </a:lnTo>
                  <a:lnTo>
                    <a:pt x="1467068" y="141205"/>
                  </a:lnTo>
                  <a:lnTo>
                    <a:pt x="1468054" y="141844"/>
                  </a:lnTo>
                  <a:lnTo>
                    <a:pt x="1469040" y="142483"/>
                  </a:lnTo>
                  <a:lnTo>
                    <a:pt x="1470025" y="143122"/>
                  </a:lnTo>
                  <a:lnTo>
                    <a:pt x="1471011" y="143761"/>
                  </a:lnTo>
                  <a:lnTo>
                    <a:pt x="1471997" y="144400"/>
                  </a:lnTo>
                  <a:lnTo>
                    <a:pt x="1472983" y="145039"/>
                  </a:lnTo>
                  <a:lnTo>
                    <a:pt x="1473969" y="145678"/>
                  </a:lnTo>
                  <a:lnTo>
                    <a:pt x="1474955" y="146317"/>
                  </a:lnTo>
                  <a:lnTo>
                    <a:pt x="1475941" y="146955"/>
                  </a:lnTo>
                  <a:lnTo>
                    <a:pt x="1476927" y="147594"/>
                  </a:lnTo>
                  <a:lnTo>
                    <a:pt x="1477913" y="148233"/>
                  </a:lnTo>
                  <a:lnTo>
                    <a:pt x="1478899" y="148872"/>
                  </a:lnTo>
                  <a:lnTo>
                    <a:pt x="1479885" y="149511"/>
                  </a:lnTo>
                  <a:lnTo>
                    <a:pt x="1480871" y="150150"/>
                  </a:lnTo>
                  <a:lnTo>
                    <a:pt x="1481857" y="150789"/>
                  </a:lnTo>
                  <a:lnTo>
                    <a:pt x="1482843" y="151428"/>
                  </a:lnTo>
                  <a:lnTo>
                    <a:pt x="1483828" y="152067"/>
                  </a:lnTo>
                  <a:lnTo>
                    <a:pt x="1484814" y="152706"/>
                  </a:lnTo>
                  <a:lnTo>
                    <a:pt x="1485800" y="153345"/>
                  </a:lnTo>
                  <a:lnTo>
                    <a:pt x="1486786" y="153984"/>
                  </a:lnTo>
                  <a:lnTo>
                    <a:pt x="1487772" y="154623"/>
                  </a:lnTo>
                  <a:lnTo>
                    <a:pt x="1488758" y="155262"/>
                  </a:lnTo>
                  <a:lnTo>
                    <a:pt x="1489744" y="155901"/>
                  </a:lnTo>
                  <a:lnTo>
                    <a:pt x="1490730" y="156540"/>
                  </a:lnTo>
                  <a:lnTo>
                    <a:pt x="1491716" y="157179"/>
                  </a:lnTo>
                  <a:lnTo>
                    <a:pt x="1492702" y="157817"/>
                  </a:lnTo>
                  <a:lnTo>
                    <a:pt x="1493688" y="158456"/>
                  </a:lnTo>
                  <a:lnTo>
                    <a:pt x="1494674" y="159095"/>
                  </a:lnTo>
                  <a:lnTo>
                    <a:pt x="1495660" y="159734"/>
                  </a:lnTo>
                  <a:lnTo>
                    <a:pt x="1496646" y="160373"/>
                  </a:lnTo>
                  <a:lnTo>
                    <a:pt x="1497632" y="161012"/>
                  </a:lnTo>
                  <a:lnTo>
                    <a:pt x="1498617" y="161651"/>
                  </a:lnTo>
                  <a:lnTo>
                    <a:pt x="1499603" y="162290"/>
                  </a:lnTo>
                  <a:lnTo>
                    <a:pt x="1500589" y="162929"/>
                  </a:lnTo>
                  <a:lnTo>
                    <a:pt x="1501575" y="163568"/>
                  </a:lnTo>
                  <a:lnTo>
                    <a:pt x="1502561" y="164207"/>
                  </a:lnTo>
                  <a:lnTo>
                    <a:pt x="1503547" y="164846"/>
                  </a:lnTo>
                  <a:lnTo>
                    <a:pt x="1504533" y="165485"/>
                  </a:lnTo>
                  <a:lnTo>
                    <a:pt x="1505519" y="166124"/>
                  </a:lnTo>
                  <a:lnTo>
                    <a:pt x="1506505" y="166763"/>
                  </a:lnTo>
                  <a:lnTo>
                    <a:pt x="1507491" y="167402"/>
                  </a:lnTo>
                  <a:lnTo>
                    <a:pt x="1508477" y="168040"/>
                  </a:lnTo>
                  <a:lnTo>
                    <a:pt x="1509463" y="168679"/>
                  </a:lnTo>
                  <a:lnTo>
                    <a:pt x="1510449" y="169318"/>
                  </a:lnTo>
                  <a:lnTo>
                    <a:pt x="1511435" y="169957"/>
                  </a:lnTo>
                  <a:lnTo>
                    <a:pt x="1512421" y="170596"/>
                  </a:lnTo>
                  <a:lnTo>
                    <a:pt x="1513406" y="171235"/>
                  </a:lnTo>
                  <a:lnTo>
                    <a:pt x="1514392" y="171874"/>
                  </a:lnTo>
                  <a:lnTo>
                    <a:pt x="1515378" y="172513"/>
                  </a:lnTo>
                  <a:lnTo>
                    <a:pt x="1516364" y="173152"/>
                  </a:lnTo>
                  <a:lnTo>
                    <a:pt x="1517350" y="173791"/>
                  </a:lnTo>
                  <a:lnTo>
                    <a:pt x="1518336" y="174430"/>
                  </a:lnTo>
                  <a:lnTo>
                    <a:pt x="1519322" y="175069"/>
                  </a:lnTo>
                  <a:lnTo>
                    <a:pt x="1520308" y="175708"/>
                  </a:lnTo>
                  <a:lnTo>
                    <a:pt x="1521294" y="176347"/>
                  </a:lnTo>
                  <a:lnTo>
                    <a:pt x="1522280" y="176986"/>
                  </a:lnTo>
                  <a:lnTo>
                    <a:pt x="1523266" y="177625"/>
                  </a:lnTo>
                  <a:lnTo>
                    <a:pt x="1524252" y="178264"/>
                  </a:lnTo>
                  <a:lnTo>
                    <a:pt x="1525238" y="178902"/>
                  </a:lnTo>
                  <a:lnTo>
                    <a:pt x="1526224" y="179541"/>
                  </a:lnTo>
                  <a:lnTo>
                    <a:pt x="1527210" y="180180"/>
                  </a:lnTo>
                  <a:lnTo>
                    <a:pt x="1528195" y="180819"/>
                  </a:lnTo>
                  <a:lnTo>
                    <a:pt x="1529181" y="181458"/>
                  </a:lnTo>
                  <a:lnTo>
                    <a:pt x="1530167" y="182097"/>
                  </a:lnTo>
                  <a:lnTo>
                    <a:pt x="1531153" y="182736"/>
                  </a:lnTo>
                  <a:lnTo>
                    <a:pt x="1532139" y="183375"/>
                  </a:lnTo>
                  <a:lnTo>
                    <a:pt x="1533125" y="184014"/>
                  </a:lnTo>
                  <a:lnTo>
                    <a:pt x="1534111" y="184653"/>
                  </a:lnTo>
                  <a:lnTo>
                    <a:pt x="1535097" y="185292"/>
                  </a:lnTo>
                  <a:lnTo>
                    <a:pt x="1536083" y="185931"/>
                  </a:lnTo>
                  <a:lnTo>
                    <a:pt x="1537069" y="186570"/>
                  </a:lnTo>
                  <a:lnTo>
                    <a:pt x="1538055" y="187209"/>
                  </a:lnTo>
                  <a:lnTo>
                    <a:pt x="1539041" y="187848"/>
                  </a:lnTo>
                  <a:lnTo>
                    <a:pt x="1540027" y="188487"/>
                  </a:lnTo>
                  <a:lnTo>
                    <a:pt x="1541013" y="189125"/>
                  </a:lnTo>
                  <a:lnTo>
                    <a:pt x="1541999" y="189764"/>
                  </a:lnTo>
                  <a:lnTo>
                    <a:pt x="1542984" y="190403"/>
                  </a:lnTo>
                  <a:lnTo>
                    <a:pt x="1543970" y="191042"/>
                  </a:lnTo>
                  <a:lnTo>
                    <a:pt x="1544956" y="191681"/>
                  </a:lnTo>
                  <a:lnTo>
                    <a:pt x="1545942" y="192320"/>
                  </a:lnTo>
                  <a:lnTo>
                    <a:pt x="1546928" y="192959"/>
                  </a:lnTo>
                  <a:lnTo>
                    <a:pt x="1547914" y="193598"/>
                  </a:lnTo>
                  <a:lnTo>
                    <a:pt x="1548900" y="194237"/>
                  </a:lnTo>
                  <a:lnTo>
                    <a:pt x="1549886" y="194876"/>
                  </a:lnTo>
                  <a:lnTo>
                    <a:pt x="1550872" y="195515"/>
                  </a:lnTo>
                  <a:lnTo>
                    <a:pt x="1551858" y="196154"/>
                  </a:lnTo>
                  <a:lnTo>
                    <a:pt x="1552844" y="196793"/>
                  </a:lnTo>
                  <a:lnTo>
                    <a:pt x="1553830" y="197432"/>
                  </a:lnTo>
                  <a:lnTo>
                    <a:pt x="1554816" y="198071"/>
                  </a:lnTo>
                  <a:lnTo>
                    <a:pt x="1555802" y="198710"/>
                  </a:lnTo>
                  <a:lnTo>
                    <a:pt x="1556788" y="199349"/>
                  </a:lnTo>
                  <a:lnTo>
                    <a:pt x="1557773" y="199987"/>
                  </a:lnTo>
                  <a:lnTo>
                    <a:pt x="1558759" y="200626"/>
                  </a:lnTo>
                  <a:lnTo>
                    <a:pt x="1559745" y="201265"/>
                  </a:lnTo>
                  <a:lnTo>
                    <a:pt x="1560731" y="201904"/>
                  </a:lnTo>
                  <a:lnTo>
                    <a:pt x="1561717" y="202543"/>
                  </a:lnTo>
                  <a:lnTo>
                    <a:pt x="1562703" y="203182"/>
                  </a:lnTo>
                  <a:lnTo>
                    <a:pt x="1563689" y="203821"/>
                  </a:lnTo>
                  <a:lnTo>
                    <a:pt x="1564675" y="204460"/>
                  </a:lnTo>
                  <a:lnTo>
                    <a:pt x="1565661" y="205099"/>
                  </a:lnTo>
                  <a:lnTo>
                    <a:pt x="1566647" y="205738"/>
                  </a:lnTo>
                  <a:lnTo>
                    <a:pt x="1567633" y="206377"/>
                  </a:lnTo>
                  <a:lnTo>
                    <a:pt x="1568619" y="207016"/>
                  </a:lnTo>
                  <a:lnTo>
                    <a:pt x="1569605" y="207655"/>
                  </a:lnTo>
                  <a:lnTo>
                    <a:pt x="1570591" y="208294"/>
                  </a:lnTo>
                  <a:lnTo>
                    <a:pt x="1571577" y="208933"/>
                  </a:lnTo>
                  <a:lnTo>
                    <a:pt x="1572562" y="209572"/>
                  </a:lnTo>
                  <a:lnTo>
                    <a:pt x="1573548" y="210210"/>
                  </a:lnTo>
                  <a:lnTo>
                    <a:pt x="1574534" y="210849"/>
                  </a:lnTo>
                  <a:lnTo>
                    <a:pt x="1575520" y="211488"/>
                  </a:lnTo>
                  <a:lnTo>
                    <a:pt x="1576506" y="212127"/>
                  </a:lnTo>
                  <a:lnTo>
                    <a:pt x="1577492" y="212766"/>
                  </a:lnTo>
                  <a:lnTo>
                    <a:pt x="1578478" y="213405"/>
                  </a:lnTo>
                  <a:lnTo>
                    <a:pt x="1579464" y="214044"/>
                  </a:lnTo>
                  <a:lnTo>
                    <a:pt x="1580450" y="214683"/>
                  </a:lnTo>
                  <a:lnTo>
                    <a:pt x="1581436" y="215322"/>
                  </a:lnTo>
                  <a:lnTo>
                    <a:pt x="1582422" y="215961"/>
                  </a:lnTo>
                  <a:lnTo>
                    <a:pt x="1583408" y="216600"/>
                  </a:lnTo>
                  <a:lnTo>
                    <a:pt x="1584394" y="217239"/>
                  </a:lnTo>
                  <a:lnTo>
                    <a:pt x="1585380" y="217878"/>
                  </a:lnTo>
                  <a:lnTo>
                    <a:pt x="1586366" y="218517"/>
                  </a:lnTo>
                  <a:lnTo>
                    <a:pt x="1587351" y="219156"/>
                  </a:lnTo>
                  <a:lnTo>
                    <a:pt x="1588337" y="219795"/>
                  </a:lnTo>
                  <a:lnTo>
                    <a:pt x="1589323" y="220433"/>
                  </a:lnTo>
                  <a:lnTo>
                    <a:pt x="1590309" y="221072"/>
                  </a:lnTo>
                  <a:lnTo>
                    <a:pt x="1591295" y="221711"/>
                  </a:lnTo>
                  <a:lnTo>
                    <a:pt x="1592281" y="222350"/>
                  </a:lnTo>
                  <a:lnTo>
                    <a:pt x="1593267" y="222989"/>
                  </a:lnTo>
                  <a:lnTo>
                    <a:pt x="1594253" y="223628"/>
                  </a:lnTo>
                  <a:lnTo>
                    <a:pt x="1595239" y="224267"/>
                  </a:lnTo>
                  <a:lnTo>
                    <a:pt x="1596225" y="224906"/>
                  </a:lnTo>
                  <a:lnTo>
                    <a:pt x="1597211" y="225545"/>
                  </a:lnTo>
                  <a:lnTo>
                    <a:pt x="1598197" y="226184"/>
                  </a:lnTo>
                  <a:lnTo>
                    <a:pt x="1599183" y="226823"/>
                  </a:lnTo>
                  <a:lnTo>
                    <a:pt x="1600169" y="227462"/>
                  </a:lnTo>
                  <a:lnTo>
                    <a:pt x="1601155" y="228101"/>
                  </a:lnTo>
                  <a:lnTo>
                    <a:pt x="1602140" y="228740"/>
                  </a:lnTo>
                  <a:lnTo>
                    <a:pt x="1603126" y="229379"/>
                  </a:lnTo>
                  <a:lnTo>
                    <a:pt x="1604112" y="230018"/>
                  </a:lnTo>
                  <a:lnTo>
                    <a:pt x="1605098" y="230657"/>
                  </a:lnTo>
                  <a:lnTo>
                    <a:pt x="1606084" y="231295"/>
                  </a:lnTo>
                  <a:lnTo>
                    <a:pt x="1607070" y="231934"/>
                  </a:lnTo>
                  <a:lnTo>
                    <a:pt x="1608056" y="232573"/>
                  </a:lnTo>
                  <a:lnTo>
                    <a:pt x="1609042" y="233212"/>
                  </a:lnTo>
                  <a:lnTo>
                    <a:pt x="1610028" y="233851"/>
                  </a:lnTo>
                  <a:lnTo>
                    <a:pt x="1611014" y="234490"/>
                  </a:lnTo>
                  <a:lnTo>
                    <a:pt x="1612000" y="235129"/>
                  </a:lnTo>
                  <a:lnTo>
                    <a:pt x="1612986" y="235768"/>
                  </a:lnTo>
                  <a:lnTo>
                    <a:pt x="1613972" y="236407"/>
                  </a:lnTo>
                  <a:lnTo>
                    <a:pt x="1614958" y="237046"/>
                  </a:lnTo>
                  <a:lnTo>
                    <a:pt x="1615944" y="237685"/>
                  </a:lnTo>
                  <a:lnTo>
                    <a:pt x="1616929" y="238324"/>
                  </a:lnTo>
                  <a:lnTo>
                    <a:pt x="1617915" y="238963"/>
                  </a:lnTo>
                  <a:lnTo>
                    <a:pt x="1618901" y="239602"/>
                  </a:lnTo>
                  <a:lnTo>
                    <a:pt x="1619887" y="240241"/>
                  </a:lnTo>
                  <a:lnTo>
                    <a:pt x="1620873" y="240880"/>
                  </a:lnTo>
                  <a:lnTo>
                    <a:pt x="1621859" y="241518"/>
                  </a:lnTo>
                  <a:lnTo>
                    <a:pt x="1622845" y="242157"/>
                  </a:lnTo>
                  <a:lnTo>
                    <a:pt x="1623831" y="242796"/>
                  </a:lnTo>
                  <a:lnTo>
                    <a:pt x="1624817" y="243435"/>
                  </a:lnTo>
                  <a:lnTo>
                    <a:pt x="1625803" y="244074"/>
                  </a:lnTo>
                  <a:lnTo>
                    <a:pt x="1626789" y="210825"/>
                  </a:lnTo>
                  <a:lnTo>
                    <a:pt x="1627775" y="211463"/>
                  </a:lnTo>
                  <a:lnTo>
                    <a:pt x="1628761" y="212102"/>
                  </a:lnTo>
                  <a:lnTo>
                    <a:pt x="1629747" y="212741"/>
                  </a:lnTo>
                  <a:lnTo>
                    <a:pt x="1630732" y="213380"/>
                  </a:lnTo>
                  <a:lnTo>
                    <a:pt x="1631718" y="214019"/>
                  </a:lnTo>
                  <a:lnTo>
                    <a:pt x="1632704" y="214658"/>
                  </a:lnTo>
                  <a:lnTo>
                    <a:pt x="1633690" y="215297"/>
                  </a:lnTo>
                  <a:lnTo>
                    <a:pt x="1634676" y="215936"/>
                  </a:lnTo>
                  <a:lnTo>
                    <a:pt x="1635662" y="216575"/>
                  </a:lnTo>
                  <a:lnTo>
                    <a:pt x="1636648" y="217214"/>
                  </a:lnTo>
                  <a:lnTo>
                    <a:pt x="1637634" y="217853"/>
                  </a:lnTo>
                  <a:lnTo>
                    <a:pt x="1638620" y="218492"/>
                  </a:lnTo>
                  <a:lnTo>
                    <a:pt x="1639606" y="219131"/>
                  </a:lnTo>
                  <a:lnTo>
                    <a:pt x="1640592" y="219770"/>
                  </a:lnTo>
                  <a:lnTo>
                    <a:pt x="1641578" y="220409"/>
                  </a:lnTo>
                  <a:lnTo>
                    <a:pt x="1642564" y="221048"/>
                  </a:lnTo>
                  <a:lnTo>
                    <a:pt x="1643550" y="221686"/>
                  </a:lnTo>
                  <a:lnTo>
                    <a:pt x="1644536" y="222325"/>
                  </a:lnTo>
                  <a:lnTo>
                    <a:pt x="1645521" y="222964"/>
                  </a:lnTo>
                  <a:lnTo>
                    <a:pt x="1646507" y="223603"/>
                  </a:lnTo>
                  <a:lnTo>
                    <a:pt x="1647493" y="190459"/>
                  </a:lnTo>
                  <a:lnTo>
                    <a:pt x="1648479" y="191098"/>
                  </a:lnTo>
                  <a:lnTo>
                    <a:pt x="1649465" y="191737"/>
                  </a:lnTo>
                  <a:lnTo>
                    <a:pt x="1650451" y="192376"/>
                  </a:lnTo>
                  <a:lnTo>
                    <a:pt x="1651437" y="193015"/>
                  </a:lnTo>
                  <a:lnTo>
                    <a:pt x="1652423" y="193654"/>
                  </a:lnTo>
                  <a:lnTo>
                    <a:pt x="1653409" y="194293"/>
                  </a:lnTo>
                  <a:lnTo>
                    <a:pt x="1654395" y="194932"/>
                  </a:lnTo>
                  <a:lnTo>
                    <a:pt x="1655381" y="195571"/>
                  </a:lnTo>
                  <a:lnTo>
                    <a:pt x="1656367" y="196209"/>
                  </a:lnTo>
                  <a:lnTo>
                    <a:pt x="1657353" y="196848"/>
                  </a:lnTo>
                  <a:lnTo>
                    <a:pt x="1658339" y="197487"/>
                  </a:lnTo>
                  <a:lnTo>
                    <a:pt x="1659325" y="198126"/>
                  </a:lnTo>
                  <a:lnTo>
                    <a:pt x="1660310" y="198765"/>
                  </a:lnTo>
                  <a:lnTo>
                    <a:pt x="1661296" y="199404"/>
                  </a:lnTo>
                  <a:lnTo>
                    <a:pt x="1662282" y="200043"/>
                  </a:lnTo>
                  <a:lnTo>
                    <a:pt x="1663268" y="200682"/>
                  </a:lnTo>
                  <a:lnTo>
                    <a:pt x="1664254" y="201321"/>
                  </a:lnTo>
                  <a:lnTo>
                    <a:pt x="1665240" y="201960"/>
                  </a:lnTo>
                  <a:lnTo>
                    <a:pt x="1666226" y="202599"/>
                  </a:lnTo>
                  <a:lnTo>
                    <a:pt x="1667212" y="203238"/>
                  </a:lnTo>
                  <a:lnTo>
                    <a:pt x="1668198" y="203877"/>
                  </a:lnTo>
                  <a:lnTo>
                    <a:pt x="1669184" y="204516"/>
                  </a:lnTo>
                  <a:lnTo>
                    <a:pt x="1670170" y="205155"/>
                  </a:lnTo>
                  <a:lnTo>
                    <a:pt x="1671156" y="205794"/>
                  </a:lnTo>
                  <a:lnTo>
                    <a:pt x="1672142" y="206432"/>
                  </a:lnTo>
                  <a:lnTo>
                    <a:pt x="1673128" y="207071"/>
                  </a:lnTo>
                  <a:lnTo>
                    <a:pt x="1674114" y="207710"/>
                  </a:lnTo>
                  <a:lnTo>
                    <a:pt x="1675099" y="208349"/>
                  </a:lnTo>
                  <a:lnTo>
                    <a:pt x="1676085" y="208988"/>
                  </a:lnTo>
                  <a:lnTo>
                    <a:pt x="1677071" y="209627"/>
                  </a:lnTo>
                  <a:lnTo>
                    <a:pt x="1678057" y="210266"/>
                  </a:lnTo>
                  <a:lnTo>
                    <a:pt x="1679043" y="210905"/>
                  </a:lnTo>
                  <a:lnTo>
                    <a:pt x="1680029" y="211544"/>
                  </a:lnTo>
                  <a:lnTo>
                    <a:pt x="1681015" y="212183"/>
                  </a:lnTo>
                  <a:lnTo>
                    <a:pt x="1682001" y="212822"/>
                  </a:lnTo>
                  <a:lnTo>
                    <a:pt x="1682987" y="213461"/>
                  </a:lnTo>
                  <a:lnTo>
                    <a:pt x="1683973" y="214100"/>
                  </a:lnTo>
                  <a:lnTo>
                    <a:pt x="1684959" y="214739"/>
                  </a:lnTo>
                  <a:lnTo>
                    <a:pt x="1685945" y="215378"/>
                  </a:lnTo>
                  <a:lnTo>
                    <a:pt x="1686931" y="216017"/>
                  </a:lnTo>
                  <a:lnTo>
                    <a:pt x="1687917" y="216656"/>
                  </a:lnTo>
                  <a:lnTo>
                    <a:pt x="1688903" y="217294"/>
                  </a:lnTo>
                  <a:lnTo>
                    <a:pt x="1689888" y="184397"/>
                  </a:lnTo>
                  <a:lnTo>
                    <a:pt x="1690874" y="185036"/>
                  </a:lnTo>
                  <a:lnTo>
                    <a:pt x="1691860" y="185674"/>
                  </a:lnTo>
                  <a:lnTo>
                    <a:pt x="1692846" y="186313"/>
                  </a:lnTo>
                  <a:lnTo>
                    <a:pt x="1693832" y="186952"/>
                  </a:lnTo>
                  <a:lnTo>
                    <a:pt x="1694818" y="187591"/>
                  </a:lnTo>
                  <a:lnTo>
                    <a:pt x="1695804" y="188230"/>
                  </a:lnTo>
                  <a:lnTo>
                    <a:pt x="1696790" y="188869"/>
                  </a:lnTo>
                  <a:lnTo>
                    <a:pt x="1697776" y="189508"/>
                  </a:lnTo>
                  <a:lnTo>
                    <a:pt x="1698762" y="190147"/>
                  </a:lnTo>
                  <a:lnTo>
                    <a:pt x="1699748" y="190786"/>
                  </a:lnTo>
                  <a:lnTo>
                    <a:pt x="1700734" y="191425"/>
                  </a:lnTo>
                  <a:lnTo>
                    <a:pt x="1701720" y="192064"/>
                  </a:lnTo>
                  <a:lnTo>
                    <a:pt x="1702706" y="192703"/>
                  </a:lnTo>
                  <a:lnTo>
                    <a:pt x="1703692" y="193342"/>
                  </a:lnTo>
                  <a:lnTo>
                    <a:pt x="1704677" y="193981"/>
                  </a:lnTo>
                  <a:lnTo>
                    <a:pt x="1705663" y="194620"/>
                  </a:lnTo>
                  <a:lnTo>
                    <a:pt x="1706649" y="195259"/>
                  </a:lnTo>
                  <a:lnTo>
                    <a:pt x="1707635" y="195898"/>
                  </a:lnTo>
                  <a:lnTo>
                    <a:pt x="1708621" y="196536"/>
                  </a:lnTo>
                  <a:lnTo>
                    <a:pt x="1709607" y="197175"/>
                  </a:lnTo>
                  <a:lnTo>
                    <a:pt x="1710593" y="197814"/>
                  </a:lnTo>
                  <a:lnTo>
                    <a:pt x="1711579" y="198453"/>
                  </a:lnTo>
                  <a:lnTo>
                    <a:pt x="1712565" y="199092"/>
                  </a:lnTo>
                  <a:lnTo>
                    <a:pt x="1713551" y="199731"/>
                  </a:lnTo>
                  <a:lnTo>
                    <a:pt x="1714537" y="200370"/>
                  </a:lnTo>
                  <a:lnTo>
                    <a:pt x="1715523" y="201009"/>
                  </a:lnTo>
                  <a:lnTo>
                    <a:pt x="1716509" y="201648"/>
                  </a:lnTo>
                  <a:lnTo>
                    <a:pt x="1717495" y="202287"/>
                  </a:lnTo>
                  <a:lnTo>
                    <a:pt x="1718481" y="202926"/>
                  </a:lnTo>
                  <a:lnTo>
                    <a:pt x="1719466" y="203565"/>
                  </a:lnTo>
                  <a:lnTo>
                    <a:pt x="1720452" y="204204"/>
                  </a:lnTo>
                  <a:lnTo>
                    <a:pt x="1721438" y="204843"/>
                  </a:lnTo>
                  <a:lnTo>
                    <a:pt x="1722424" y="205482"/>
                  </a:lnTo>
                  <a:lnTo>
                    <a:pt x="1723410" y="206121"/>
                  </a:lnTo>
                  <a:lnTo>
                    <a:pt x="1724396" y="206759"/>
                  </a:lnTo>
                  <a:lnTo>
                    <a:pt x="1725382" y="207398"/>
                  </a:lnTo>
                  <a:lnTo>
                    <a:pt x="1726368" y="208037"/>
                  </a:lnTo>
                  <a:lnTo>
                    <a:pt x="1727354" y="175385"/>
                  </a:lnTo>
                  <a:lnTo>
                    <a:pt x="1728340" y="176024"/>
                  </a:lnTo>
                  <a:lnTo>
                    <a:pt x="1729326" y="176663"/>
                  </a:lnTo>
                  <a:lnTo>
                    <a:pt x="1730312" y="144029"/>
                  </a:lnTo>
                  <a:lnTo>
                    <a:pt x="1731298" y="144668"/>
                  </a:lnTo>
                  <a:lnTo>
                    <a:pt x="1732284" y="145307"/>
                  </a:lnTo>
                  <a:lnTo>
                    <a:pt x="1733270" y="145946"/>
                  </a:lnTo>
                  <a:lnTo>
                    <a:pt x="1734255" y="146585"/>
                  </a:lnTo>
                  <a:lnTo>
                    <a:pt x="1735241" y="147224"/>
                  </a:lnTo>
                  <a:lnTo>
                    <a:pt x="1736227" y="147863"/>
                  </a:lnTo>
                  <a:lnTo>
                    <a:pt x="1737213" y="148502"/>
                  </a:lnTo>
                  <a:lnTo>
                    <a:pt x="1738199" y="149141"/>
                  </a:lnTo>
                  <a:lnTo>
                    <a:pt x="1739185" y="149780"/>
                  </a:lnTo>
                  <a:lnTo>
                    <a:pt x="1740171" y="150419"/>
                  </a:lnTo>
                  <a:lnTo>
                    <a:pt x="1741157" y="151058"/>
                  </a:lnTo>
                  <a:lnTo>
                    <a:pt x="1742143" y="151697"/>
                  </a:lnTo>
                  <a:lnTo>
                    <a:pt x="1743129" y="152335"/>
                  </a:lnTo>
                  <a:lnTo>
                    <a:pt x="1744115" y="152974"/>
                  </a:lnTo>
                  <a:lnTo>
                    <a:pt x="1745101" y="153613"/>
                  </a:lnTo>
                  <a:lnTo>
                    <a:pt x="1746087" y="154252"/>
                  </a:lnTo>
                  <a:lnTo>
                    <a:pt x="1747073" y="154891"/>
                  </a:lnTo>
                  <a:lnTo>
                    <a:pt x="1748059" y="155530"/>
                  </a:lnTo>
                  <a:lnTo>
                    <a:pt x="1749044" y="156169"/>
                  </a:lnTo>
                  <a:lnTo>
                    <a:pt x="1750030" y="156808"/>
                  </a:lnTo>
                  <a:lnTo>
                    <a:pt x="1751016" y="157447"/>
                  </a:lnTo>
                  <a:lnTo>
                    <a:pt x="1752002" y="158086"/>
                  </a:lnTo>
                  <a:lnTo>
                    <a:pt x="1752988" y="158725"/>
                  </a:lnTo>
                  <a:lnTo>
                    <a:pt x="1753974" y="159364"/>
                  </a:lnTo>
                  <a:lnTo>
                    <a:pt x="1754960" y="160003"/>
                  </a:lnTo>
                  <a:lnTo>
                    <a:pt x="1755946" y="160642"/>
                  </a:lnTo>
                  <a:lnTo>
                    <a:pt x="1756932" y="161281"/>
                  </a:lnTo>
                  <a:lnTo>
                    <a:pt x="1757918" y="161920"/>
                  </a:lnTo>
                  <a:lnTo>
                    <a:pt x="1758904" y="162558"/>
                  </a:lnTo>
                  <a:lnTo>
                    <a:pt x="1759890" y="163197"/>
                  </a:lnTo>
                  <a:lnTo>
                    <a:pt x="1760876" y="163836"/>
                  </a:lnTo>
                  <a:lnTo>
                    <a:pt x="1761862" y="164475"/>
                  </a:lnTo>
                  <a:lnTo>
                    <a:pt x="1762848" y="165114"/>
                  </a:lnTo>
                  <a:lnTo>
                    <a:pt x="1763833" y="165753"/>
                  </a:lnTo>
                  <a:lnTo>
                    <a:pt x="1764819" y="166392"/>
                  </a:lnTo>
                  <a:lnTo>
                    <a:pt x="1765805" y="167031"/>
                  </a:lnTo>
                  <a:lnTo>
                    <a:pt x="1766791" y="167670"/>
                  </a:lnTo>
                  <a:lnTo>
                    <a:pt x="1767777" y="168309"/>
                  </a:lnTo>
                  <a:lnTo>
                    <a:pt x="1768763" y="168948"/>
                  </a:lnTo>
                  <a:lnTo>
                    <a:pt x="1769749" y="169587"/>
                  </a:lnTo>
                  <a:lnTo>
                    <a:pt x="1770735" y="170226"/>
                  </a:lnTo>
                  <a:lnTo>
                    <a:pt x="1771721" y="170865"/>
                  </a:lnTo>
                  <a:lnTo>
                    <a:pt x="1772707" y="171504"/>
                  </a:lnTo>
                  <a:lnTo>
                    <a:pt x="1773693" y="172143"/>
                  </a:lnTo>
                  <a:lnTo>
                    <a:pt x="1774679" y="172782"/>
                  </a:lnTo>
                  <a:lnTo>
                    <a:pt x="1775665" y="173420"/>
                  </a:lnTo>
                  <a:lnTo>
                    <a:pt x="1776651" y="174059"/>
                  </a:lnTo>
                  <a:lnTo>
                    <a:pt x="1777636" y="174698"/>
                  </a:lnTo>
                  <a:lnTo>
                    <a:pt x="1778622" y="175337"/>
                  </a:lnTo>
                  <a:lnTo>
                    <a:pt x="1779608" y="175976"/>
                  </a:lnTo>
                  <a:lnTo>
                    <a:pt x="1780594" y="176615"/>
                  </a:lnTo>
                  <a:lnTo>
                    <a:pt x="1781580" y="177254"/>
                  </a:lnTo>
                  <a:lnTo>
                    <a:pt x="1782566" y="177893"/>
                  </a:lnTo>
                  <a:lnTo>
                    <a:pt x="1783552" y="178532"/>
                  </a:lnTo>
                  <a:lnTo>
                    <a:pt x="1784538" y="179171"/>
                  </a:lnTo>
                  <a:lnTo>
                    <a:pt x="1785524" y="179810"/>
                  </a:lnTo>
                  <a:lnTo>
                    <a:pt x="1786510" y="180449"/>
                  </a:lnTo>
                  <a:lnTo>
                    <a:pt x="1787496" y="181088"/>
                  </a:lnTo>
                  <a:lnTo>
                    <a:pt x="1788482" y="181727"/>
                  </a:lnTo>
                  <a:lnTo>
                    <a:pt x="1789468" y="182366"/>
                  </a:lnTo>
                  <a:lnTo>
                    <a:pt x="1790454" y="183005"/>
                  </a:lnTo>
                  <a:lnTo>
                    <a:pt x="1791440" y="183643"/>
                  </a:lnTo>
                  <a:lnTo>
                    <a:pt x="1792425" y="184282"/>
                  </a:lnTo>
                  <a:lnTo>
                    <a:pt x="1793411" y="184921"/>
                  </a:lnTo>
                  <a:lnTo>
                    <a:pt x="1794397" y="185560"/>
                  </a:lnTo>
                  <a:lnTo>
                    <a:pt x="1795383" y="186199"/>
                  </a:lnTo>
                  <a:lnTo>
                    <a:pt x="1796369" y="186838"/>
                  </a:lnTo>
                  <a:lnTo>
                    <a:pt x="1797355" y="187477"/>
                  </a:lnTo>
                  <a:lnTo>
                    <a:pt x="1798341" y="188116"/>
                  </a:lnTo>
                  <a:lnTo>
                    <a:pt x="1799327" y="188755"/>
                  </a:lnTo>
                  <a:lnTo>
                    <a:pt x="1800313" y="189394"/>
                  </a:lnTo>
                  <a:lnTo>
                    <a:pt x="1801299" y="190033"/>
                  </a:lnTo>
                  <a:lnTo>
                    <a:pt x="1802285" y="190672"/>
                  </a:lnTo>
                  <a:lnTo>
                    <a:pt x="1803271" y="191311"/>
                  </a:lnTo>
                  <a:lnTo>
                    <a:pt x="1804257" y="191950"/>
                  </a:lnTo>
                  <a:lnTo>
                    <a:pt x="1805243" y="192589"/>
                  </a:lnTo>
                  <a:lnTo>
                    <a:pt x="1806229" y="193228"/>
                  </a:lnTo>
                  <a:lnTo>
                    <a:pt x="1807214" y="193867"/>
                  </a:lnTo>
                  <a:lnTo>
                    <a:pt x="1808200" y="194505"/>
                  </a:lnTo>
                  <a:lnTo>
                    <a:pt x="1809186" y="195144"/>
                  </a:lnTo>
                  <a:lnTo>
                    <a:pt x="1810172" y="195783"/>
                  </a:lnTo>
                  <a:lnTo>
                    <a:pt x="1811158" y="196422"/>
                  </a:lnTo>
                  <a:lnTo>
                    <a:pt x="1812144" y="197061"/>
                  </a:lnTo>
                  <a:lnTo>
                    <a:pt x="1813130" y="197700"/>
                  </a:lnTo>
                  <a:lnTo>
                    <a:pt x="1814116" y="198339"/>
                  </a:lnTo>
                  <a:lnTo>
                    <a:pt x="1815102" y="198978"/>
                  </a:lnTo>
                  <a:lnTo>
                    <a:pt x="1816088" y="199617"/>
                  </a:lnTo>
                  <a:lnTo>
                    <a:pt x="1817074" y="200256"/>
                  </a:lnTo>
                  <a:lnTo>
                    <a:pt x="1818060" y="200895"/>
                  </a:lnTo>
                  <a:lnTo>
                    <a:pt x="1819046" y="201534"/>
                  </a:lnTo>
                  <a:lnTo>
                    <a:pt x="1820032" y="202173"/>
                  </a:lnTo>
                  <a:lnTo>
                    <a:pt x="1821018" y="202812"/>
                  </a:lnTo>
                  <a:lnTo>
                    <a:pt x="1822003" y="203451"/>
                  </a:lnTo>
                  <a:lnTo>
                    <a:pt x="1822989" y="204090"/>
                  </a:lnTo>
                  <a:lnTo>
                    <a:pt x="1823975" y="204728"/>
                  </a:lnTo>
                  <a:lnTo>
                    <a:pt x="1824961" y="205367"/>
                  </a:lnTo>
                  <a:lnTo>
                    <a:pt x="1825947" y="206006"/>
                  </a:lnTo>
                  <a:lnTo>
                    <a:pt x="1826933" y="206645"/>
                  </a:lnTo>
                  <a:lnTo>
                    <a:pt x="1827919" y="207284"/>
                  </a:lnTo>
                  <a:lnTo>
                    <a:pt x="1828905" y="207923"/>
                  </a:lnTo>
                  <a:lnTo>
                    <a:pt x="1829891" y="208562"/>
                  </a:lnTo>
                  <a:lnTo>
                    <a:pt x="1830877" y="209201"/>
                  </a:lnTo>
                  <a:lnTo>
                    <a:pt x="1831863" y="209840"/>
                  </a:lnTo>
                  <a:lnTo>
                    <a:pt x="1832849" y="210479"/>
                  </a:lnTo>
                  <a:lnTo>
                    <a:pt x="1833835" y="178564"/>
                  </a:lnTo>
                  <a:lnTo>
                    <a:pt x="1834821" y="179203"/>
                  </a:lnTo>
                  <a:lnTo>
                    <a:pt x="1835807" y="179842"/>
                  </a:lnTo>
                  <a:lnTo>
                    <a:pt x="1836792" y="180481"/>
                  </a:lnTo>
                  <a:lnTo>
                    <a:pt x="1837778" y="181120"/>
                  </a:lnTo>
                  <a:lnTo>
                    <a:pt x="1838764" y="181758"/>
                  </a:lnTo>
                  <a:lnTo>
                    <a:pt x="1839750" y="182397"/>
                  </a:lnTo>
                  <a:lnTo>
                    <a:pt x="1840736" y="183036"/>
                  </a:lnTo>
                  <a:lnTo>
                    <a:pt x="1841722" y="183675"/>
                  </a:lnTo>
                  <a:lnTo>
                    <a:pt x="1842708" y="184314"/>
                  </a:lnTo>
                  <a:lnTo>
                    <a:pt x="1843694" y="184953"/>
                  </a:lnTo>
                  <a:lnTo>
                    <a:pt x="1844680" y="185592"/>
                  </a:lnTo>
                  <a:lnTo>
                    <a:pt x="1845666" y="186231"/>
                  </a:lnTo>
                  <a:lnTo>
                    <a:pt x="1846652" y="186870"/>
                  </a:lnTo>
                  <a:lnTo>
                    <a:pt x="1847638" y="187509"/>
                  </a:lnTo>
                  <a:lnTo>
                    <a:pt x="1848624" y="188148"/>
                  </a:lnTo>
                  <a:lnTo>
                    <a:pt x="1849610" y="188787"/>
                  </a:lnTo>
                  <a:lnTo>
                    <a:pt x="1850596" y="189426"/>
                  </a:lnTo>
                  <a:lnTo>
                    <a:pt x="1851581" y="190065"/>
                  </a:lnTo>
                  <a:lnTo>
                    <a:pt x="1852567" y="190704"/>
                  </a:lnTo>
                  <a:lnTo>
                    <a:pt x="1853553" y="191343"/>
                  </a:lnTo>
                  <a:lnTo>
                    <a:pt x="1854539" y="191981"/>
                  </a:lnTo>
                  <a:lnTo>
                    <a:pt x="1855525" y="192620"/>
                  </a:lnTo>
                  <a:lnTo>
                    <a:pt x="1856511" y="193259"/>
                  </a:lnTo>
                  <a:lnTo>
                    <a:pt x="1857497" y="193898"/>
                  </a:lnTo>
                  <a:lnTo>
                    <a:pt x="1858483" y="194537"/>
                  </a:lnTo>
                  <a:lnTo>
                    <a:pt x="1859469" y="195176"/>
                  </a:lnTo>
                  <a:lnTo>
                    <a:pt x="1860455" y="195815"/>
                  </a:lnTo>
                  <a:lnTo>
                    <a:pt x="1861441" y="196454"/>
                  </a:lnTo>
                  <a:lnTo>
                    <a:pt x="1862427" y="197093"/>
                  </a:lnTo>
                  <a:lnTo>
                    <a:pt x="1863413" y="197732"/>
                  </a:lnTo>
                  <a:lnTo>
                    <a:pt x="1864399" y="198371"/>
                  </a:lnTo>
                  <a:lnTo>
                    <a:pt x="1865385" y="199010"/>
                  </a:lnTo>
                  <a:lnTo>
                    <a:pt x="1866370" y="199649"/>
                  </a:lnTo>
                  <a:lnTo>
                    <a:pt x="1867356" y="200288"/>
                  </a:lnTo>
                  <a:lnTo>
                    <a:pt x="1868342" y="200927"/>
                  </a:lnTo>
                  <a:lnTo>
                    <a:pt x="1869328" y="201566"/>
                  </a:lnTo>
                  <a:lnTo>
                    <a:pt x="1870314" y="202205"/>
                  </a:lnTo>
                  <a:lnTo>
                    <a:pt x="1871300" y="202843"/>
                  </a:lnTo>
                  <a:lnTo>
                    <a:pt x="1872286" y="203482"/>
                  </a:lnTo>
                  <a:lnTo>
                    <a:pt x="1873272" y="204121"/>
                  </a:lnTo>
                  <a:lnTo>
                    <a:pt x="1874258" y="204760"/>
                  </a:lnTo>
                  <a:lnTo>
                    <a:pt x="1875244" y="205399"/>
                  </a:lnTo>
                  <a:lnTo>
                    <a:pt x="1876230" y="206038"/>
                  </a:lnTo>
                  <a:lnTo>
                    <a:pt x="1877216" y="206677"/>
                  </a:lnTo>
                  <a:lnTo>
                    <a:pt x="1878202" y="207316"/>
                  </a:lnTo>
                  <a:lnTo>
                    <a:pt x="1879188" y="207955"/>
                  </a:lnTo>
                  <a:lnTo>
                    <a:pt x="1880174" y="208594"/>
                  </a:lnTo>
                  <a:lnTo>
                    <a:pt x="1881159" y="209233"/>
                  </a:lnTo>
                  <a:lnTo>
                    <a:pt x="1882145" y="209872"/>
                  </a:lnTo>
                  <a:lnTo>
                    <a:pt x="1883131" y="210511"/>
                  </a:lnTo>
                  <a:lnTo>
                    <a:pt x="1884117" y="211150"/>
                  </a:lnTo>
                  <a:lnTo>
                    <a:pt x="1885103" y="211789"/>
                  </a:lnTo>
                  <a:lnTo>
                    <a:pt x="1886089" y="212428"/>
                  </a:lnTo>
                  <a:lnTo>
                    <a:pt x="1887075" y="213066"/>
                  </a:lnTo>
                  <a:lnTo>
                    <a:pt x="1888061" y="213705"/>
                  </a:lnTo>
                  <a:lnTo>
                    <a:pt x="1889047" y="214344"/>
                  </a:lnTo>
                  <a:lnTo>
                    <a:pt x="1890033" y="214983"/>
                  </a:lnTo>
                  <a:lnTo>
                    <a:pt x="1891019" y="215622"/>
                  </a:lnTo>
                  <a:lnTo>
                    <a:pt x="1892005" y="216261"/>
                  </a:lnTo>
                  <a:lnTo>
                    <a:pt x="1892991" y="216900"/>
                  </a:lnTo>
                  <a:lnTo>
                    <a:pt x="1893977" y="217539"/>
                  </a:lnTo>
                  <a:lnTo>
                    <a:pt x="1894963" y="218178"/>
                  </a:lnTo>
                  <a:lnTo>
                    <a:pt x="1895948" y="218817"/>
                  </a:lnTo>
                  <a:lnTo>
                    <a:pt x="1896934" y="219456"/>
                  </a:lnTo>
                  <a:lnTo>
                    <a:pt x="1897920" y="220095"/>
                  </a:lnTo>
                  <a:lnTo>
                    <a:pt x="1898906" y="220734"/>
                  </a:lnTo>
                  <a:lnTo>
                    <a:pt x="1899892" y="221373"/>
                  </a:lnTo>
                  <a:lnTo>
                    <a:pt x="1900878" y="222012"/>
                  </a:lnTo>
                  <a:lnTo>
                    <a:pt x="1901864" y="222651"/>
                  </a:lnTo>
                  <a:lnTo>
                    <a:pt x="1902850" y="223290"/>
                  </a:lnTo>
                  <a:lnTo>
                    <a:pt x="1903836" y="223928"/>
                  </a:lnTo>
                  <a:lnTo>
                    <a:pt x="1904822" y="224567"/>
                  </a:lnTo>
                  <a:lnTo>
                    <a:pt x="1905808" y="225206"/>
                  </a:lnTo>
                  <a:lnTo>
                    <a:pt x="1906794" y="225845"/>
                  </a:lnTo>
                  <a:lnTo>
                    <a:pt x="1907780" y="226484"/>
                  </a:lnTo>
                  <a:lnTo>
                    <a:pt x="1908766" y="227123"/>
                  </a:lnTo>
                  <a:lnTo>
                    <a:pt x="1909752" y="227762"/>
                  </a:lnTo>
                  <a:lnTo>
                    <a:pt x="1910737" y="228401"/>
                  </a:lnTo>
                  <a:lnTo>
                    <a:pt x="1911723" y="229040"/>
                  </a:lnTo>
                  <a:lnTo>
                    <a:pt x="1912709" y="229679"/>
                  </a:lnTo>
                  <a:lnTo>
                    <a:pt x="1913695" y="230318"/>
                  </a:lnTo>
                  <a:lnTo>
                    <a:pt x="1914681" y="230957"/>
                  </a:lnTo>
                  <a:lnTo>
                    <a:pt x="1915667" y="231596"/>
                  </a:lnTo>
                  <a:lnTo>
                    <a:pt x="1916653" y="232235"/>
                  </a:lnTo>
                  <a:lnTo>
                    <a:pt x="1917639" y="232874"/>
                  </a:lnTo>
                  <a:lnTo>
                    <a:pt x="1918625" y="233513"/>
                  </a:lnTo>
                  <a:lnTo>
                    <a:pt x="1919611" y="234151"/>
                  </a:lnTo>
                  <a:lnTo>
                    <a:pt x="1920597" y="234790"/>
                  </a:lnTo>
                  <a:lnTo>
                    <a:pt x="1921583" y="235429"/>
                  </a:lnTo>
                  <a:lnTo>
                    <a:pt x="1922569" y="236068"/>
                  </a:lnTo>
                  <a:lnTo>
                    <a:pt x="1923555" y="236707"/>
                  </a:lnTo>
                  <a:lnTo>
                    <a:pt x="1924540" y="237346"/>
                  </a:lnTo>
                  <a:lnTo>
                    <a:pt x="1925526" y="237985"/>
                  </a:lnTo>
                  <a:lnTo>
                    <a:pt x="1926512" y="238624"/>
                  </a:lnTo>
                  <a:lnTo>
                    <a:pt x="1927498" y="239263"/>
                  </a:lnTo>
                  <a:lnTo>
                    <a:pt x="1928484" y="239902"/>
                  </a:lnTo>
                  <a:lnTo>
                    <a:pt x="1929470" y="240541"/>
                  </a:lnTo>
                  <a:lnTo>
                    <a:pt x="1930456" y="241180"/>
                  </a:lnTo>
                  <a:lnTo>
                    <a:pt x="1931442" y="241819"/>
                  </a:lnTo>
                  <a:lnTo>
                    <a:pt x="1932428" y="242458"/>
                  </a:lnTo>
                  <a:lnTo>
                    <a:pt x="1933414" y="243097"/>
                  </a:lnTo>
                  <a:lnTo>
                    <a:pt x="1934400" y="243736"/>
                  </a:lnTo>
                  <a:lnTo>
                    <a:pt x="1935386" y="244374"/>
                  </a:lnTo>
                  <a:lnTo>
                    <a:pt x="1936372" y="245013"/>
                  </a:lnTo>
                  <a:lnTo>
                    <a:pt x="1937358" y="245652"/>
                  </a:lnTo>
                  <a:lnTo>
                    <a:pt x="1938344" y="246291"/>
                  </a:lnTo>
                  <a:lnTo>
                    <a:pt x="1939329" y="246930"/>
                  </a:lnTo>
                  <a:lnTo>
                    <a:pt x="1940315" y="247569"/>
                  </a:lnTo>
                  <a:lnTo>
                    <a:pt x="1941301" y="248208"/>
                  </a:lnTo>
                  <a:lnTo>
                    <a:pt x="1942287" y="248847"/>
                  </a:lnTo>
                  <a:lnTo>
                    <a:pt x="1943273" y="249486"/>
                  </a:lnTo>
                  <a:lnTo>
                    <a:pt x="1944259" y="250125"/>
                  </a:lnTo>
                  <a:lnTo>
                    <a:pt x="1945245" y="250764"/>
                  </a:lnTo>
                  <a:lnTo>
                    <a:pt x="1946231" y="251403"/>
                  </a:lnTo>
                  <a:lnTo>
                    <a:pt x="1947217" y="252042"/>
                  </a:lnTo>
                  <a:lnTo>
                    <a:pt x="1948203" y="252681"/>
                  </a:lnTo>
                  <a:lnTo>
                    <a:pt x="1949189" y="253320"/>
                  </a:lnTo>
                  <a:lnTo>
                    <a:pt x="1950175" y="253959"/>
                  </a:lnTo>
                  <a:lnTo>
                    <a:pt x="1951161" y="254598"/>
                  </a:lnTo>
                  <a:lnTo>
                    <a:pt x="1952147" y="255236"/>
                  </a:lnTo>
                  <a:lnTo>
                    <a:pt x="1953133" y="255875"/>
                  </a:lnTo>
                  <a:lnTo>
                    <a:pt x="1954118" y="256514"/>
                  </a:lnTo>
                  <a:lnTo>
                    <a:pt x="1955104" y="257153"/>
                  </a:lnTo>
                  <a:lnTo>
                    <a:pt x="1956090" y="257792"/>
                  </a:lnTo>
                  <a:lnTo>
                    <a:pt x="1957076" y="258431"/>
                  </a:lnTo>
                  <a:lnTo>
                    <a:pt x="1958062" y="259070"/>
                  </a:lnTo>
                  <a:lnTo>
                    <a:pt x="1959048" y="259709"/>
                  </a:lnTo>
                  <a:lnTo>
                    <a:pt x="1960034" y="260348"/>
                  </a:lnTo>
                  <a:lnTo>
                    <a:pt x="1961020" y="260987"/>
                  </a:lnTo>
                  <a:lnTo>
                    <a:pt x="1962006" y="261626"/>
                  </a:lnTo>
                  <a:lnTo>
                    <a:pt x="1962992" y="262265"/>
                  </a:lnTo>
                  <a:lnTo>
                    <a:pt x="1963978" y="262904"/>
                  </a:lnTo>
                  <a:lnTo>
                    <a:pt x="1964964" y="263543"/>
                  </a:lnTo>
                  <a:lnTo>
                    <a:pt x="1965950" y="264182"/>
                  </a:lnTo>
                  <a:lnTo>
                    <a:pt x="1966936" y="264821"/>
                  </a:lnTo>
                  <a:lnTo>
                    <a:pt x="1967922" y="265459"/>
                  </a:lnTo>
                  <a:lnTo>
                    <a:pt x="1968907" y="266098"/>
                  </a:lnTo>
                  <a:lnTo>
                    <a:pt x="1969893" y="266737"/>
                  </a:lnTo>
                  <a:lnTo>
                    <a:pt x="1970879" y="267376"/>
                  </a:lnTo>
                  <a:lnTo>
                    <a:pt x="1971865" y="268015"/>
                  </a:lnTo>
                  <a:lnTo>
                    <a:pt x="1972851" y="268654"/>
                  </a:lnTo>
                  <a:lnTo>
                    <a:pt x="1973837" y="269293"/>
                  </a:lnTo>
                  <a:lnTo>
                    <a:pt x="1974823" y="269932"/>
                  </a:lnTo>
                  <a:lnTo>
                    <a:pt x="1975809" y="270571"/>
                  </a:lnTo>
                  <a:lnTo>
                    <a:pt x="1976795" y="271210"/>
                  </a:lnTo>
                  <a:lnTo>
                    <a:pt x="1977781" y="271849"/>
                  </a:lnTo>
                  <a:lnTo>
                    <a:pt x="1978767" y="272488"/>
                  </a:lnTo>
                  <a:lnTo>
                    <a:pt x="1979753" y="273127"/>
                  </a:lnTo>
                  <a:lnTo>
                    <a:pt x="1980739" y="273766"/>
                  </a:lnTo>
                  <a:lnTo>
                    <a:pt x="1981725" y="274405"/>
                  </a:lnTo>
                  <a:lnTo>
                    <a:pt x="1982711" y="275044"/>
                  </a:lnTo>
                  <a:lnTo>
                    <a:pt x="1983696" y="275683"/>
                  </a:lnTo>
                  <a:lnTo>
                    <a:pt x="1984682" y="276321"/>
                  </a:lnTo>
                  <a:lnTo>
                    <a:pt x="1985668" y="276960"/>
                  </a:lnTo>
                  <a:lnTo>
                    <a:pt x="1986654" y="277599"/>
                  </a:lnTo>
                  <a:lnTo>
                    <a:pt x="1987640" y="278238"/>
                  </a:lnTo>
                  <a:lnTo>
                    <a:pt x="1988626" y="278877"/>
                  </a:lnTo>
                  <a:lnTo>
                    <a:pt x="1989612" y="279516"/>
                  </a:lnTo>
                  <a:lnTo>
                    <a:pt x="1990598" y="280155"/>
                  </a:lnTo>
                  <a:lnTo>
                    <a:pt x="1991584" y="280794"/>
                  </a:lnTo>
                  <a:lnTo>
                    <a:pt x="1992570" y="281433"/>
                  </a:lnTo>
                  <a:lnTo>
                    <a:pt x="1993556" y="282072"/>
                  </a:lnTo>
                  <a:lnTo>
                    <a:pt x="1994542" y="282711"/>
                  </a:lnTo>
                  <a:lnTo>
                    <a:pt x="1995528" y="283350"/>
                  </a:lnTo>
                  <a:lnTo>
                    <a:pt x="1996514" y="283989"/>
                  </a:lnTo>
                  <a:lnTo>
                    <a:pt x="1997500" y="284628"/>
                  </a:lnTo>
                  <a:lnTo>
                    <a:pt x="1998485" y="285267"/>
                  </a:lnTo>
                  <a:lnTo>
                    <a:pt x="1999471" y="285906"/>
                  </a:lnTo>
                  <a:lnTo>
                    <a:pt x="2000457" y="286544"/>
                  </a:lnTo>
                  <a:lnTo>
                    <a:pt x="2001443" y="287183"/>
                  </a:lnTo>
                  <a:lnTo>
                    <a:pt x="2002429" y="287822"/>
                  </a:lnTo>
                  <a:lnTo>
                    <a:pt x="2003415" y="288461"/>
                  </a:lnTo>
                  <a:lnTo>
                    <a:pt x="2004401" y="289100"/>
                  </a:lnTo>
                  <a:lnTo>
                    <a:pt x="2005387" y="289739"/>
                  </a:lnTo>
                  <a:lnTo>
                    <a:pt x="2006373" y="290378"/>
                  </a:lnTo>
                  <a:lnTo>
                    <a:pt x="2007359" y="291017"/>
                  </a:lnTo>
                  <a:lnTo>
                    <a:pt x="2008345" y="291656"/>
                  </a:lnTo>
                  <a:lnTo>
                    <a:pt x="2009331" y="292295"/>
                  </a:lnTo>
                  <a:lnTo>
                    <a:pt x="2010317" y="292934"/>
                  </a:lnTo>
                  <a:lnTo>
                    <a:pt x="2011303" y="293573"/>
                  </a:lnTo>
                  <a:lnTo>
                    <a:pt x="2012289" y="294212"/>
                  </a:lnTo>
                  <a:lnTo>
                    <a:pt x="2013274" y="294851"/>
                  </a:lnTo>
                  <a:lnTo>
                    <a:pt x="2014260" y="295490"/>
                  </a:lnTo>
                  <a:lnTo>
                    <a:pt x="2015246" y="296129"/>
                  </a:lnTo>
                  <a:lnTo>
                    <a:pt x="2016232" y="296768"/>
                  </a:lnTo>
                  <a:lnTo>
                    <a:pt x="2017218" y="297406"/>
                  </a:lnTo>
                  <a:lnTo>
                    <a:pt x="2018204" y="298045"/>
                  </a:lnTo>
                  <a:lnTo>
                    <a:pt x="2019190" y="298684"/>
                  </a:lnTo>
                  <a:lnTo>
                    <a:pt x="2020176" y="299323"/>
                  </a:lnTo>
                  <a:lnTo>
                    <a:pt x="2021162" y="299962"/>
                  </a:lnTo>
                  <a:lnTo>
                    <a:pt x="2022148" y="300601"/>
                  </a:lnTo>
                  <a:lnTo>
                    <a:pt x="2023134" y="301240"/>
                  </a:lnTo>
                  <a:lnTo>
                    <a:pt x="2024120" y="301879"/>
                  </a:lnTo>
                  <a:lnTo>
                    <a:pt x="2025106" y="302518"/>
                  </a:lnTo>
                  <a:lnTo>
                    <a:pt x="2026092" y="303157"/>
                  </a:lnTo>
                  <a:lnTo>
                    <a:pt x="2027078" y="303796"/>
                  </a:lnTo>
                  <a:lnTo>
                    <a:pt x="2028063" y="304435"/>
                  </a:lnTo>
                  <a:lnTo>
                    <a:pt x="2029049" y="305074"/>
                  </a:lnTo>
                  <a:lnTo>
                    <a:pt x="2030035" y="305713"/>
                  </a:lnTo>
                  <a:lnTo>
                    <a:pt x="2031021" y="306352"/>
                  </a:lnTo>
                  <a:lnTo>
                    <a:pt x="2032007" y="306991"/>
                  </a:lnTo>
                  <a:lnTo>
                    <a:pt x="2032993" y="307629"/>
                  </a:lnTo>
                  <a:lnTo>
                    <a:pt x="2033979" y="308268"/>
                  </a:lnTo>
                  <a:lnTo>
                    <a:pt x="2034965" y="308907"/>
                  </a:lnTo>
                  <a:lnTo>
                    <a:pt x="2035951" y="309546"/>
                  </a:lnTo>
                  <a:lnTo>
                    <a:pt x="2036937" y="310185"/>
                  </a:lnTo>
                  <a:lnTo>
                    <a:pt x="2037923" y="310824"/>
                  </a:lnTo>
                  <a:lnTo>
                    <a:pt x="2038909" y="311463"/>
                  </a:lnTo>
                  <a:lnTo>
                    <a:pt x="2039895" y="312102"/>
                  </a:lnTo>
                  <a:lnTo>
                    <a:pt x="2040881" y="312741"/>
                  </a:lnTo>
                  <a:lnTo>
                    <a:pt x="2041867" y="313380"/>
                  </a:lnTo>
                  <a:lnTo>
                    <a:pt x="2042852" y="314019"/>
                  </a:lnTo>
                  <a:lnTo>
                    <a:pt x="2043838" y="314658"/>
                  </a:lnTo>
                  <a:lnTo>
                    <a:pt x="2044824" y="315297"/>
                  </a:lnTo>
                  <a:lnTo>
                    <a:pt x="2045810" y="315936"/>
                  </a:lnTo>
                  <a:lnTo>
                    <a:pt x="2046796" y="316575"/>
                  </a:lnTo>
                  <a:lnTo>
                    <a:pt x="2047782" y="317214"/>
                  </a:lnTo>
                  <a:lnTo>
                    <a:pt x="2048768" y="317852"/>
                  </a:lnTo>
                  <a:lnTo>
                    <a:pt x="2049754" y="318491"/>
                  </a:lnTo>
                  <a:lnTo>
                    <a:pt x="2050740" y="319130"/>
                  </a:lnTo>
                  <a:lnTo>
                    <a:pt x="2051726" y="319769"/>
                  </a:lnTo>
                  <a:lnTo>
                    <a:pt x="2052712" y="320408"/>
                  </a:lnTo>
                  <a:lnTo>
                    <a:pt x="2053698" y="321047"/>
                  </a:lnTo>
                  <a:lnTo>
                    <a:pt x="2054684" y="321686"/>
                  </a:lnTo>
                  <a:lnTo>
                    <a:pt x="2055670" y="322325"/>
                  </a:lnTo>
                  <a:lnTo>
                    <a:pt x="2056656" y="322964"/>
                  </a:lnTo>
                  <a:lnTo>
                    <a:pt x="2057641" y="323603"/>
                  </a:lnTo>
                  <a:lnTo>
                    <a:pt x="2058627" y="324242"/>
                  </a:lnTo>
                  <a:lnTo>
                    <a:pt x="2059613" y="324881"/>
                  </a:lnTo>
                  <a:lnTo>
                    <a:pt x="2060599" y="325520"/>
                  </a:lnTo>
                  <a:lnTo>
                    <a:pt x="2061585" y="326159"/>
                  </a:lnTo>
                  <a:lnTo>
                    <a:pt x="2062571" y="326798"/>
                  </a:lnTo>
                  <a:lnTo>
                    <a:pt x="2063557" y="327437"/>
                  </a:lnTo>
                  <a:lnTo>
                    <a:pt x="2064543" y="328076"/>
                  </a:lnTo>
                  <a:lnTo>
                    <a:pt x="2065529" y="328714"/>
                  </a:lnTo>
                  <a:lnTo>
                    <a:pt x="2066515" y="329353"/>
                  </a:lnTo>
                  <a:lnTo>
                    <a:pt x="2067501" y="329992"/>
                  </a:lnTo>
                  <a:lnTo>
                    <a:pt x="2068487" y="330631"/>
                  </a:lnTo>
                  <a:lnTo>
                    <a:pt x="2069473" y="331270"/>
                  </a:lnTo>
                  <a:lnTo>
                    <a:pt x="2070459" y="331909"/>
                  </a:lnTo>
                  <a:lnTo>
                    <a:pt x="2071444" y="332548"/>
                  </a:lnTo>
                  <a:lnTo>
                    <a:pt x="2072430" y="333187"/>
                  </a:lnTo>
                  <a:lnTo>
                    <a:pt x="2073416" y="333826"/>
                  </a:lnTo>
                  <a:lnTo>
                    <a:pt x="2074402" y="334465"/>
                  </a:lnTo>
                  <a:lnTo>
                    <a:pt x="2075388" y="335104"/>
                  </a:lnTo>
                  <a:lnTo>
                    <a:pt x="2076374" y="335743"/>
                  </a:lnTo>
                  <a:lnTo>
                    <a:pt x="2077360" y="336382"/>
                  </a:lnTo>
                  <a:lnTo>
                    <a:pt x="2078346" y="337021"/>
                  </a:lnTo>
                  <a:lnTo>
                    <a:pt x="2079332" y="337660"/>
                  </a:lnTo>
                  <a:lnTo>
                    <a:pt x="2080318" y="338299"/>
                  </a:lnTo>
                  <a:lnTo>
                    <a:pt x="2081304" y="338937"/>
                  </a:lnTo>
                  <a:lnTo>
                    <a:pt x="2082290" y="339576"/>
                  </a:lnTo>
                  <a:lnTo>
                    <a:pt x="2083276" y="340215"/>
                  </a:lnTo>
                  <a:lnTo>
                    <a:pt x="2084262" y="340854"/>
                  </a:lnTo>
                  <a:lnTo>
                    <a:pt x="2085248" y="341493"/>
                  </a:lnTo>
                  <a:lnTo>
                    <a:pt x="2086233" y="342132"/>
                  </a:lnTo>
                  <a:lnTo>
                    <a:pt x="2087219" y="342771"/>
                  </a:lnTo>
                  <a:lnTo>
                    <a:pt x="2088205" y="343410"/>
                  </a:lnTo>
                  <a:lnTo>
                    <a:pt x="2089191" y="344049"/>
                  </a:lnTo>
                  <a:lnTo>
                    <a:pt x="2090177" y="344688"/>
                  </a:lnTo>
                  <a:lnTo>
                    <a:pt x="2091163" y="345327"/>
                  </a:lnTo>
                  <a:lnTo>
                    <a:pt x="2092149" y="345966"/>
                  </a:lnTo>
                  <a:lnTo>
                    <a:pt x="2093135" y="346605"/>
                  </a:lnTo>
                  <a:lnTo>
                    <a:pt x="2094121" y="347244"/>
                  </a:lnTo>
                  <a:lnTo>
                    <a:pt x="2095107" y="347883"/>
                  </a:lnTo>
                  <a:lnTo>
                    <a:pt x="2096093" y="348522"/>
                  </a:lnTo>
                  <a:lnTo>
                    <a:pt x="2097079" y="349161"/>
                  </a:lnTo>
                  <a:lnTo>
                    <a:pt x="2098065" y="349799"/>
                  </a:lnTo>
                  <a:lnTo>
                    <a:pt x="2099051" y="350438"/>
                  </a:lnTo>
                  <a:lnTo>
                    <a:pt x="2100037" y="351077"/>
                  </a:lnTo>
                  <a:lnTo>
                    <a:pt x="2101022" y="351716"/>
                  </a:lnTo>
                  <a:lnTo>
                    <a:pt x="2102008" y="352355"/>
                  </a:lnTo>
                  <a:lnTo>
                    <a:pt x="2102994" y="352994"/>
                  </a:lnTo>
                  <a:lnTo>
                    <a:pt x="2103980" y="353633"/>
                  </a:lnTo>
                  <a:lnTo>
                    <a:pt x="2104966" y="354272"/>
                  </a:lnTo>
                  <a:lnTo>
                    <a:pt x="2105952" y="354911"/>
                  </a:lnTo>
                  <a:lnTo>
                    <a:pt x="2106938" y="355550"/>
                  </a:lnTo>
                  <a:lnTo>
                    <a:pt x="2107924" y="356189"/>
                  </a:lnTo>
                  <a:lnTo>
                    <a:pt x="2108910" y="356828"/>
                  </a:lnTo>
                  <a:lnTo>
                    <a:pt x="2109896" y="357467"/>
                  </a:lnTo>
                  <a:lnTo>
                    <a:pt x="2110882" y="358106"/>
                  </a:lnTo>
                  <a:lnTo>
                    <a:pt x="2111868" y="358745"/>
                  </a:lnTo>
                  <a:lnTo>
                    <a:pt x="2112854" y="359384"/>
                  </a:lnTo>
                  <a:lnTo>
                    <a:pt x="2113840" y="360022"/>
                  </a:lnTo>
                  <a:lnTo>
                    <a:pt x="2114826" y="360661"/>
                  </a:lnTo>
                  <a:lnTo>
                    <a:pt x="2115811" y="361300"/>
                  </a:lnTo>
                  <a:lnTo>
                    <a:pt x="2116797" y="361939"/>
                  </a:lnTo>
                  <a:lnTo>
                    <a:pt x="2117783" y="362578"/>
                  </a:lnTo>
                  <a:lnTo>
                    <a:pt x="2118769" y="363217"/>
                  </a:lnTo>
                  <a:lnTo>
                    <a:pt x="2119755" y="363856"/>
                  </a:lnTo>
                  <a:lnTo>
                    <a:pt x="2120741" y="364495"/>
                  </a:lnTo>
                  <a:lnTo>
                    <a:pt x="2121727" y="365134"/>
                  </a:lnTo>
                  <a:lnTo>
                    <a:pt x="2122713" y="365773"/>
                  </a:lnTo>
                  <a:lnTo>
                    <a:pt x="2123699" y="366412"/>
                  </a:lnTo>
                  <a:lnTo>
                    <a:pt x="2124685" y="367051"/>
                  </a:lnTo>
                  <a:lnTo>
                    <a:pt x="2125671" y="367690"/>
                  </a:lnTo>
                  <a:lnTo>
                    <a:pt x="2126657" y="368329"/>
                  </a:lnTo>
                  <a:lnTo>
                    <a:pt x="2127643" y="368968"/>
                  </a:lnTo>
                  <a:lnTo>
                    <a:pt x="2128629" y="369607"/>
                  </a:lnTo>
                  <a:lnTo>
                    <a:pt x="2129615" y="370245"/>
                  </a:lnTo>
                  <a:lnTo>
                    <a:pt x="2130600" y="370884"/>
                  </a:lnTo>
                  <a:lnTo>
                    <a:pt x="2131586" y="371523"/>
                  </a:lnTo>
                  <a:lnTo>
                    <a:pt x="2132572" y="372162"/>
                  </a:lnTo>
                  <a:lnTo>
                    <a:pt x="2133558" y="372801"/>
                  </a:lnTo>
                  <a:lnTo>
                    <a:pt x="2134544" y="373440"/>
                  </a:lnTo>
                  <a:lnTo>
                    <a:pt x="2135530" y="374079"/>
                  </a:lnTo>
                  <a:lnTo>
                    <a:pt x="2136516" y="374718"/>
                  </a:lnTo>
                  <a:lnTo>
                    <a:pt x="2137502" y="375357"/>
                  </a:lnTo>
                  <a:lnTo>
                    <a:pt x="2138488" y="375996"/>
                  </a:lnTo>
                  <a:lnTo>
                    <a:pt x="2139474" y="376635"/>
                  </a:lnTo>
                  <a:lnTo>
                    <a:pt x="2140460" y="377274"/>
                  </a:lnTo>
                  <a:lnTo>
                    <a:pt x="2141446" y="377913"/>
                  </a:lnTo>
                  <a:lnTo>
                    <a:pt x="2142432" y="378552"/>
                  </a:lnTo>
                  <a:lnTo>
                    <a:pt x="2143418" y="379191"/>
                  </a:lnTo>
                  <a:lnTo>
                    <a:pt x="2144404" y="379830"/>
                  </a:lnTo>
                  <a:lnTo>
                    <a:pt x="2145389" y="380469"/>
                  </a:lnTo>
                  <a:lnTo>
                    <a:pt x="2146375" y="381107"/>
                  </a:lnTo>
                  <a:lnTo>
                    <a:pt x="2147361" y="381746"/>
                  </a:lnTo>
                  <a:lnTo>
                    <a:pt x="2148347" y="382385"/>
                  </a:lnTo>
                  <a:lnTo>
                    <a:pt x="2149333" y="383024"/>
                  </a:lnTo>
                  <a:lnTo>
                    <a:pt x="2150319" y="383663"/>
                  </a:lnTo>
                  <a:lnTo>
                    <a:pt x="2151305" y="384302"/>
                  </a:lnTo>
                  <a:lnTo>
                    <a:pt x="2152291" y="384941"/>
                  </a:lnTo>
                  <a:lnTo>
                    <a:pt x="2153277" y="385580"/>
                  </a:lnTo>
                  <a:lnTo>
                    <a:pt x="2154263" y="386219"/>
                  </a:lnTo>
                  <a:lnTo>
                    <a:pt x="2155249" y="386858"/>
                  </a:lnTo>
                  <a:lnTo>
                    <a:pt x="2156235" y="387497"/>
                  </a:lnTo>
                  <a:lnTo>
                    <a:pt x="2157221" y="388136"/>
                  </a:lnTo>
                  <a:lnTo>
                    <a:pt x="2158207" y="388775"/>
                  </a:lnTo>
                  <a:lnTo>
                    <a:pt x="2159193" y="389414"/>
                  </a:lnTo>
                  <a:lnTo>
                    <a:pt x="2160178" y="390053"/>
                  </a:lnTo>
                  <a:lnTo>
                    <a:pt x="2161164" y="390692"/>
                  </a:lnTo>
                  <a:lnTo>
                    <a:pt x="2162150" y="391330"/>
                  </a:lnTo>
                  <a:lnTo>
                    <a:pt x="2163136" y="391969"/>
                  </a:lnTo>
                  <a:lnTo>
                    <a:pt x="2164122" y="392608"/>
                  </a:lnTo>
                  <a:lnTo>
                    <a:pt x="2165108" y="393247"/>
                  </a:lnTo>
                  <a:lnTo>
                    <a:pt x="2166094" y="393886"/>
                  </a:lnTo>
                  <a:lnTo>
                    <a:pt x="2167080" y="394525"/>
                  </a:lnTo>
                  <a:lnTo>
                    <a:pt x="2168066" y="395164"/>
                  </a:lnTo>
                  <a:lnTo>
                    <a:pt x="2169052" y="395803"/>
                  </a:lnTo>
                  <a:lnTo>
                    <a:pt x="2170038" y="396442"/>
                  </a:lnTo>
                  <a:lnTo>
                    <a:pt x="2171024" y="397081"/>
                  </a:lnTo>
                  <a:lnTo>
                    <a:pt x="2172010" y="397720"/>
                  </a:lnTo>
                  <a:lnTo>
                    <a:pt x="2172996" y="398359"/>
                  </a:lnTo>
                  <a:lnTo>
                    <a:pt x="2173982" y="398998"/>
                  </a:lnTo>
                  <a:lnTo>
                    <a:pt x="2174967" y="399637"/>
                  </a:lnTo>
                  <a:lnTo>
                    <a:pt x="2175953" y="400276"/>
                  </a:lnTo>
                  <a:lnTo>
                    <a:pt x="2176939" y="400915"/>
                  </a:lnTo>
                  <a:lnTo>
                    <a:pt x="2177925" y="401554"/>
                  </a:lnTo>
                  <a:lnTo>
                    <a:pt x="2178911" y="402192"/>
                  </a:lnTo>
                  <a:lnTo>
                    <a:pt x="2179897" y="402831"/>
                  </a:lnTo>
                  <a:lnTo>
                    <a:pt x="2180883" y="403470"/>
                  </a:lnTo>
                  <a:lnTo>
                    <a:pt x="2181869" y="404109"/>
                  </a:lnTo>
                  <a:lnTo>
                    <a:pt x="2182855" y="404748"/>
                  </a:lnTo>
                  <a:lnTo>
                    <a:pt x="2183841" y="405387"/>
                  </a:lnTo>
                  <a:lnTo>
                    <a:pt x="2184827" y="406026"/>
                  </a:lnTo>
                  <a:lnTo>
                    <a:pt x="2185813" y="406665"/>
                  </a:lnTo>
                  <a:lnTo>
                    <a:pt x="2186799" y="407304"/>
                  </a:lnTo>
                  <a:lnTo>
                    <a:pt x="2187785" y="407943"/>
                  </a:lnTo>
                  <a:lnTo>
                    <a:pt x="2188771" y="408582"/>
                  </a:lnTo>
                  <a:lnTo>
                    <a:pt x="2189756" y="409221"/>
                  </a:lnTo>
                  <a:lnTo>
                    <a:pt x="2190742" y="409860"/>
                  </a:lnTo>
                  <a:lnTo>
                    <a:pt x="2191728" y="410499"/>
                  </a:lnTo>
                  <a:lnTo>
                    <a:pt x="2192714" y="411138"/>
                  </a:lnTo>
                  <a:lnTo>
                    <a:pt x="2193700" y="411777"/>
                  </a:lnTo>
                  <a:lnTo>
                    <a:pt x="2194686" y="412415"/>
                  </a:lnTo>
                  <a:lnTo>
                    <a:pt x="2195672" y="413054"/>
                  </a:lnTo>
                  <a:lnTo>
                    <a:pt x="2196658" y="413693"/>
                  </a:lnTo>
                  <a:lnTo>
                    <a:pt x="2197644" y="414332"/>
                  </a:lnTo>
                  <a:lnTo>
                    <a:pt x="2198630" y="414971"/>
                  </a:lnTo>
                  <a:lnTo>
                    <a:pt x="2199616" y="415610"/>
                  </a:lnTo>
                  <a:lnTo>
                    <a:pt x="2200602" y="416249"/>
                  </a:lnTo>
                  <a:lnTo>
                    <a:pt x="2201588" y="416888"/>
                  </a:lnTo>
                  <a:lnTo>
                    <a:pt x="2202574" y="417527"/>
                  </a:lnTo>
                  <a:lnTo>
                    <a:pt x="2203560" y="418166"/>
                  </a:lnTo>
                  <a:lnTo>
                    <a:pt x="2204545" y="418805"/>
                  </a:lnTo>
                  <a:lnTo>
                    <a:pt x="2205531" y="419444"/>
                  </a:lnTo>
                  <a:lnTo>
                    <a:pt x="2206517" y="420083"/>
                  </a:lnTo>
                  <a:lnTo>
                    <a:pt x="2207503" y="420722"/>
                  </a:lnTo>
                  <a:lnTo>
                    <a:pt x="2208489" y="421361"/>
                  </a:lnTo>
                  <a:lnTo>
                    <a:pt x="2209475" y="422000"/>
                  </a:lnTo>
                  <a:lnTo>
                    <a:pt x="2210461" y="422639"/>
                  </a:lnTo>
                  <a:lnTo>
                    <a:pt x="2211447" y="423277"/>
                  </a:lnTo>
                  <a:lnTo>
                    <a:pt x="2212433" y="423916"/>
                  </a:lnTo>
                  <a:lnTo>
                    <a:pt x="2213419" y="424555"/>
                  </a:lnTo>
                  <a:lnTo>
                    <a:pt x="2214405" y="425194"/>
                  </a:lnTo>
                  <a:lnTo>
                    <a:pt x="2215391" y="425833"/>
                  </a:lnTo>
                  <a:lnTo>
                    <a:pt x="2216377" y="426472"/>
                  </a:lnTo>
                  <a:lnTo>
                    <a:pt x="2217363" y="427111"/>
                  </a:lnTo>
                  <a:lnTo>
                    <a:pt x="2218348" y="427750"/>
                  </a:lnTo>
                  <a:lnTo>
                    <a:pt x="2219334" y="428389"/>
                  </a:lnTo>
                  <a:lnTo>
                    <a:pt x="2220320" y="429028"/>
                  </a:lnTo>
                  <a:lnTo>
                    <a:pt x="2221306" y="429667"/>
                  </a:lnTo>
                  <a:lnTo>
                    <a:pt x="2222292" y="430306"/>
                  </a:lnTo>
                  <a:lnTo>
                    <a:pt x="2223278" y="430945"/>
                  </a:lnTo>
                  <a:lnTo>
                    <a:pt x="2224264" y="431584"/>
                  </a:lnTo>
                  <a:lnTo>
                    <a:pt x="2225250" y="432223"/>
                  </a:lnTo>
                  <a:lnTo>
                    <a:pt x="2226236" y="432862"/>
                  </a:lnTo>
                  <a:lnTo>
                    <a:pt x="2227222" y="433500"/>
                  </a:lnTo>
                  <a:lnTo>
                    <a:pt x="2228208" y="434139"/>
                  </a:lnTo>
                  <a:lnTo>
                    <a:pt x="2229194" y="434778"/>
                  </a:lnTo>
                  <a:lnTo>
                    <a:pt x="2230180" y="435417"/>
                  </a:lnTo>
                  <a:lnTo>
                    <a:pt x="2231166" y="436056"/>
                  </a:lnTo>
                  <a:lnTo>
                    <a:pt x="2232152" y="436695"/>
                  </a:lnTo>
                  <a:lnTo>
                    <a:pt x="2233137" y="437334"/>
                  </a:lnTo>
                  <a:lnTo>
                    <a:pt x="2234123" y="437973"/>
                  </a:lnTo>
                  <a:lnTo>
                    <a:pt x="2235109" y="438612"/>
                  </a:lnTo>
                  <a:lnTo>
                    <a:pt x="2236095" y="439251"/>
                  </a:lnTo>
                  <a:lnTo>
                    <a:pt x="2237081" y="439890"/>
                  </a:lnTo>
                  <a:lnTo>
                    <a:pt x="2238067" y="440529"/>
                  </a:lnTo>
                  <a:lnTo>
                    <a:pt x="2239053" y="441168"/>
                  </a:lnTo>
                  <a:lnTo>
                    <a:pt x="2240039" y="441807"/>
                  </a:lnTo>
                  <a:lnTo>
                    <a:pt x="2241025" y="442446"/>
                  </a:lnTo>
                  <a:lnTo>
                    <a:pt x="2242011" y="443085"/>
                  </a:lnTo>
                  <a:lnTo>
                    <a:pt x="2242997" y="443723"/>
                  </a:lnTo>
                  <a:lnTo>
                    <a:pt x="2243983" y="444362"/>
                  </a:lnTo>
                  <a:lnTo>
                    <a:pt x="2244969" y="445001"/>
                  </a:lnTo>
                  <a:lnTo>
                    <a:pt x="2245955" y="445640"/>
                  </a:lnTo>
                  <a:lnTo>
                    <a:pt x="2246941" y="446279"/>
                  </a:lnTo>
                  <a:lnTo>
                    <a:pt x="2247926" y="446918"/>
                  </a:lnTo>
                  <a:lnTo>
                    <a:pt x="2248912" y="447557"/>
                  </a:lnTo>
                  <a:lnTo>
                    <a:pt x="2249898" y="448196"/>
                  </a:lnTo>
                  <a:lnTo>
                    <a:pt x="2250884" y="448835"/>
                  </a:lnTo>
                  <a:lnTo>
                    <a:pt x="2251870" y="449474"/>
                  </a:lnTo>
                  <a:lnTo>
                    <a:pt x="2252856" y="450113"/>
                  </a:lnTo>
                  <a:lnTo>
                    <a:pt x="2253842" y="450752"/>
                  </a:lnTo>
                  <a:lnTo>
                    <a:pt x="2254828" y="451391"/>
                  </a:lnTo>
                  <a:lnTo>
                    <a:pt x="2255814" y="452030"/>
                  </a:lnTo>
                  <a:lnTo>
                    <a:pt x="2256800" y="452669"/>
                  </a:lnTo>
                  <a:lnTo>
                    <a:pt x="2257786" y="453308"/>
                  </a:lnTo>
                  <a:lnTo>
                    <a:pt x="2258772" y="453947"/>
                  </a:lnTo>
                  <a:lnTo>
                    <a:pt x="2259758" y="454585"/>
                  </a:lnTo>
                  <a:lnTo>
                    <a:pt x="2260744" y="455224"/>
                  </a:lnTo>
                  <a:lnTo>
                    <a:pt x="2261730" y="455863"/>
                  </a:lnTo>
                  <a:lnTo>
                    <a:pt x="2262715" y="456502"/>
                  </a:lnTo>
                  <a:lnTo>
                    <a:pt x="2263701" y="457141"/>
                  </a:lnTo>
                  <a:lnTo>
                    <a:pt x="2264687" y="457780"/>
                  </a:lnTo>
                  <a:lnTo>
                    <a:pt x="2265673" y="458419"/>
                  </a:lnTo>
                  <a:lnTo>
                    <a:pt x="2266659" y="459058"/>
                  </a:lnTo>
                  <a:lnTo>
                    <a:pt x="2267645" y="459697"/>
                  </a:lnTo>
                  <a:lnTo>
                    <a:pt x="2268631" y="460336"/>
                  </a:lnTo>
                  <a:lnTo>
                    <a:pt x="2269617" y="460975"/>
                  </a:lnTo>
                  <a:lnTo>
                    <a:pt x="2270603" y="461614"/>
                  </a:lnTo>
                  <a:lnTo>
                    <a:pt x="2271589" y="462253"/>
                  </a:lnTo>
                  <a:lnTo>
                    <a:pt x="2272575" y="462892"/>
                  </a:lnTo>
                  <a:lnTo>
                    <a:pt x="2273561" y="463531"/>
                  </a:lnTo>
                  <a:lnTo>
                    <a:pt x="2274547" y="464170"/>
                  </a:lnTo>
                  <a:lnTo>
                    <a:pt x="2275533" y="464808"/>
                  </a:lnTo>
                  <a:lnTo>
                    <a:pt x="2276519" y="465447"/>
                  </a:lnTo>
                  <a:lnTo>
                    <a:pt x="2277504" y="466086"/>
                  </a:lnTo>
                  <a:lnTo>
                    <a:pt x="2278490" y="466725"/>
                  </a:lnTo>
                  <a:lnTo>
                    <a:pt x="2279476" y="467364"/>
                  </a:lnTo>
                  <a:lnTo>
                    <a:pt x="2280462" y="468003"/>
                  </a:lnTo>
                  <a:lnTo>
                    <a:pt x="2281448" y="468642"/>
                  </a:lnTo>
                  <a:lnTo>
                    <a:pt x="2282434" y="469281"/>
                  </a:lnTo>
                  <a:lnTo>
                    <a:pt x="2283420" y="469920"/>
                  </a:lnTo>
                  <a:lnTo>
                    <a:pt x="2284406" y="470559"/>
                  </a:lnTo>
                  <a:lnTo>
                    <a:pt x="2285392" y="471198"/>
                  </a:lnTo>
                  <a:lnTo>
                    <a:pt x="2286378" y="471837"/>
                  </a:lnTo>
                  <a:lnTo>
                    <a:pt x="2287364" y="472476"/>
                  </a:lnTo>
                  <a:lnTo>
                    <a:pt x="2288350" y="473115"/>
                  </a:lnTo>
                  <a:lnTo>
                    <a:pt x="2289336" y="473754"/>
                  </a:lnTo>
                  <a:lnTo>
                    <a:pt x="2290322" y="474393"/>
                  </a:lnTo>
                  <a:lnTo>
                    <a:pt x="2291308" y="475032"/>
                  </a:lnTo>
                  <a:lnTo>
                    <a:pt x="2292293" y="475670"/>
                  </a:lnTo>
                  <a:lnTo>
                    <a:pt x="2293279" y="476309"/>
                  </a:lnTo>
                  <a:lnTo>
                    <a:pt x="2294265" y="476948"/>
                  </a:lnTo>
                  <a:lnTo>
                    <a:pt x="2295251" y="477587"/>
                  </a:lnTo>
                  <a:lnTo>
                    <a:pt x="2296237" y="478226"/>
                  </a:lnTo>
                  <a:lnTo>
                    <a:pt x="2297223" y="478865"/>
                  </a:lnTo>
                  <a:lnTo>
                    <a:pt x="2298209" y="479504"/>
                  </a:lnTo>
                  <a:lnTo>
                    <a:pt x="2299195" y="480143"/>
                  </a:lnTo>
                  <a:lnTo>
                    <a:pt x="2300181" y="480782"/>
                  </a:lnTo>
                  <a:lnTo>
                    <a:pt x="2301167" y="481421"/>
                  </a:lnTo>
                  <a:lnTo>
                    <a:pt x="2302153" y="482060"/>
                  </a:lnTo>
                  <a:lnTo>
                    <a:pt x="2303139" y="482699"/>
                  </a:lnTo>
                  <a:lnTo>
                    <a:pt x="2304125" y="483338"/>
                  </a:lnTo>
                  <a:lnTo>
                    <a:pt x="2305111" y="483977"/>
                  </a:lnTo>
                  <a:lnTo>
                    <a:pt x="2306097" y="484616"/>
                  </a:lnTo>
                  <a:lnTo>
                    <a:pt x="2307082" y="485255"/>
                  </a:lnTo>
                  <a:lnTo>
                    <a:pt x="2308068" y="485893"/>
                  </a:lnTo>
                  <a:lnTo>
                    <a:pt x="2309054" y="486532"/>
                  </a:lnTo>
                  <a:lnTo>
                    <a:pt x="2310040" y="487171"/>
                  </a:lnTo>
                  <a:lnTo>
                    <a:pt x="2311026" y="487810"/>
                  </a:lnTo>
                  <a:lnTo>
                    <a:pt x="2312012" y="488449"/>
                  </a:lnTo>
                  <a:lnTo>
                    <a:pt x="2312998" y="489088"/>
                  </a:lnTo>
                  <a:lnTo>
                    <a:pt x="2313984" y="489727"/>
                  </a:lnTo>
                  <a:lnTo>
                    <a:pt x="2314970" y="490366"/>
                  </a:lnTo>
                  <a:lnTo>
                    <a:pt x="2315956" y="491005"/>
                  </a:lnTo>
                  <a:lnTo>
                    <a:pt x="2316942" y="491644"/>
                  </a:lnTo>
                  <a:lnTo>
                    <a:pt x="2317928" y="492283"/>
                  </a:lnTo>
                  <a:lnTo>
                    <a:pt x="2318914" y="492922"/>
                  </a:lnTo>
                  <a:lnTo>
                    <a:pt x="2319900" y="493561"/>
                  </a:lnTo>
                  <a:lnTo>
                    <a:pt x="2320886" y="494200"/>
                  </a:lnTo>
                  <a:lnTo>
                    <a:pt x="2321871" y="494839"/>
                  </a:lnTo>
                  <a:lnTo>
                    <a:pt x="2322857" y="495478"/>
                  </a:lnTo>
                  <a:lnTo>
                    <a:pt x="2323843" y="496117"/>
                  </a:lnTo>
                  <a:lnTo>
                    <a:pt x="2324829" y="496755"/>
                  </a:lnTo>
                  <a:lnTo>
                    <a:pt x="2325815" y="497394"/>
                  </a:lnTo>
                  <a:lnTo>
                    <a:pt x="2326801" y="498033"/>
                  </a:lnTo>
                  <a:lnTo>
                    <a:pt x="2327787" y="498672"/>
                  </a:lnTo>
                  <a:lnTo>
                    <a:pt x="2328773" y="499311"/>
                  </a:lnTo>
                  <a:lnTo>
                    <a:pt x="2329759" y="499950"/>
                  </a:lnTo>
                  <a:lnTo>
                    <a:pt x="2330745" y="500589"/>
                  </a:lnTo>
                  <a:lnTo>
                    <a:pt x="2331731" y="501228"/>
                  </a:lnTo>
                  <a:lnTo>
                    <a:pt x="2332717" y="501867"/>
                  </a:lnTo>
                  <a:lnTo>
                    <a:pt x="2333703" y="502506"/>
                  </a:lnTo>
                  <a:lnTo>
                    <a:pt x="2334689" y="503145"/>
                  </a:lnTo>
                  <a:lnTo>
                    <a:pt x="2335675" y="503784"/>
                  </a:lnTo>
                  <a:lnTo>
                    <a:pt x="2336660" y="504423"/>
                  </a:lnTo>
                  <a:lnTo>
                    <a:pt x="2337646" y="505062"/>
                  </a:lnTo>
                  <a:lnTo>
                    <a:pt x="2338632" y="505701"/>
                  </a:lnTo>
                  <a:lnTo>
                    <a:pt x="2339618" y="506340"/>
                  </a:lnTo>
                  <a:lnTo>
                    <a:pt x="2340604" y="506978"/>
                  </a:lnTo>
                  <a:lnTo>
                    <a:pt x="2341590" y="507617"/>
                  </a:lnTo>
                  <a:lnTo>
                    <a:pt x="2342576" y="508256"/>
                  </a:lnTo>
                  <a:lnTo>
                    <a:pt x="2343562" y="508895"/>
                  </a:lnTo>
                  <a:lnTo>
                    <a:pt x="2344548" y="509534"/>
                  </a:lnTo>
                  <a:lnTo>
                    <a:pt x="2345534" y="510173"/>
                  </a:lnTo>
                  <a:lnTo>
                    <a:pt x="2346520" y="510812"/>
                  </a:lnTo>
                  <a:lnTo>
                    <a:pt x="2347506" y="511451"/>
                  </a:lnTo>
                  <a:lnTo>
                    <a:pt x="2348492" y="512090"/>
                  </a:lnTo>
                  <a:lnTo>
                    <a:pt x="2349478" y="512729"/>
                  </a:lnTo>
                  <a:lnTo>
                    <a:pt x="2350464" y="513368"/>
                  </a:lnTo>
                  <a:lnTo>
                    <a:pt x="2351449" y="514007"/>
                  </a:lnTo>
                  <a:lnTo>
                    <a:pt x="2352435" y="514646"/>
                  </a:lnTo>
                  <a:lnTo>
                    <a:pt x="2353421" y="515285"/>
                  </a:lnTo>
                  <a:lnTo>
                    <a:pt x="2354407" y="515924"/>
                  </a:lnTo>
                  <a:lnTo>
                    <a:pt x="2355393" y="516563"/>
                  </a:lnTo>
                  <a:lnTo>
                    <a:pt x="2356379" y="517201"/>
                  </a:lnTo>
                  <a:lnTo>
                    <a:pt x="2357365" y="517840"/>
                  </a:lnTo>
                  <a:lnTo>
                    <a:pt x="2358351" y="518479"/>
                  </a:lnTo>
                  <a:lnTo>
                    <a:pt x="2359337" y="519118"/>
                  </a:lnTo>
                  <a:lnTo>
                    <a:pt x="2360323" y="519757"/>
                  </a:lnTo>
                  <a:lnTo>
                    <a:pt x="2361309" y="520396"/>
                  </a:lnTo>
                  <a:lnTo>
                    <a:pt x="2362295" y="521035"/>
                  </a:lnTo>
                  <a:lnTo>
                    <a:pt x="2363281" y="521674"/>
                  </a:lnTo>
                  <a:lnTo>
                    <a:pt x="2364267" y="522313"/>
                  </a:lnTo>
                  <a:lnTo>
                    <a:pt x="2365252" y="522952"/>
                  </a:lnTo>
                  <a:lnTo>
                    <a:pt x="2366238" y="523591"/>
                  </a:lnTo>
                  <a:lnTo>
                    <a:pt x="2367224" y="524230"/>
                  </a:lnTo>
                  <a:lnTo>
                    <a:pt x="2368210" y="524869"/>
                  </a:lnTo>
                  <a:lnTo>
                    <a:pt x="2369196" y="525508"/>
                  </a:lnTo>
                  <a:lnTo>
                    <a:pt x="2370182" y="526147"/>
                  </a:lnTo>
                  <a:lnTo>
                    <a:pt x="2371168" y="526786"/>
                  </a:lnTo>
                  <a:lnTo>
                    <a:pt x="2372154" y="527425"/>
                  </a:lnTo>
                  <a:lnTo>
                    <a:pt x="2373140" y="528063"/>
                  </a:lnTo>
                  <a:lnTo>
                    <a:pt x="2374126" y="528702"/>
                  </a:lnTo>
                  <a:lnTo>
                    <a:pt x="2375112" y="529341"/>
                  </a:lnTo>
                  <a:lnTo>
                    <a:pt x="2376098" y="529980"/>
                  </a:lnTo>
                  <a:lnTo>
                    <a:pt x="2377084" y="530619"/>
                  </a:lnTo>
                  <a:lnTo>
                    <a:pt x="2378070" y="531258"/>
                  </a:lnTo>
                  <a:lnTo>
                    <a:pt x="2379056" y="531897"/>
                  </a:lnTo>
                  <a:lnTo>
                    <a:pt x="2380041" y="532536"/>
                  </a:lnTo>
                  <a:lnTo>
                    <a:pt x="2381027" y="533175"/>
                  </a:lnTo>
                  <a:lnTo>
                    <a:pt x="2382013" y="533814"/>
                  </a:lnTo>
                  <a:lnTo>
                    <a:pt x="2382999" y="534453"/>
                  </a:lnTo>
                  <a:lnTo>
                    <a:pt x="2383985" y="535092"/>
                  </a:lnTo>
                  <a:lnTo>
                    <a:pt x="2384971" y="535731"/>
                  </a:lnTo>
                  <a:lnTo>
                    <a:pt x="2385957" y="536370"/>
                  </a:lnTo>
                  <a:lnTo>
                    <a:pt x="2386943" y="537009"/>
                  </a:lnTo>
                  <a:lnTo>
                    <a:pt x="2387929" y="537648"/>
                  </a:lnTo>
                  <a:lnTo>
                    <a:pt x="2388915" y="538286"/>
                  </a:lnTo>
                  <a:lnTo>
                    <a:pt x="2389901" y="538925"/>
                  </a:lnTo>
                  <a:lnTo>
                    <a:pt x="2390887" y="539564"/>
                  </a:lnTo>
                  <a:lnTo>
                    <a:pt x="2391873" y="540203"/>
                  </a:lnTo>
                  <a:lnTo>
                    <a:pt x="2392859" y="540842"/>
                  </a:lnTo>
                  <a:lnTo>
                    <a:pt x="2393845" y="541481"/>
                  </a:lnTo>
                  <a:lnTo>
                    <a:pt x="2394830" y="542120"/>
                  </a:lnTo>
                  <a:lnTo>
                    <a:pt x="2395816" y="542759"/>
                  </a:lnTo>
                  <a:lnTo>
                    <a:pt x="2396802" y="543398"/>
                  </a:lnTo>
                  <a:lnTo>
                    <a:pt x="2397788" y="544037"/>
                  </a:lnTo>
                  <a:lnTo>
                    <a:pt x="2398774" y="544676"/>
                  </a:lnTo>
                  <a:lnTo>
                    <a:pt x="2399760" y="545315"/>
                  </a:lnTo>
                  <a:lnTo>
                    <a:pt x="2400746" y="545954"/>
                  </a:lnTo>
                  <a:lnTo>
                    <a:pt x="2401732" y="546593"/>
                  </a:lnTo>
                  <a:lnTo>
                    <a:pt x="2402718" y="547232"/>
                  </a:lnTo>
                  <a:lnTo>
                    <a:pt x="2403704" y="547871"/>
                  </a:lnTo>
                  <a:lnTo>
                    <a:pt x="2404690" y="548510"/>
                  </a:lnTo>
                  <a:lnTo>
                    <a:pt x="2405676" y="549148"/>
                  </a:lnTo>
                  <a:lnTo>
                    <a:pt x="2406662" y="549787"/>
                  </a:lnTo>
                  <a:lnTo>
                    <a:pt x="2407648" y="550426"/>
                  </a:lnTo>
                  <a:lnTo>
                    <a:pt x="2408634" y="551065"/>
                  </a:lnTo>
                  <a:lnTo>
                    <a:pt x="2409619" y="551704"/>
                  </a:lnTo>
                  <a:lnTo>
                    <a:pt x="2410605" y="552343"/>
                  </a:lnTo>
                  <a:lnTo>
                    <a:pt x="2411591" y="552982"/>
                  </a:lnTo>
                  <a:lnTo>
                    <a:pt x="2412577" y="553621"/>
                  </a:lnTo>
                  <a:lnTo>
                    <a:pt x="2413563" y="554260"/>
                  </a:lnTo>
                  <a:lnTo>
                    <a:pt x="2414549" y="554899"/>
                  </a:lnTo>
                  <a:lnTo>
                    <a:pt x="2415535" y="555538"/>
                  </a:lnTo>
                  <a:lnTo>
                    <a:pt x="2416521" y="556177"/>
                  </a:lnTo>
                  <a:lnTo>
                    <a:pt x="2417507" y="556816"/>
                  </a:lnTo>
                  <a:lnTo>
                    <a:pt x="2418493" y="557455"/>
                  </a:lnTo>
                  <a:lnTo>
                    <a:pt x="2419479" y="558094"/>
                  </a:lnTo>
                  <a:lnTo>
                    <a:pt x="2420465" y="558733"/>
                  </a:lnTo>
                  <a:lnTo>
                    <a:pt x="2421451" y="559371"/>
                  </a:lnTo>
                  <a:lnTo>
                    <a:pt x="2422437" y="560010"/>
                  </a:lnTo>
                  <a:lnTo>
                    <a:pt x="2423423" y="560649"/>
                  </a:lnTo>
                  <a:lnTo>
                    <a:pt x="2424408" y="561288"/>
                  </a:lnTo>
                  <a:lnTo>
                    <a:pt x="2425394" y="561927"/>
                  </a:lnTo>
                  <a:lnTo>
                    <a:pt x="2426380" y="562566"/>
                  </a:lnTo>
                  <a:lnTo>
                    <a:pt x="2427366" y="563205"/>
                  </a:lnTo>
                  <a:lnTo>
                    <a:pt x="2428352" y="563844"/>
                  </a:lnTo>
                  <a:lnTo>
                    <a:pt x="2429338" y="564483"/>
                  </a:lnTo>
                  <a:lnTo>
                    <a:pt x="2430324" y="565122"/>
                  </a:lnTo>
                  <a:lnTo>
                    <a:pt x="2431310" y="565761"/>
                  </a:lnTo>
                  <a:lnTo>
                    <a:pt x="2432296" y="566400"/>
                  </a:lnTo>
                  <a:lnTo>
                    <a:pt x="2433282" y="567039"/>
                  </a:lnTo>
                  <a:lnTo>
                    <a:pt x="2434268" y="567678"/>
                  </a:lnTo>
                  <a:lnTo>
                    <a:pt x="2435254" y="568317"/>
                  </a:lnTo>
                  <a:lnTo>
                    <a:pt x="2436240" y="568956"/>
                  </a:lnTo>
                  <a:lnTo>
                    <a:pt x="2437226" y="569594"/>
                  </a:lnTo>
                  <a:lnTo>
                    <a:pt x="2438212" y="570233"/>
                  </a:lnTo>
                  <a:lnTo>
                    <a:pt x="2439197" y="570872"/>
                  </a:lnTo>
                  <a:lnTo>
                    <a:pt x="2440183" y="571511"/>
                  </a:lnTo>
                  <a:lnTo>
                    <a:pt x="2441169" y="572150"/>
                  </a:lnTo>
                  <a:lnTo>
                    <a:pt x="2442155" y="572789"/>
                  </a:lnTo>
                  <a:lnTo>
                    <a:pt x="2443141" y="573428"/>
                  </a:lnTo>
                  <a:lnTo>
                    <a:pt x="2444127" y="574067"/>
                  </a:lnTo>
                  <a:lnTo>
                    <a:pt x="2445113" y="574706"/>
                  </a:lnTo>
                  <a:lnTo>
                    <a:pt x="2446099" y="575345"/>
                  </a:lnTo>
                  <a:lnTo>
                    <a:pt x="2447085" y="575984"/>
                  </a:lnTo>
                  <a:lnTo>
                    <a:pt x="2448071" y="576623"/>
                  </a:lnTo>
                  <a:lnTo>
                    <a:pt x="2449057" y="577262"/>
                  </a:lnTo>
                  <a:lnTo>
                    <a:pt x="2450043" y="577901"/>
                  </a:lnTo>
                  <a:lnTo>
                    <a:pt x="2451029" y="578540"/>
                  </a:lnTo>
                  <a:lnTo>
                    <a:pt x="2452015" y="579179"/>
                  </a:lnTo>
                  <a:lnTo>
                    <a:pt x="2453001" y="579818"/>
                  </a:lnTo>
                  <a:lnTo>
                    <a:pt x="2453986" y="580456"/>
                  </a:lnTo>
                  <a:lnTo>
                    <a:pt x="2454972" y="581095"/>
                  </a:lnTo>
                  <a:lnTo>
                    <a:pt x="2455958" y="581734"/>
                  </a:lnTo>
                  <a:lnTo>
                    <a:pt x="2456944" y="582373"/>
                  </a:lnTo>
                  <a:lnTo>
                    <a:pt x="2457930" y="583012"/>
                  </a:lnTo>
                  <a:lnTo>
                    <a:pt x="2458916" y="583651"/>
                  </a:lnTo>
                  <a:lnTo>
                    <a:pt x="2459902" y="584290"/>
                  </a:lnTo>
                  <a:lnTo>
                    <a:pt x="2460888" y="584929"/>
                  </a:lnTo>
                  <a:lnTo>
                    <a:pt x="2461874" y="585568"/>
                  </a:lnTo>
                  <a:lnTo>
                    <a:pt x="2462860" y="586207"/>
                  </a:lnTo>
                  <a:lnTo>
                    <a:pt x="2463846" y="586846"/>
                  </a:lnTo>
                  <a:lnTo>
                    <a:pt x="2464832" y="587485"/>
                  </a:lnTo>
                  <a:lnTo>
                    <a:pt x="2465818" y="588124"/>
                  </a:lnTo>
                  <a:lnTo>
                    <a:pt x="2466804" y="588763"/>
                  </a:lnTo>
                  <a:lnTo>
                    <a:pt x="2467790" y="589402"/>
                  </a:lnTo>
                  <a:lnTo>
                    <a:pt x="2468775" y="590041"/>
                  </a:lnTo>
                  <a:lnTo>
                    <a:pt x="2469761" y="590679"/>
                  </a:lnTo>
                  <a:lnTo>
                    <a:pt x="2470747" y="591318"/>
                  </a:lnTo>
                  <a:lnTo>
                    <a:pt x="2471733" y="591957"/>
                  </a:lnTo>
                  <a:lnTo>
                    <a:pt x="2472719" y="592596"/>
                  </a:lnTo>
                  <a:lnTo>
                    <a:pt x="2473705" y="593235"/>
                  </a:lnTo>
                  <a:lnTo>
                    <a:pt x="2474691" y="593874"/>
                  </a:lnTo>
                  <a:lnTo>
                    <a:pt x="2475677" y="594513"/>
                  </a:lnTo>
                  <a:lnTo>
                    <a:pt x="2476663" y="595152"/>
                  </a:lnTo>
                  <a:lnTo>
                    <a:pt x="2477649" y="595791"/>
                  </a:lnTo>
                  <a:lnTo>
                    <a:pt x="2478635" y="596430"/>
                  </a:lnTo>
                  <a:lnTo>
                    <a:pt x="2479621" y="597069"/>
                  </a:lnTo>
                  <a:lnTo>
                    <a:pt x="2480607" y="597708"/>
                  </a:lnTo>
                  <a:lnTo>
                    <a:pt x="2481593" y="598347"/>
                  </a:lnTo>
                  <a:lnTo>
                    <a:pt x="2482579" y="598986"/>
                  </a:lnTo>
                  <a:lnTo>
                    <a:pt x="2483564" y="599625"/>
                  </a:lnTo>
                  <a:lnTo>
                    <a:pt x="2484550" y="600264"/>
                  </a:lnTo>
                  <a:lnTo>
                    <a:pt x="2485536" y="600903"/>
                  </a:lnTo>
                  <a:lnTo>
                    <a:pt x="2486522" y="601541"/>
                  </a:lnTo>
                  <a:lnTo>
                    <a:pt x="2487508" y="602180"/>
                  </a:lnTo>
                  <a:lnTo>
                    <a:pt x="2488494" y="574376"/>
                  </a:lnTo>
                  <a:lnTo>
                    <a:pt x="2489480" y="575015"/>
                  </a:lnTo>
                  <a:lnTo>
                    <a:pt x="2490466" y="575654"/>
                  </a:lnTo>
                  <a:lnTo>
                    <a:pt x="2491452" y="576293"/>
                  </a:lnTo>
                  <a:lnTo>
                    <a:pt x="2492438" y="576932"/>
                  </a:lnTo>
                  <a:lnTo>
                    <a:pt x="2493424" y="577571"/>
                  </a:lnTo>
                  <a:lnTo>
                    <a:pt x="2494410" y="578210"/>
                  </a:lnTo>
                  <a:lnTo>
                    <a:pt x="2495396" y="578849"/>
                  </a:lnTo>
                  <a:lnTo>
                    <a:pt x="2496382" y="551069"/>
                  </a:lnTo>
                  <a:lnTo>
                    <a:pt x="2497368" y="551707"/>
                  </a:lnTo>
                  <a:lnTo>
                    <a:pt x="2498353" y="552346"/>
                  </a:lnTo>
                  <a:lnTo>
                    <a:pt x="2499339" y="552985"/>
                  </a:lnTo>
                  <a:lnTo>
                    <a:pt x="2500325" y="553624"/>
                  </a:lnTo>
                  <a:lnTo>
                    <a:pt x="2501311" y="554263"/>
                  </a:lnTo>
                  <a:lnTo>
                    <a:pt x="2502297" y="554902"/>
                  </a:lnTo>
                  <a:lnTo>
                    <a:pt x="2503283" y="555541"/>
                  </a:lnTo>
                  <a:lnTo>
                    <a:pt x="2504269" y="556180"/>
                  </a:lnTo>
                  <a:lnTo>
                    <a:pt x="2505255" y="556819"/>
                  </a:lnTo>
                  <a:lnTo>
                    <a:pt x="2506241" y="557458"/>
                  </a:lnTo>
                  <a:lnTo>
                    <a:pt x="2507227" y="558097"/>
                  </a:lnTo>
                  <a:lnTo>
                    <a:pt x="2508213" y="558736"/>
                  </a:lnTo>
                  <a:lnTo>
                    <a:pt x="2509199" y="559375"/>
                  </a:lnTo>
                  <a:lnTo>
                    <a:pt x="2510185" y="560014"/>
                  </a:lnTo>
                  <a:lnTo>
                    <a:pt x="2511171" y="560653"/>
                  </a:lnTo>
                  <a:lnTo>
                    <a:pt x="2512156" y="561292"/>
                  </a:lnTo>
                  <a:lnTo>
                    <a:pt x="2513142" y="561931"/>
                  </a:lnTo>
                  <a:lnTo>
                    <a:pt x="2514128" y="562569"/>
                  </a:lnTo>
                  <a:lnTo>
                    <a:pt x="2515114" y="563208"/>
                  </a:lnTo>
                  <a:lnTo>
                    <a:pt x="2516100" y="563847"/>
                  </a:lnTo>
                  <a:lnTo>
                    <a:pt x="2517086" y="564486"/>
                  </a:lnTo>
                  <a:lnTo>
                    <a:pt x="2518072" y="565125"/>
                  </a:lnTo>
                  <a:lnTo>
                    <a:pt x="2519058" y="565764"/>
                  </a:lnTo>
                  <a:lnTo>
                    <a:pt x="2520044" y="566403"/>
                  </a:lnTo>
                  <a:lnTo>
                    <a:pt x="2521030" y="567042"/>
                  </a:lnTo>
                  <a:lnTo>
                    <a:pt x="2522016" y="567681"/>
                  </a:lnTo>
                  <a:lnTo>
                    <a:pt x="2523002" y="568320"/>
                  </a:lnTo>
                  <a:lnTo>
                    <a:pt x="2523988" y="568959"/>
                  </a:lnTo>
                  <a:lnTo>
                    <a:pt x="2524974" y="569598"/>
                  </a:lnTo>
                  <a:lnTo>
                    <a:pt x="2525960" y="570237"/>
                  </a:lnTo>
                  <a:lnTo>
                    <a:pt x="2526945" y="570876"/>
                  </a:lnTo>
                  <a:lnTo>
                    <a:pt x="2527931" y="571515"/>
                  </a:lnTo>
                  <a:lnTo>
                    <a:pt x="2528917" y="572154"/>
                  </a:lnTo>
                  <a:lnTo>
                    <a:pt x="2529903" y="572792"/>
                  </a:lnTo>
                  <a:lnTo>
                    <a:pt x="2530889" y="573431"/>
                  </a:lnTo>
                  <a:lnTo>
                    <a:pt x="2531875" y="574070"/>
                  </a:lnTo>
                  <a:lnTo>
                    <a:pt x="2532861" y="574709"/>
                  </a:lnTo>
                  <a:lnTo>
                    <a:pt x="2533847" y="575348"/>
                  </a:lnTo>
                  <a:lnTo>
                    <a:pt x="2534833" y="575987"/>
                  </a:lnTo>
                  <a:lnTo>
                    <a:pt x="2535819" y="576626"/>
                  </a:lnTo>
                  <a:lnTo>
                    <a:pt x="2536805" y="577265"/>
                  </a:lnTo>
                  <a:lnTo>
                    <a:pt x="2537791" y="577904"/>
                  </a:lnTo>
                  <a:lnTo>
                    <a:pt x="2538777" y="578543"/>
                  </a:lnTo>
                  <a:lnTo>
                    <a:pt x="2539763" y="579182"/>
                  </a:lnTo>
                  <a:lnTo>
                    <a:pt x="2540749" y="579821"/>
                  </a:lnTo>
                  <a:lnTo>
                    <a:pt x="2541734" y="580460"/>
                  </a:lnTo>
                  <a:lnTo>
                    <a:pt x="2542720" y="581099"/>
                  </a:lnTo>
                  <a:lnTo>
                    <a:pt x="2543706" y="581738"/>
                  </a:lnTo>
                  <a:lnTo>
                    <a:pt x="2544692" y="582377"/>
                  </a:lnTo>
                  <a:lnTo>
                    <a:pt x="2545678" y="583016"/>
                  </a:lnTo>
                  <a:lnTo>
                    <a:pt x="2546664" y="583654"/>
                  </a:lnTo>
                  <a:lnTo>
                    <a:pt x="2547650" y="584293"/>
                  </a:lnTo>
                  <a:lnTo>
                    <a:pt x="2548636" y="584932"/>
                  </a:lnTo>
                  <a:lnTo>
                    <a:pt x="2549622" y="585571"/>
                  </a:lnTo>
                  <a:lnTo>
                    <a:pt x="2550608" y="586210"/>
                  </a:lnTo>
                  <a:lnTo>
                    <a:pt x="2551594" y="586849"/>
                  </a:lnTo>
                  <a:lnTo>
                    <a:pt x="2552580" y="587488"/>
                  </a:lnTo>
                  <a:lnTo>
                    <a:pt x="2553566" y="588127"/>
                  </a:lnTo>
                  <a:lnTo>
                    <a:pt x="2554552" y="588766"/>
                  </a:lnTo>
                  <a:lnTo>
                    <a:pt x="2555538" y="589405"/>
                  </a:lnTo>
                  <a:lnTo>
                    <a:pt x="2556523" y="590044"/>
                  </a:lnTo>
                  <a:lnTo>
                    <a:pt x="2557509" y="590683"/>
                  </a:lnTo>
                  <a:lnTo>
                    <a:pt x="2558495" y="591322"/>
                  </a:lnTo>
                  <a:lnTo>
                    <a:pt x="2559481" y="591961"/>
                  </a:lnTo>
                  <a:lnTo>
                    <a:pt x="2560467" y="592600"/>
                  </a:lnTo>
                  <a:lnTo>
                    <a:pt x="2561453" y="593239"/>
                  </a:lnTo>
                  <a:lnTo>
                    <a:pt x="2562439" y="593877"/>
                  </a:lnTo>
                  <a:lnTo>
                    <a:pt x="2563425" y="594516"/>
                  </a:lnTo>
                  <a:lnTo>
                    <a:pt x="2564411" y="595155"/>
                  </a:lnTo>
                  <a:lnTo>
                    <a:pt x="2565397" y="595794"/>
                  </a:lnTo>
                  <a:lnTo>
                    <a:pt x="2566383" y="596433"/>
                  </a:lnTo>
                  <a:lnTo>
                    <a:pt x="2567369" y="597072"/>
                  </a:lnTo>
                  <a:lnTo>
                    <a:pt x="2568355" y="597711"/>
                  </a:lnTo>
                  <a:lnTo>
                    <a:pt x="2569341" y="598350"/>
                  </a:lnTo>
                  <a:lnTo>
                    <a:pt x="2570327" y="598989"/>
                  </a:lnTo>
                  <a:lnTo>
                    <a:pt x="2571312" y="599628"/>
                  </a:lnTo>
                  <a:lnTo>
                    <a:pt x="2572298" y="600267"/>
                  </a:lnTo>
                  <a:lnTo>
                    <a:pt x="2573284" y="600906"/>
                  </a:lnTo>
                  <a:lnTo>
                    <a:pt x="2574270" y="601545"/>
                  </a:lnTo>
                  <a:lnTo>
                    <a:pt x="2575256" y="602184"/>
                  </a:lnTo>
                  <a:lnTo>
                    <a:pt x="2576242" y="602823"/>
                  </a:lnTo>
                  <a:lnTo>
                    <a:pt x="2577228" y="603462"/>
                  </a:lnTo>
                  <a:lnTo>
                    <a:pt x="2578214" y="604100"/>
                  </a:lnTo>
                  <a:lnTo>
                    <a:pt x="2579200" y="604739"/>
                  </a:lnTo>
                  <a:lnTo>
                    <a:pt x="2580186" y="605378"/>
                  </a:lnTo>
                  <a:lnTo>
                    <a:pt x="2581172" y="606017"/>
                  </a:lnTo>
                  <a:lnTo>
                    <a:pt x="2582158" y="606656"/>
                  </a:lnTo>
                  <a:lnTo>
                    <a:pt x="2583144" y="607295"/>
                  </a:lnTo>
                  <a:lnTo>
                    <a:pt x="2584130" y="607934"/>
                  </a:lnTo>
                  <a:lnTo>
                    <a:pt x="2585116" y="608573"/>
                  </a:lnTo>
                  <a:lnTo>
                    <a:pt x="2586101" y="609212"/>
                  </a:lnTo>
                  <a:lnTo>
                    <a:pt x="2587087" y="609851"/>
                  </a:lnTo>
                  <a:lnTo>
                    <a:pt x="2588073" y="610490"/>
                  </a:lnTo>
                  <a:lnTo>
                    <a:pt x="2589059" y="611129"/>
                  </a:lnTo>
                  <a:lnTo>
                    <a:pt x="2590045" y="611768"/>
                  </a:lnTo>
                  <a:lnTo>
                    <a:pt x="2591031" y="612407"/>
                  </a:lnTo>
                  <a:lnTo>
                    <a:pt x="2592017" y="613046"/>
                  </a:lnTo>
                  <a:lnTo>
                    <a:pt x="2593003" y="613685"/>
                  </a:lnTo>
                  <a:lnTo>
                    <a:pt x="2593989" y="614324"/>
                  </a:lnTo>
                  <a:lnTo>
                    <a:pt x="2594975" y="614962"/>
                  </a:lnTo>
                  <a:lnTo>
                    <a:pt x="2595961" y="615601"/>
                  </a:lnTo>
                  <a:lnTo>
                    <a:pt x="2596947" y="616240"/>
                  </a:lnTo>
                  <a:lnTo>
                    <a:pt x="2597933" y="616879"/>
                  </a:lnTo>
                  <a:lnTo>
                    <a:pt x="2598919" y="617518"/>
                  </a:lnTo>
                  <a:lnTo>
                    <a:pt x="2599905" y="618157"/>
                  </a:lnTo>
                  <a:lnTo>
                    <a:pt x="2600890" y="618796"/>
                  </a:lnTo>
                  <a:lnTo>
                    <a:pt x="2601876" y="619435"/>
                  </a:lnTo>
                  <a:lnTo>
                    <a:pt x="2602862" y="620074"/>
                  </a:lnTo>
                  <a:lnTo>
                    <a:pt x="2603848" y="620713"/>
                  </a:lnTo>
                  <a:lnTo>
                    <a:pt x="2604834" y="621352"/>
                  </a:lnTo>
                  <a:lnTo>
                    <a:pt x="2605820" y="621991"/>
                  </a:lnTo>
                  <a:lnTo>
                    <a:pt x="2606806" y="622630"/>
                  </a:lnTo>
                  <a:lnTo>
                    <a:pt x="2607792" y="623269"/>
                  </a:lnTo>
                  <a:lnTo>
                    <a:pt x="2608778" y="623908"/>
                  </a:lnTo>
                  <a:lnTo>
                    <a:pt x="2609764" y="624547"/>
                  </a:lnTo>
                  <a:lnTo>
                    <a:pt x="2610750" y="625185"/>
                  </a:lnTo>
                  <a:lnTo>
                    <a:pt x="2611736" y="625824"/>
                  </a:lnTo>
                  <a:lnTo>
                    <a:pt x="2612722" y="626463"/>
                  </a:lnTo>
                  <a:lnTo>
                    <a:pt x="2613708" y="627102"/>
                  </a:lnTo>
                  <a:lnTo>
                    <a:pt x="2614694" y="627741"/>
                  </a:lnTo>
                  <a:lnTo>
                    <a:pt x="2615679" y="628380"/>
                  </a:lnTo>
                  <a:lnTo>
                    <a:pt x="2616665" y="629019"/>
                  </a:lnTo>
                  <a:lnTo>
                    <a:pt x="2617651" y="629658"/>
                  </a:lnTo>
                  <a:lnTo>
                    <a:pt x="2618637" y="630297"/>
                  </a:lnTo>
                  <a:lnTo>
                    <a:pt x="2619623" y="630936"/>
                  </a:lnTo>
                  <a:lnTo>
                    <a:pt x="2620609" y="631575"/>
                  </a:lnTo>
                  <a:lnTo>
                    <a:pt x="2621595" y="632214"/>
                  </a:lnTo>
                  <a:lnTo>
                    <a:pt x="2622581" y="632853"/>
                  </a:lnTo>
                  <a:lnTo>
                    <a:pt x="2623567" y="633492"/>
                  </a:lnTo>
                  <a:lnTo>
                    <a:pt x="2624553" y="634131"/>
                  </a:lnTo>
                  <a:lnTo>
                    <a:pt x="2625539" y="634770"/>
                  </a:lnTo>
                  <a:lnTo>
                    <a:pt x="2626525" y="635409"/>
                  </a:lnTo>
                  <a:lnTo>
                    <a:pt x="2627511" y="636047"/>
                  </a:lnTo>
                  <a:lnTo>
                    <a:pt x="2628497" y="636686"/>
                  </a:lnTo>
                  <a:lnTo>
                    <a:pt x="2629483" y="637325"/>
                  </a:lnTo>
                  <a:lnTo>
                    <a:pt x="2630468" y="637964"/>
                  </a:lnTo>
                  <a:lnTo>
                    <a:pt x="2631454" y="638603"/>
                  </a:lnTo>
                  <a:lnTo>
                    <a:pt x="2632440" y="639242"/>
                  </a:lnTo>
                  <a:lnTo>
                    <a:pt x="2633426" y="639881"/>
                  </a:lnTo>
                  <a:lnTo>
                    <a:pt x="2634412" y="640520"/>
                  </a:lnTo>
                  <a:lnTo>
                    <a:pt x="2635398" y="641159"/>
                  </a:lnTo>
                  <a:lnTo>
                    <a:pt x="2636384" y="641798"/>
                  </a:lnTo>
                  <a:lnTo>
                    <a:pt x="2637370" y="642437"/>
                  </a:lnTo>
                  <a:lnTo>
                    <a:pt x="2638356" y="643076"/>
                  </a:lnTo>
                  <a:lnTo>
                    <a:pt x="2639342" y="643715"/>
                  </a:lnTo>
                  <a:lnTo>
                    <a:pt x="2640328" y="644354"/>
                  </a:lnTo>
                  <a:lnTo>
                    <a:pt x="2641314" y="644993"/>
                  </a:lnTo>
                  <a:lnTo>
                    <a:pt x="2642300" y="645632"/>
                  </a:lnTo>
                  <a:lnTo>
                    <a:pt x="2643286" y="646270"/>
                  </a:lnTo>
                  <a:lnTo>
                    <a:pt x="2644272" y="646909"/>
                  </a:lnTo>
                  <a:lnTo>
                    <a:pt x="2645257" y="647548"/>
                  </a:lnTo>
                  <a:lnTo>
                    <a:pt x="2646243" y="648187"/>
                  </a:lnTo>
                  <a:lnTo>
                    <a:pt x="2647229" y="648826"/>
                  </a:lnTo>
                  <a:lnTo>
                    <a:pt x="2648215" y="649465"/>
                  </a:lnTo>
                  <a:lnTo>
                    <a:pt x="2649201" y="650104"/>
                  </a:lnTo>
                  <a:lnTo>
                    <a:pt x="2650187" y="650743"/>
                  </a:lnTo>
                  <a:lnTo>
                    <a:pt x="2651173" y="651382"/>
                  </a:lnTo>
                  <a:lnTo>
                    <a:pt x="2652159" y="652021"/>
                  </a:lnTo>
                  <a:lnTo>
                    <a:pt x="2653145" y="652660"/>
                  </a:lnTo>
                  <a:lnTo>
                    <a:pt x="2654131" y="653299"/>
                  </a:lnTo>
                  <a:lnTo>
                    <a:pt x="2655117" y="653938"/>
                  </a:lnTo>
                  <a:lnTo>
                    <a:pt x="2656103" y="654577"/>
                  </a:lnTo>
                  <a:lnTo>
                    <a:pt x="2657089" y="655216"/>
                  </a:lnTo>
                  <a:lnTo>
                    <a:pt x="2658075" y="655855"/>
                  </a:lnTo>
                  <a:lnTo>
                    <a:pt x="2659060" y="656493"/>
                  </a:lnTo>
                  <a:lnTo>
                    <a:pt x="2660046" y="657132"/>
                  </a:lnTo>
                  <a:lnTo>
                    <a:pt x="2661032" y="657771"/>
                  </a:lnTo>
                  <a:lnTo>
                    <a:pt x="2662018" y="658410"/>
                  </a:lnTo>
                  <a:lnTo>
                    <a:pt x="2663004" y="659049"/>
                  </a:lnTo>
                  <a:lnTo>
                    <a:pt x="2663990" y="659688"/>
                  </a:lnTo>
                  <a:lnTo>
                    <a:pt x="2664976" y="660327"/>
                  </a:lnTo>
                  <a:lnTo>
                    <a:pt x="2665962" y="660966"/>
                  </a:lnTo>
                  <a:lnTo>
                    <a:pt x="2666948" y="661605"/>
                  </a:lnTo>
                  <a:lnTo>
                    <a:pt x="2667934" y="662244"/>
                  </a:lnTo>
                  <a:lnTo>
                    <a:pt x="2668920" y="662883"/>
                  </a:lnTo>
                  <a:lnTo>
                    <a:pt x="2669906" y="663522"/>
                  </a:lnTo>
                  <a:lnTo>
                    <a:pt x="2670892" y="664161"/>
                  </a:lnTo>
                  <a:lnTo>
                    <a:pt x="2671878" y="664800"/>
                  </a:lnTo>
                  <a:lnTo>
                    <a:pt x="2672864" y="665439"/>
                  </a:lnTo>
                  <a:lnTo>
                    <a:pt x="2673849" y="666078"/>
                  </a:lnTo>
                  <a:lnTo>
                    <a:pt x="2674835" y="666717"/>
                  </a:lnTo>
                  <a:lnTo>
                    <a:pt x="2675821" y="667355"/>
                  </a:lnTo>
                  <a:lnTo>
                    <a:pt x="2676807" y="667994"/>
                  </a:lnTo>
                  <a:lnTo>
                    <a:pt x="2677793" y="668633"/>
                  </a:lnTo>
                  <a:lnTo>
                    <a:pt x="2678779" y="669272"/>
                  </a:lnTo>
                  <a:lnTo>
                    <a:pt x="2679765" y="669911"/>
                  </a:lnTo>
                  <a:lnTo>
                    <a:pt x="2680751" y="670550"/>
                  </a:lnTo>
                  <a:lnTo>
                    <a:pt x="2681737" y="671189"/>
                  </a:lnTo>
                  <a:lnTo>
                    <a:pt x="2682723" y="671828"/>
                  </a:lnTo>
                  <a:lnTo>
                    <a:pt x="2683709" y="672467"/>
                  </a:lnTo>
                  <a:lnTo>
                    <a:pt x="2684695" y="673106"/>
                  </a:lnTo>
                  <a:lnTo>
                    <a:pt x="2685681" y="673745"/>
                  </a:lnTo>
                  <a:lnTo>
                    <a:pt x="2686667" y="674384"/>
                  </a:lnTo>
                  <a:lnTo>
                    <a:pt x="2687653" y="675023"/>
                  </a:lnTo>
                  <a:lnTo>
                    <a:pt x="2688638" y="675662"/>
                  </a:lnTo>
                  <a:lnTo>
                    <a:pt x="2689624" y="676301"/>
                  </a:lnTo>
                  <a:lnTo>
                    <a:pt x="2690610" y="676940"/>
                  </a:lnTo>
                  <a:lnTo>
                    <a:pt x="2691596" y="677578"/>
                  </a:lnTo>
                  <a:lnTo>
                    <a:pt x="2692582" y="678217"/>
                  </a:lnTo>
                  <a:lnTo>
                    <a:pt x="2693568" y="678856"/>
                  </a:lnTo>
                  <a:lnTo>
                    <a:pt x="2694554" y="679495"/>
                  </a:lnTo>
                  <a:lnTo>
                    <a:pt x="2695540" y="680134"/>
                  </a:lnTo>
                  <a:lnTo>
                    <a:pt x="2696526" y="680773"/>
                  </a:lnTo>
                  <a:lnTo>
                    <a:pt x="2697512" y="681412"/>
                  </a:lnTo>
                  <a:lnTo>
                    <a:pt x="2698498" y="682051"/>
                  </a:lnTo>
                  <a:lnTo>
                    <a:pt x="2699484" y="682690"/>
                  </a:lnTo>
                  <a:lnTo>
                    <a:pt x="2700470" y="683329"/>
                  </a:lnTo>
                  <a:lnTo>
                    <a:pt x="2701456" y="683968"/>
                  </a:lnTo>
                  <a:lnTo>
                    <a:pt x="2702442" y="684607"/>
                  </a:lnTo>
                  <a:lnTo>
                    <a:pt x="2703427" y="685246"/>
                  </a:lnTo>
                  <a:lnTo>
                    <a:pt x="2704413" y="685885"/>
                  </a:lnTo>
                  <a:lnTo>
                    <a:pt x="2705399" y="686524"/>
                  </a:lnTo>
                  <a:lnTo>
                    <a:pt x="2706385" y="687163"/>
                  </a:lnTo>
                  <a:lnTo>
                    <a:pt x="2707371" y="687802"/>
                  </a:lnTo>
                  <a:lnTo>
                    <a:pt x="2708357" y="688440"/>
                  </a:lnTo>
                  <a:lnTo>
                    <a:pt x="2709343" y="689079"/>
                  </a:lnTo>
                  <a:lnTo>
                    <a:pt x="2710329" y="689718"/>
                  </a:lnTo>
                  <a:lnTo>
                    <a:pt x="2711315" y="690357"/>
                  </a:lnTo>
                  <a:lnTo>
                    <a:pt x="2712301" y="690996"/>
                  </a:lnTo>
                  <a:lnTo>
                    <a:pt x="2713287" y="691635"/>
                  </a:lnTo>
                  <a:lnTo>
                    <a:pt x="2714273" y="692274"/>
                  </a:lnTo>
                  <a:lnTo>
                    <a:pt x="2715259" y="692913"/>
                  </a:lnTo>
                  <a:lnTo>
                    <a:pt x="2716245" y="693552"/>
                  </a:lnTo>
                  <a:lnTo>
                    <a:pt x="2717231" y="694191"/>
                  </a:lnTo>
                  <a:lnTo>
                    <a:pt x="2718216" y="694830"/>
                  </a:lnTo>
                  <a:lnTo>
                    <a:pt x="2719202" y="695469"/>
                  </a:lnTo>
                  <a:lnTo>
                    <a:pt x="2720188" y="696108"/>
                  </a:lnTo>
                  <a:lnTo>
                    <a:pt x="2721174" y="696747"/>
                  </a:lnTo>
                  <a:lnTo>
                    <a:pt x="2722160" y="697386"/>
                  </a:lnTo>
                  <a:lnTo>
                    <a:pt x="2723146" y="698025"/>
                  </a:lnTo>
                  <a:lnTo>
                    <a:pt x="2724132" y="698663"/>
                  </a:lnTo>
                  <a:lnTo>
                    <a:pt x="2725118" y="699302"/>
                  </a:lnTo>
                  <a:lnTo>
                    <a:pt x="2726104" y="699941"/>
                  </a:lnTo>
                  <a:lnTo>
                    <a:pt x="2727090" y="700580"/>
                  </a:lnTo>
                  <a:lnTo>
                    <a:pt x="2728076" y="701219"/>
                  </a:lnTo>
                  <a:lnTo>
                    <a:pt x="2729062" y="701858"/>
                  </a:lnTo>
                  <a:lnTo>
                    <a:pt x="2730048" y="702497"/>
                  </a:lnTo>
                  <a:lnTo>
                    <a:pt x="2731034" y="703136"/>
                  </a:lnTo>
                  <a:lnTo>
                    <a:pt x="2732020" y="703775"/>
                  </a:lnTo>
                  <a:lnTo>
                    <a:pt x="2733005" y="704414"/>
                  </a:lnTo>
                  <a:lnTo>
                    <a:pt x="2733991" y="705053"/>
                  </a:lnTo>
                  <a:lnTo>
                    <a:pt x="2734977" y="705692"/>
                  </a:lnTo>
                  <a:lnTo>
                    <a:pt x="2735963" y="706331"/>
                  </a:lnTo>
                  <a:lnTo>
                    <a:pt x="2736949" y="679678"/>
                  </a:lnTo>
                  <a:lnTo>
                    <a:pt x="2737935" y="680317"/>
                  </a:lnTo>
                  <a:lnTo>
                    <a:pt x="2738921" y="680956"/>
                  </a:lnTo>
                  <a:lnTo>
                    <a:pt x="2739907" y="681595"/>
                  </a:lnTo>
                  <a:lnTo>
                    <a:pt x="2740893" y="682234"/>
                  </a:lnTo>
                  <a:lnTo>
                    <a:pt x="2741879" y="682873"/>
                  </a:lnTo>
                  <a:lnTo>
                    <a:pt x="2742865" y="683512"/>
                  </a:lnTo>
                  <a:lnTo>
                    <a:pt x="2743851" y="684151"/>
                  </a:lnTo>
                  <a:lnTo>
                    <a:pt x="2744837" y="684790"/>
                  </a:lnTo>
                  <a:lnTo>
                    <a:pt x="2745823" y="685429"/>
                  </a:lnTo>
                  <a:lnTo>
                    <a:pt x="2746809" y="686068"/>
                  </a:lnTo>
                  <a:lnTo>
                    <a:pt x="2747794" y="686707"/>
                  </a:lnTo>
                  <a:lnTo>
                    <a:pt x="2748780" y="687345"/>
                  </a:lnTo>
                  <a:lnTo>
                    <a:pt x="2749766" y="687984"/>
                  </a:lnTo>
                  <a:lnTo>
                    <a:pt x="2750752" y="688623"/>
                  </a:lnTo>
                  <a:lnTo>
                    <a:pt x="2751738" y="689262"/>
                  </a:lnTo>
                  <a:lnTo>
                    <a:pt x="2752724" y="689901"/>
                  </a:lnTo>
                  <a:lnTo>
                    <a:pt x="2753710" y="690540"/>
                  </a:lnTo>
                  <a:lnTo>
                    <a:pt x="2754696" y="691179"/>
                  </a:lnTo>
                  <a:lnTo>
                    <a:pt x="2755682" y="691818"/>
                  </a:lnTo>
                  <a:lnTo>
                    <a:pt x="2756668" y="692457"/>
                  </a:lnTo>
                  <a:lnTo>
                    <a:pt x="2757654" y="693096"/>
                  </a:lnTo>
                  <a:lnTo>
                    <a:pt x="2758640" y="693735"/>
                  </a:lnTo>
                  <a:lnTo>
                    <a:pt x="2759626" y="694374"/>
                  </a:lnTo>
                  <a:lnTo>
                    <a:pt x="2760612" y="695013"/>
                  </a:lnTo>
                  <a:lnTo>
                    <a:pt x="2761598" y="695652"/>
                  </a:lnTo>
                  <a:lnTo>
                    <a:pt x="2762583" y="696291"/>
                  </a:lnTo>
                  <a:lnTo>
                    <a:pt x="2763569" y="696930"/>
                  </a:lnTo>
                  <a:lnTo>
                    <a:pt x="2764555" y="697568"/>
                  </a:lnTo>
                  <a:lnTo>
                    <a:pt x="2765541" y="698207"/>
                  </a:lnTo>
                  <a:lnTo>
                    <a:pt x="2766527" y="698846"/>
                  </a:lnTo>
                  <a:lnTo>
                    <a:pt x="2767513" y="699485"/>
                  </a:lnTo>
                  <a:lnTo>
                    <a:pt x="2768499" y="700124"/>
                  </a:lnTo>
                  <a:lnTo>
                    <a:pt x="2769485" y="700763"/>
                  </a:lnTo>
                  <a:lnTo>
                    <a:pt x="2770471" y="701402"/>
                  </a:lnTo>
                  <a:lnTo>
                    <a:pt x="2771457" y="702041"/>
                  </a:lnTo>
                  <a:lnTo>
                    <a:pt x="2772443" y="702680"/>
                  </a:lnTo>
                  <a:lnTo>
                    <a:pt x="2773429" y="703319"/>
                  </a:lnTo>
                  <a:lnTo>
                    <a:pt x="2774415" y="703958"/>
                  </a:lnTo>
                  <a:lnTo>
                    <a:pt x="2775401" y="704597"/>
                  </a:lnTo>
                  <a:lnTo>
                    <a:pt x="2776387" y="705236"/>
                  </a:lnTo>
                  <a:lnTo>
                    <a:pt x="2777372" y="705875"/>
                  </a:lnTo>
                  <a:lnTo>
                    <a:pt x="2778358" y="706514"/>
                  </a:lnTo>
                  <a:lnTo>
                    <a:pt x="2779344" y="707153"/>
                  </a:lnTo>
                  <a:lnTo>
                    <a:pt x="2780330" y="707792"/>
                  </a:lnTo>
                  <a:lnTo>
                    <a:pt x="2781316" y="708430"/>
                  </a:lnTo>
                  <a:lnTo>
                    <a:pt x="2782302" y="709069"/>
                  </a:lnTo>
                  <a:lnTo>
                    <a:pt x="2783288" y="709708"/>
                  </a:lnTo>
                  <a:lnTo>
                    <a:pt x="2784274" y="710347"/>
                  </a:lnTo>
                  <a:lnTo>
                    <a:pt x="2785260" y="710986"/>
                  </a:lnTo>
                  <a:lnTo>
                    <a:pt x="2786246" y="711625"/>
                  </a:lnTo>
                  <a:lnTo>
                    <a:pt x="2787232" y="712264"/>
                  </a:lnTo>
                  <a:lnTo>
                    <a:pt x="2788218" y="712903"/>
                  </a:lnTo>
                  <a:lnTo>
                    <a:pt x="2789204" y="713542"/>
                  </a:lnTo>
                  <a:lnTo>
                    <a:pt x="2790190" y="714181"/>
                  </a:lnTo>
                  <a:lnTo>
                    <a:pt x="2791176" y="714820"/>
                  </a:lnTo>
                  <a:lnTo>
                    <a:pt x="2792161" y="715459"/>
                  </a:lnTo>
                  <a:lnTo>
                    <a:pt x="2793147" y="716098"/>
                  </a:lnTo>
                  <a:lnTo>
                    <a:pt x="2794133" y="716737"/>
                  </a:lnTo>
                  <a:lnTo>
                    <a:pt x="2795119" y="717376"/>
                  </a:lnTo>
                  <a:lnTo>
                    <a:pt x="2796105" y="718015"/>
                  </a:lnTo>
                  <a:lnTo>
                    <a:pt x="2797091" y="718653"/>
                  </a:lnTo>
                  <a:lnTo>
                    <a:pt x="2798077" y="719292"/>
                  </a:lnTo>
                  <a:lnTo>
                    <a:pt x="2799063" y="719931"/>
                  </a:lnTo>
                  <a:lnTo>
                    <a:pt x="2800049" y="720570"/>
                  </a:lnTo>
                  <a:lnTo>
                    <a:pt x="2801035" y="721209"/>
                  </a:lnTo>
                  <a:lnTo>
                    <a:pt x="2802021" y="721848"/>
                  </a:lnTo>
                  <a:lnTo>
                    <a:pt x="2803007" y="722487"/>
                  </a:lnTo>
                  <a:lnTo>
                    <a:pt x="2803993" y="723126"/>
                  </a:lnTo>
                  <a:lnTo>
                    <a:pt x="2804979" y="723765"/>
                  </a:lnTo>
                  <a:lnTo>
                    <a:pt x="2805964" y="724404"/>
                  </a:lnTo>
                  <a:lnTo>
                    <a:pt x="2806950" y="725043"/>
                  </a:lnTo>
                  <a:lnTo>
                    <a:pt x="2807936" y="725682"/>
                  </a:lnTo>
                  <a:lnTo>
                    <a:pt x="2808922" y="726321"/>
                  </a:lnTo>
                  <a:lnTo>
                    <a:pt x="2809908" y="726960"/>
                  </a:lnTo>
                  <a:lnTo>
                    <a:pt x="2810894" y="727599"/>
                  </a:lnTo>
                  <a:lnTo>
                    <a:pt x="2811880" y="728238"/>
                  </a:lnTo>
                  <a:lnTo>
                    <a:pt x="2812866" y="728877"/>
                  </a:lnTo>
                  <a:lnTo>
                    <a:pt x="2813852" y="729515"/>
                  </a:lnTo>
                  <a:lnTo>
                    <a:pt x="2814838" y="730154"/>
                  </a:lnTo>
                  <a:lnTo>
                    <a:pt x="2815824" y="730793"/>
                  </a:lnTo>
                  <a:lnTo>
                    <a:pt x="2816810" y="731432"/>
                  </a:lnTo>
                  <a:lnTo>
                    <a:pt x="2817796" y="732071"/>
                  </a:lnTo>
                  <a:lnTo>
                    <a:pt x="2818782" y="732710"/>
                  </a:lnTo>
                  <a:lnTo>
                    <a:pt x="2819768" y="733349"/>
                  </a:lnTo>
                  <a:lnTo>
                    <a:pt x="2820753" y="733988"/>
                  </a:lnTo>
                  <a:lnTo>
                    <a:pt x="2821739" y="734627"/>
                  </a:lnTo>
                  <a:lnTo>
                    <a:pt x="2822725" y="735266"/>
                  </a:lnTo>
                  <a:lnTo>
                    <a:pt x="2823711" y="735905"/>
                  </a:lnTo>
                  <a:lnTo>
                    <a:pt x="2824697" y="736544"/>
                  </a:lnTo>
                  <a:lnTo>
                    <a:pt x="2825683" y="737183"/>
                  </a:lnTo>
                  <a:lnTo>
                    <a:pt x="2826669" y="737822"/>
                  </a:lnTo>
                  <a:lnTo>
                    <a:pt x="2827655" y="738461"/>
                  </a:lnTo>
                  <a:lnTo>
                    <a:pt x="2828641" y="739100"/>
                  </a:lnTo>
                  <a:lnTo>
                    <a:pt x="2829627" y="739738"/>
                  </a:lnTo>
                  <a:lnTo>
                    <a:pt x="2830613" y="740377"/>
                  </a:lnTo>
                  <a:lnTo>
                    <a:pt x="2831599" y="741016"/>
                  </a:lnTo>
                  <a:lnTo>
                    <a:pt x="2832585" y="741655"/>
                  </a:lnTo>
                  <a:lnTo>
                    <a:pt x="2833571" y="742294"/>
                  </a:lnTo>
                  <a:lnTo>
                    <a:pt x="2834557" y="742933"/>
                  </a:lnTo>
                  <a:lnTo>
                    <a:pt x="2835542" y="743572"/>
                  </a:lnTo>
                  <a:lnTo>
                    <a:pt x="2836528" y="744211"/>
                  </a:lnTo>
                  <a:lnTo>
                    <a:pt x="2837514" y="744850"/>
                  </a:lnTo>
                  <a:lnTo>
                    <a:pt x="2838500" y="745489"/>
                  </a:lnTo>
                  <a:lnTo>
                    <a:pt x="2839486" y="746128"/>
                  </a:lnTo>
                  <a:lnTo>
                    <a:pt x="2840472" y="746767"/>
                  </a:lnTo>
                  <a:lnTo>
                    <a:pt x="2841458" y="747406"/>
                  </a:lnTo>
                  <a:lnTo>
                    <a:pt x="2842444" y="748045"/>
                  </a:lnTo>
                  <a:lnTo>
                    <a:pt x="2843430" y="748684"/>
                  </a:lnTo>
                  <a:lnTo>
                    <a:pt x="2844416" y="749323"/>
                  </a:lnTo>
                  <a:lnTo>
                    <a:pt x="2845402" y="749961"/>
                  </a:lnTo>
                  <a:lnTo>
                    <a:pt x="2846388" y="750600"/>
                  </a:lnTo>
                  <a:lnTo>
                    <a:pt x="2847374" y="751239"/>
                  </a:lnTo>
                  <a:lnTo>
                    <a:pt x="2848360" y="751878"/>
                  </a:lnTo>
                  <a:lnTo>
                    <a:pt x="2849346" y="752517"/>
                  </a:lnTo>
                  <a:lnTo>
                    <a:pt x="2850331" y="753156"/>
                  </a:lnTo>
                  <a:lnTo>
                    <a:pt x="2851317" y="753795"/>
                  </a:lnTo>
                  <a:lnTo>
                    <a:pt x="2852303" y="754434"/>
                  </a:lnTo>
                  <a:lnTo>
                    <a:pt x="2853289" y="755073"/>
                  </a:lnTo>
                  <a:lnTo>
                    <a:pt x="2854275" y="755712"/>
                  </a:lnTo>
                  <a:lnTo>
                    <a:pt x="2855261" y="756351"/>
                  </a:lnTo>
                  <a:lnTo>
                    <a:pt x="2856247" y="756990"/>
                  </a:lnTo>
                  <a:lnTo>
                    <a:pt x="2857233" y="757629"/>
                  </a:lnTo>
                  <a:lnTo>
                    <a:pt x="2858219" y="758268"/>
                  </a:lnTo>
                  <a:lnTo>
                    <a:pt x="2859205" y="758907"/>
                  </a:lnTo>
                  <a:lnTo>
                    <a:pt x="2860191" y="759546"/>
                  </a:lnTo>
                  <a:lnTo>
                    <a:pt x="2861177" y="760185"/>
                  </a:lnTo>
                  <a:lnTo>
                    <a:pt x="2862163" y="760823"/>
                  </a:lnTo>
                  <a:lnTo>
                    <a:pt x="2863149" y="761462"/>
                  </a:lnTo>
                  <a:lnTo>
                    <a:pt x="2864135" y="762101"/>
                  </a:lnTo>
                  <a:lnTo>
                    <a:pt x="2865120" y="762740"/>
                  </a:lnTo>
                  <a:lnTo>
                    <a:pt x="2866106" y="763379"/>
                  </a:lnTo>
                  <a:lnTo>
                    <a:pt x="2867092" y="764018"/>
                  </a:lnTo>
                  <a:lnTo>
                    <a:pt x="2868078" y="764657"/>
                  </a:lnTo>
                  <a:lnTo>
                    <a:pt x="2869064" y="765296"/>
                  </a:lnTo>
                  <a:lnTo>
                    <a:pt x="2870050" y="765935"/>
                  </a:lnTo>
                  <a:lnTo>
                    <a:pt x="2871036" y="740029"/>
                  </a:lnTo>
                  <a:lnTo>
                    <a:pt x="2872022" y="740668"/>
                  </a:lnTo>
                  <a:lnTo>
                    <a:pt x="2873008" y="741307"/>
                  </a:lnTo>
                  <a:lnTo>
                    <a:pt x="2873994" y="741946"/>
                  </a:lnTo>
                  <a:lnTo>
                    <a:pt x="2874980" y="742585"/>
                  </a:lnTo>
                  <a:lnTo>
                    <a:pt x="2875966" y="743224"/>
                  </a:lnTo>
                  <a:lnTo>
                    <a:pt x="2876952" y="743863"/>
                  </a:lnTo>
                  <a:lnTo>
                    <a:pt x="2877938" y="744502"/>
                  </a:lnTo>
                  <a:lnTo>
                    <a:pt x="2878924" y="745141"/>
                  </a:lnTo>
                  <a:lnTo>
                    <a:pt x="2879909" y="745780"/>
                  </a:lnTo>
                  <a:lnTo>
                    <a:pt x="2880895" y="746418"/>
                  </a:lnTo>
                  <a:lnTo>
                    <a:pt x="2881881" y="747057"/>
                  </a:lnTo>
                  <a:lnTo>
                    <a:pt x="2882867" y="747696"/>
                  </a:lnTo>
                  <a:lnTo>
                    <a:pt x="2883853" y="748335"/>
                  </a:lnTo>
                  <a:lnTo>
                    <a:pt x="2884839" y="748974"/>
                  </a:lnTo>
                  <a:lnTo>
                    <a:pt x="2885825" y="749613"/>
                  </a:lnTo>
                  <a:lnTo>
                    <a:pt x="2886811" y="750252"/>
                  </a:lnTo>
                  <a:lnTo>
                    <a:pt x="2887797" y="750891"/>
                  </a:lnTo>
                  <a:lnTo>
                    <a:pt x="2888783" y="751530"/>
                  </a:lnTo>
                  <a:lnTo>
                    <a:pt x="2889769" y="752169"/>
                  </a:lnTo>
                  <a:lnTo>
                    <a:pt x="2890755" y="752808"/>
                  </a:lnTo>
                  <a:lnTo>
                    <a:pt x="2891741" y="753447"/>
                  </a:lnTo>
                  <a:lnTo>
                    <a:pt x="2892727" y="754086"/>
                  </a:lnTo>
                  <a:lnTo>
                    <a:pt x="2893713" y="754725"/>
                  </a:lnTo>
                  <a:lnTo>
                    <a:pt x="2894698" y="755364"/>
                  </a:lnTo>
                  <a:lnTo>
                    <a:pt x="2895684" y="756003"/>
                  </a:lnTo>
                  <a:lnTo>
                    <a:pt x="2896670" y="756642"/>
                  </a:lnTo>
                  <a:lnTo>
                    <a:pt x="2897656" y="757280"/>
                  </a:lnTo>
                  <a:lnTo>
                    <a:pt x="2898642" y="757919"/>
                  </a:lnTo>
                  <a:lnTo>
                    <a:pt x="2899628" y="758558"/>
                  </a:lnTo>
                  <a:lnTo>
                    <a:pt x="2900614" y="759197"/>
                  </a:lnTo>
                  <a:lnTo>
                    <a:pt x="2901600" y="759836"/>
                  </a:lnTo>
                  <a:lnTo>
                    <a:pt x="2902586" y="760475"/>
                  </a:lnTo>
                  <a:lnTo>
                    <a:pt x="2903572" y="761114"/>
                  </a:lnTo>
                  <a:lnTo>
                    <a:pt x="2904558" y="761753"/>
                  </a:lnTo>
                  <a:lnTo>
                    <a:pt x="2905544" y="762392"/>
                  </a:lnTo>
                  <a:lnTo>
                    <a:pt x="2906530" y="763031"/>
                  </a:lnTo>
                  <a:lnTo>
                    <a:pt x="2907516" y="763670"/>
                  </a:lnTo>
                  <a:lnTo>
                    <a:pt x="2908502" y="764309"/>
                  </a:lnTo>
                  <a:lnTo>
                    <a:pt x="2909487" y="764948"/>
                  </a:lnTo>
                  <a:lnTo>
                    <a:pt x="2910473" y="765587"/>
                  </a:lnTo>
                  <a:lnTo>
                    <a:pt x="2911459" y="766226"/>
                  </a:lnTo>
                  <a:lnTo>
                    <a:pt x="2912445" y="766865"/>
                  </a:lnTo>
                  <a:lnTo>
                    <a:pt x="2913431" y="767503"/>
                  </a:lnTo>
                  <a:lnTo>
                    <a:pt x="2914417" y="768142"/>
                  </a:lnTo>
                  <a:lnTo>
                    <a:pt x="2915403" y="768781"/>
                  </a:lnTo>
                  <a:lnTo>
                    <a:pt x="2916389" y="769420"/>
                  </a:lnTo>
                  <a:lnTo>
                    <a:pt x="2917375" y="770059"/>
                  </a:lnTo>
                  <a:lnTo>
                    <a:pt x="2918361" y="770698"/>
                  </a:lnTo>
                  <a:lnTo>
                    <a:pt x="2919347" y="771337"/>
                  </a:lnTo>
                  <a:lnTo>
                    <a:pt x="2920333" y="771976"/>
                  </a:lnTo>
                  <a:lnTo>
                    <a:pt x="2921319" y="772615"/>
                  </a:lnTo>
                  <a:lnTo>
                    <a:pt x="2922305" y="773254"/>
                  </a:lnTo>
                  <a:lnTo>
                    <a:pt x="2923291" y="773893"/>
                  </a:lnTo>
                  <a:lnTo>
                    <a:pt x="2924276" y="774532"/>
                  </a:lnTo>
                  <a:lnTo>
                    <a:pt x="2925262" y="775171"/>
                  </a:lnTo>
                  <a:lnTo>
                    <a:pt x="2926248" y="775810"/>
                  </a:lnTo>
                  <a:lnTo>
                    <a:pt x="2927234" y="776449"/>
                  </a:lnTo>
                  <a:lnTo>
                    <a:pt x="2928220" y="777088"/>
                  </a:lnTo>
                  <a:lnTo>
                    <a:pt x="2929206" y="777727"/>
                  </a:lnTo>
                  <a:lnTo>
                    <a:pt x="2930192" y="778365"/>
                  </a:lnTo>
                  <a:lnTo>
                    <a:pt x="2931178" y="779004"/>
                  </a:lnTo>
                  <a:lnTo>
                    <a:pt x="2932164" y="779643"/>
                  </a:lnTo>
                  <a:lnTo>
                    <a:pt x="2933150" y="780282"/>
                  </a:lnTo>
                  <a:lnTo>
                    <a:pt x="2934136" y="780921"/>
                  </a:lnTo>
                  <a:lnTo>
                    <a:pt x="2935122" y="781560"/>
                  </a:lnTo>
                  <a:lnTo>
                    <a:pt x="2936108" y="782199"/>
                  </a:lnTo>
                  <a:lnTo>
                    <a:pt x="2937094" y="782838"/>
                  </a:lnTo>
                  <a:lnTo>
                    <a:pt x="2938080" y="783477"/>
                  </a:lnTo>
                  <a:lnTo>
                    <a:pt x="2939065" y="784116"/>
                  </a:lnTo>
                  <a:lnTo>
                    <a:pt x="2940051" y="784755"/>
                  </a:lnTo>
                  <a:lnTo>
                    <a:pt x="2941037" y="785394"/>
                  </a:lnTo>
                  <a:lnTo>
                    <a:pt x="2942023" y="786033"/>
                  </a:lnTo>
                  <a:lnTo>
                    <a:pt x="2943009" y="786672"/>
                  </a:lnTo>
                  <a:lnTo>
                    <a:pt x="2943995" y="787311"/>
                  </a:lnTo>
                  <a:lnTo>
                    <a:pt x="2944981" y="787950"/>
                  </a:lnTo>
                  <a:lnTo>
                    <a:pt x="2945967" y="788588"/>
                  </a:lnTo>
                  <a:lnTo>
                    <a:pt x="2946953" y="789227"/>
                  </a:lnTo>
                  <a:lnTo>
                    <a:pt x="2947939" y="789866"/>
                  </a:lnTo>
                  <a:lnTo>
                    <a:pt x="2948925" y="790505"/>
                  </a:lnTo>
                  <a:lnTo>
                    <a:pt x="2949911" y="791144"/>
                  </a:lnTo>
                  <a:lnTo>
                    <a:pt x="2950897" y="791783"/>
                  </a:lnTo>
                  <a:lnTo>
                    <a:pt x="2951883" y="792422"/>
                  </a:lnTo>
                  <a:lnTo>
                    <a:pt x="2952868" y="793061"/>
                  </a:lnTo>
                  <a:lnTo>
                    <a:pt x="2953854" y="793700"/>
                  </a:lnTo>
                  <a:lnTo>
                    <a:pt x="2954840" y="794339"/>
                  </a:lnTo>
                  <a:lnTo>
                    <a:pt x="2955826" y="794978"/>
                  </a:lnTo>
                  <a:lnTo>
                    <a:pt x="2956812" y="795617"/>
                  </a:lnTo>
                  <a:lnTo>
                    <a:pt x="2957798" y="796256"/>
                  </a:lnTo>
                  <a:lnTo>
                    <a:pt x="2958784" y="796895"/>
                  </a:lnTo>
                  <a:lnTo>
                    <a:pt x="2959770" y="797534"/>
                  </a:lnTo>
                  <a:lnTo>
                    <a:pt x="2960756" y="798173"/>
                  </a:lnTo>
                  <a:lnTo>
                    <a:pt x="2961742" y="798811"/>
                  </a:lnTo>
                  <a:lnTo>
                    <a:pt x="2962728" y="799450"/>
                  </a:lnTo>
                  <a:lnTo>
                    <a:pt x="2963714" y="800089"/>
                  </a:lnTo>
                  <a:lnTo>
                    <a:pt x="2964700" y="800728"/>
                  </a:lnTo>
                  <a:lnTo>
                    <a:pt x="2965686" y="801367"/>
                  </a:lnTo>
                  <a:lnTo>
                    <a:pt x="2966672" y="802006"/>
                  </a:lnTo>
                  <a:lnTo>
                    <a:pt x="2967657" y="802645"/>
                  </a:lnTo>
                  <a:lnTo>
                    <a:pt x="2968643" y="803284"/>
                  </a:lnTo>
                  <a:lnTo>
                    <a:pt x="2969629" y="803923"/>
                  </a:lnTo>
                  <a:lnTo>
                    <a:pt x="2970615" y="804562"/>
                  </a:lnTo>
                  <a:lnTo>
                    <a:pt x="2971601" y="805201"/>
                  </a:lnTo>
                  <a:lnTo>
                    <a:pt x="2972587" y="805840"/>
                  </a:lnTo>
                  <a:lnTo>
                    <a:pt x="2973573" y="806479"/>
                  </a:lnTo>
                  <a:lnTo>
                    <a:pt x="2974559" y="807118"/>
                  </a:lnTo>
                  <a:lnTo>
                    <a:pt x="2975545" y="807757"/>
                  </a:lnTo>
                  <a:lnTo>
                    <a:pt x="2976531" y="808396"/>
                  </a:lnTo>
                  <a:lnTo>
                    <a:pt x="2977517" y="809035"/>
                  </a:lnTo>
                  <a:lnTo>
                    <a:pt x="2978503" y="809673"/>
                  </a:lnTo>
                  <a:lnTo>
                    <a:pt x="2979489" y="810312"/>
                  </a:lnTo>
                  <a:lnTo>
                    <a:pt x="2980475" y="810951"/>
                  </a:lnTo>
                  <a:lnTo>
                    <a:pt x="2981461" y="811590"/>
                  </a:lnTo>
                  <a:lnTo>
                    <a:pt x="2982446" y="812229"/>
                  </a:lnTo>
                  <a:lnTo>
                    <a:pt x="2983432" y="812868"/>
                  </a:lnTo>
                  <a:lnTo>
                    <a:pt x="2984418" y="813507"/>
                  </a:lnTo>
                  <a:lnTo>
                    <a:pt x="2985404" y="814146"/>
                  </a:lnTo>
                  <a:lnTo>
                    <a:pt x="2986390" y="814785"/>
                  </a:lnTo>
                  <a:lnTo>
                    <a:pt x="2987376" y="815424"/>
                  </a:lnTo>
                  <a:lnTo>
                    <a:pt x="2988362" y="816063"/>
                  </a:lnTo>
                  <a:lnTo>
                    <a:pt x="2989348" y="816702"/>
                  </a:lnTo>
                  <a:lnTo>
                    <a:pt x="2990334" y="817341"/>
                  </a:lnTo>
                  <a:lnTo>
                    <a:pt x="2991320" y="817980"/>
                  </a:lnTo>
                  <a:lnTo>
                    <a:pt x="2992306" y="818619"/>
                  </a:lnTo>
                  <a:lnTo>
                    <a:pt x="2993292" y="819258"/>
                  </a:lnTo>
                  <a:lnTo>
                    <a:pt x="2994278" y="819896"/>
                  </a:lnTo>
                  <a:lnTo>
                    <a:pt x="2995264" y="820535"/>
                  </a:lnTo>
                  <a:lnTo>
                    <a:pt x="2996250" y="821174"/>
                  </a:lnTo>
                  <a:lnTo>
                    <a:pt x="2997235" y="821813"/>
                  </a:lnTo>
                  <a:lnTo>
                    <a:pt x="2998221" y="822452"/>
                  </a:lnTo>
                  <a:lnTo>
                    <a:pt x="2999207" y="823091"/>
                  </a:lnTo>
                  <a:lnTo>
                    <a:pt x="3000193" y="823730"/>
                  </a:lnTo>
                  <a:lnTo>
                    <a:pt x="3001179" y="824369"/>
                  </a:lnTo>
                  <a:lnTo>
                    <a:pt x="3002165" y="825008"/>
                  </a:lnTo>
                  <a:lnTo>
                    <a:pt x="3003151" y="825647"/>
                  </a:lnTo>
                  <a:lnTo>
                    <a:pt x="3004137" y="826286"/>
                  </a:lnTo>
                  <a:lnTo>
                    <a:pt x="3005123" y="826925"/>
                  </a:lnTo>
                  <a:lnTo>
                    <a:pt x="3006109" y="827564"/>
                  </a:lnTo>
                  <a:lnTo>
                    <a:pt x="3007095" y="828203"/>
                  </a:lnTo>
                  <a:lnTo>
                    <a:pt x="3008081" y="828842"/>
                  </a:lnTo>
                  <a:lnTo>
                    <a:pt x="3009067" y="829481"/>
                  </a:lnTo>
                  <a:lnTo>
                    <a:pt x="3010053" y="830120"/>
                  </a:lnTo>
                  <a:lnTo>
                    <a:pt x="3011039" y="830758"/>
                  </a:lnTo>
                  <a:lnTo>
                    <a:pt x="3012024" y="831397"/>
                  </a:lnTo>
                  <a:lnTo>
                    <a:pt x="3013010" y="832036"/>
                  </a:lnTo>
                  <a:lnTo>
                    <a:pt x="3013996" y="832675"/>
                  </a:lnTo>
                  <a:lnTo>
                    <a:pt x="3014982" y="833314"/>
                  </a:lnTo>
                  <a:lnTo>
                    <a:pt x="3015968" y="833953"/>
                  </a:lnTo>
                  <a:lnTo>
                    <a:pt x="3016954" y="834592"/>
                  </a:lnTo>
                  <a:lnTo>
                    <a:pt x="3017940" y="835231"/>
                  </a:lnTo>
                  <a:lnTo>
                    <a:pt x="3018926" y="835870"/>
                  </a:lnTo>
                  <a:lnTo>
                    <a:pt x="3019912" y="836509"/>
                  </a:lnTo>
                  <a:lnTo>
                    <a:pt x="3020898" y="837148"/>
                  </a:lnTo>
                  <a:lnTo>
                    <a:pt x="3021884" y="837787"/>
                  </a:lnTo>
                  <a:lnTo>
                    <a:pt x="3022870" y="838426"/>
                  </a:lnTo>
                  <a:lnTo>
                    <a:pt x="3023856" y="839065"/>
                  </a:lnTo>
                  <a:lnTo>
                    <a:pt x="3024842" y="839704"/>
                  </a:lnTo>
                  <a:lnTo>
                    <a:pt x="3025828" y="840343"/>
                  </a:lnTo>
                  <a:lnTo>
                    <a:pt x="3026813" y="840981"/>
                  </a:lnTo>
                  <a:lnTo>
                    <a:pt x="3027799" y="841620"/>
                  </a:lnTo>
                  <a:lnTo>
                    <a:pt x="3028785" y="842259"/>
                  </a:lnTo>
                  <a:lnTo>
                    <a:pt x="3029771" y="842898"/>
                  </a:lnTo>
                  <a:lnTo>
                    <a:pt x="3030757" y="843537"/>
                  </a:lnTo>
                  <a:lnTo>
                    <a:pt x="3031743" y="844176"/>
                  </a:lnTo>
                  <a:lnTo>
                    <a:pt x="3032729" y="844815"/>
                  </a:lnTo>
                  <a:lnTo>
                    <a:pt x="3033715" y="845454"/>
                  </a:lnTo>
                  <a:lnTo>
                    <a:pt x="3034701" y="846093"/>
                  </a:lnTo>
                  <a:lnTo>
                    <a:pt x="3035687" y="846732"/>
                  </a:lnTo>
                  <a:lnTo>
                    <a:pt x="3036673" y="847371"/>
                  </a:lnTo>
                  <a:lnTo>
                    <a:pt x="3037659" y="848010"/>
                  </a:lnTo>
                  <a:lnTo>
                    <a:pt x="3038645" y="848649"/>
                  </a:lnTo>
                  <a:lnTo>
                    <a:pt x="3039631" y="849288"/>
                  </a:lnTo>
                  <a:lnTo>
                    <a:pt x="3040617" y="849927"/>
                  </a:lnTo>
                  <a:lnTo>
                    <a:pt x="3041602" y="850566"/>
                  </a:lnTo>
                  <a:lnTo>
                    <a:pt x="3042588" y="851204"/>
                  </a:lnTo>
                  <a:lnTo>
                    <a:pt x="3043574" y="851843"/>
                  </a:lnTo>
                  <a:lnTo>
                    <a:pt x="3044560" y="852482"/>
                  </a:lnTo>
                  <a:lnTo>
                    <a:pt x="3045546" y="853121"/>
                  </a:lnTo>
                  <a:lnTo>
                    <a:pt x="3046532" y="853760"/>
                  </a:lnTo>
                  <a:lnTo>
                    <a:pt x="3047518" y="854399"/>
                  </a:lnTo>
                  <a:lnTo>
                    <a:pt x="3048504" y="855038"/>
                  </a:lnTo>
                  <a:lnTo>
                    <a:pt x="3049490" y="855677"/>
                  </a:lnTo>
                  <a:lnTo>
                    <a:pt x="3050476" y="856316"/>
                  </a:lnTo>
                  <a:lnTo>
                    <a:pt x="3051462" y="856955"/>
                  </a:lnTo>
                  <a:lnTo>
                    <a:pt x="3052448" y="857594"/>
                  </a:lnTo>
                  <a:lnTo>
                    <a:pt x="3053434" y="858233"/>
                  </a:lnTo>
                  <a:lnTo>
                    <a:pt x="3054420" y="858872"/>
                  </a:lnTo>
                  <a:lnTo>
                    <a:pt x="3055406" y="859511"/>
                  </a:lnTo>
                  <a:lnTo>
                    <a:pt x="3056391" y="860150"/>
                  </a:lnTo>
                  <a:lnTo>
                    <a:pt x="3057377" y="860789"/>
                  </a:lnTo>
                  <a:lnTo>
                    <a:pt x="3058363" y="861428"/>
                  </a:lnTo>
                  <a:lnTo>
                    <a:pt x="3059349" y="862066"/>
                  </a:lnTo>
                  <a:lnTo>
                    <a:pt x="3060335" y="862705"/>
                  </a:lnTo>
                  <a:lnTo>
                    <a:pt x="3061321" y="863344"/>
                  </a:lnTo>
                  <a:lnTo>
                    <a:pt x="3062307" y="863983"/>
                  </a:lnTo>
                  <a:lnTo>
                    <a:pt x="3063293" y="864622"/>
                  </a:lnTo>
                  <a:lnTo>
                    <a:pt x="3064279" y="865261"/>
                  </a:lnTo>
                  <a:lnTo>
                    <a:pt x="3065265" y="865900"/>
                  </a:lnTo>
                  <a:lnTo>
                    <a:pt x="3066251" y="866539"/>
                  </a:lnTo>
                  <a:lnTo>
                    <a:pt x="3067237" y="867178"/>
                  </a:lnTo>
                  <a:lnTo>
                    <a:pt x="3068223" y="867817"/>
                  </a:lnTo>
                  <a:lnTo>
                    <a:pt x="3069209" y="868456"/>
                  </a:lnTo>
                  <a:lnTo>
                    <a:pt x="3070195" y="869095"/>
                  </a:lnTo>
                  <a:lnTo>
                    <a:pt x="3071180" y="869734"/>
                  </a:lnTo>
                  <a:lnTo>
                    <a:pt x="3072166" y="870373"/>
                  </a:lnTo>
                  <a:lnTo>
                    <a:pt x="3073152" y="871012"/>
                  </a:lnTo>
                  <a:lnTo>
                    <a:pt x="3074138" y="871651"/>
                  </a:lnTo>
                  <a:lnTo>
                    <a:pt x="3075124" y="872289"/>
                  </a:lnTo>
                  <a:lnTo>
                    <a:pt x="3076110" y="872928"/>
                  </a:lnTo>
                  <a:lnTo>
                    <a:pt x="3077096" y="873567"/>
                  </a:lnTo>
                  <a:lnTo>
                    <a:pt x="3078082" y="874206"/>
                  </a:lnTo>
                  <a:lnTo>
                    <a:pt x="3079068" y="874845"/>
                  </a:lnTo>
                  <a:lnTo>
                    <a:pt x="3080054" y="875484"/>
                  </a:lnTo>
                  <a:lnTo>
                    <a:pt x="3081040" y="876123"/>
                  </a:lnTo>
                  <a:lnTo>
                    <a:pt x="3082026" y="876762"/>
                  </a:lnTo>
                  <a:lnTo>
                    <a:pt x="3083012" y="877401"/>
                  </a:lnTo>
                  <a:lnTo>
                    <a:pt x="3083998" y="878040"/>
                  </a:lnTo>
                  <a:lnTo>
                    <a:pt x="3084984" y="878679"/>
                  </a:lnTo>
                  <a:lnTo>
                    <a:pt x="3085969" y="879318"/>
                  </a:lnTo>
                  <a:lnTo>
                    <a:pt x="3086955" y="879957"/>
                  </a:lnTo>
                  <a:lnTo>
                    <a:pt x="3087941" y="880596"/>
                  </a:lnTo>
                  <a:lnTo>
                    <a:pt x="3088927" y="881235"/>
                  </a:lnTo>
                  <a:lnTo>
                    <a:pt x="3089913" y="881874"/>
                  </a:lnTo>
                  <a:lnTo>
                    <a:pt x="3090899" y="882513"/>
                  </a:lnTo>
                  <a:lnTo>
                    <a:pt x="3091885" y="883151"/>
                  </a:lnTo>
                  <a:lnTo>
                    <a:pt x="3092871" y="883790"/>
                  </a:lnTo>
                  <a:lnTo>
                    <a:pt x="3093857" y="884429"/>
                  </a:lnTo>
                  <a:lnTo>
                    <a:pt x="3094843" y="885068"/>
                  </a:lnTo>
                  <a:lnTo>
                    <a:pt x="3095829" y="885707"/>
                  </a:lnTo>
                  <a:lnTo>
                    <a:pt x="3096815" y="886346"/>
                  </a:lnTo>
                  <a:lnTo>
                    <a:pt x="3097801" y="886985"/>
                  </a:lnTo>
                  <a:lnTo>
                    <a:pt x="3098787" y="887624"/>
                  </a:lnTo>
                  <a:lnTo>
                    <a:pt x="3099772" y="888263"/>
                  </a:lnTo>
                  <a:lnTo>
                    <a:pt x="3100758" y="888902"/>
                  </a:lnTo>
                  <a:lnTo>
                    <a:pt x="3101744" y="889541"/>
                  </a:lnTo>
                  <a:lnTo>
                    <a:pt x="3102730" y="890180"/>
                  </a:lnTo>
                  <a:lnTo>
                    <a:pt x="3103716" y="890819"/>
                  </a:lnTo>
                  <a:lnTo>
                    <a:pt x="3104702" y="891458"/>
                  </a:lnTo>
                  <a:lnTo>
                    <a:pt x="3105688" y="892097"/>
                  </a:lnTo>
                  <a:lnTo>
                    <a:pt x="3106674" y="892736"/>
                  </a:lnTo>
                  <a:lnTo>
                    <a:pt x="3107660" y="893374"/>
                  </a:lnTo>
                  <a:lnTo>
                    <a:pt x="3108646" y="894013"/>
                  </a:lnTo>
                  <a:lnTo>
                    <a:pt x="3109632" y="894652"/>
                  </a:lnTo>
                  <a:lnTo>
                    <a:pt x="3110618" y="895291"/>
                  </a:lnTo>
                  <a:lnTo>
                    <a:pt x="3111604" y="895930"/>
                  </a:lnTo>
                  <a:lnTo>
                    <a:pt x="3112590" y="896569"/>
                  </a:lnTo>
                  <a:lnTo>
                    <a:pt x="3113576" y="897208"/>
                  </a:lnTo>
                  <a:lnTo>
                    <a:pt x="3114561" y="897847"/>
                  </a:lnTo>
                  <a:lnTo>
                    <a:pt x="3115547" y="898486"/>
                  </a:lnTo>
                  <a:lnTo>
                    <a:pt x="3116533" y="899125"/>
                  </a:lnTo>
                  <a:lnTo>
                    <a:pt x="3117519" y="899764"/>
                  </a:lnTo>
                  <a:lnTo>
                    <a:pt x="3118505" y="900403"/>
                  </a:lnTo>
                  <a:lnTo>
                    <a:pt x="3119491" y="901042"/>
                  </a:lnTo>
                  <a:lnTo>
                    <a:pt x="3120477" y="901681"/>
                  </a:lnTo>
                  <a:lnTo>
                    <a:pt x="3121463" y="902320"/>
                  </a:lnTo>
                  <a:lnTo>
                    <a:pt x="3122449" y="902959"/>
                  </a:lnTo>
                  <a:lnTo>
                    <a:pt x="3123435" y="903598"/>
                  </a:lnTo>
                  <a:lnTo>
                    <a:pt x="3124421" y="904236"/>
                  </a:lnTo>
                  <a:lnTo>
                    <a:pt x="3125407" y="904875"/>
                  </a:lnTo>
                  <a:lnTo>
                    <a:pt x="3126393" y="905514"/>
                  </a:lnTo>
                  <a:lnTo>
                    <a:pt x="3127379" y="906153"/>
                  </a:lnTo>
                  <a:lnTo>
                    <a:pt x="3128365" y="906792"/>
                  </a:lnTo>
                  <a:lnTo>
                    <a:pt x="3129350" y="907431"/>
                  </a:lnTo>
                  <a:lnTo>
                    <a:pt x="3130336" y="908070"/>
                  </a:lnTo>
                  <a:lnTo>
                    <a:pt x="3131322" y="908709"/>
                  </a:lnTo>
                  <a:lnTo>
                    <a:pt x="3132308" y="909348"/>
                  </a:lnTo>
                  <a:lnTo>
                    <a:pt x="3133294" y="909987"/>
                  </a:lnTo>
                  <a:lnTo>
                    <a:pt x="3134280" y="910626"/>
                  </a:lnTo>
                  <a:lnTo>
                    <a:pt x="3135266" y="911265"/>
                  </a:lnTo>
                  <a:lnTo>
                    <a:pt x="3136252" y="911904"/>
                  </a:lnTo>
                  <a:lnTo>
                    <a:pt x="3137238" y="912543"/>
                  </a:lnTo>
                  <a:lnTo>
                    <a:pt x="3138224" y="913182"/>
                  </a:lnTo>
                  <a:lnTo>
                    <a:pt x="3139210" y="913821"/>
                  </a:lnTo>
                  <a:lnTo>
                    <a:pt x="3140196" y="914459"/>
                  </a:lnTo>
                  <a:lnTo>
                    <a:pt x="3141182" y="915098"/>
                  </a:lnTo>
                  <a:lnTo>
                    <a:pt x="3142168" y="915737"/>
                  </a:lnTo>
                  <a:lnTo>
                    <a:pt x="3143154" y="916376"/>
                  </a:lnTo>
                  <a:lnTo>
                    <a:pt x="3144139" y="917015"/>
                  </a:lnTo>
                  <a:lnTo>
                    <a:pt x="3145125" y="917654"/>
                  </a:lnTo>
                  <a:lnTo>
                    <a:pt x="3146111" y="918293"/>
                  </a:lnTo>
                  <a:lnTo>
                    <a:pt x="3147097" y="918932"/>
                  </a:lnTo>
                  <a:lnTo>
                    <a:pt x="3148083" y="919571"/>
                  </a:lnTo>
                  <a:lnTo>
                    <a:pt x="3149069" y="920210"/>
                  </a:lnTo>
                  <a:lnTo>
                    <a:pt x="3150055" y="920849"/>
                  </a:lnTo>
                  <a:lnTo>
                    <a:pt x="3151041" y="921488"/>
                  </a:lnTo>
                  <a:lnTo>
                    <a:pt x="3152027" y="922127"/>
                  </a:lnTo>
                  <a:lnTo>
                    <a:pt x="3153013" y="922766"/>
                  </a:lnTo>
                  <a:lnTo>
                    <a:pt x="3153999" y="923405"/>
                  </a:lnTo>
                  <a:lnTo>
                    <a:pt x="3154985" y="924044"/>
                  </a:lnTo>
                  <a:lnTo>
                    <a:pt x="3155971" y="924682"/>
                  </a:lnTo>
                  <a:lnTo>
                    <a:pt x="3156957" y="925321"/>
                  </a:lnTo>
                  <a:lnTo>
                    <a:pt x="3157943" y="925960"/>
                  </a:lnTo>
                  <a:lnTo>
                    <a:pt x="3158928" y="926599"/>
                  </a:lnTo>
                  <a:lnTo>
                    <a:pt x="3159914" y="927238"/>
                  </a:lnTo>
                  <a:lnTo>
                    <a:pt x="3160900" y="927877"/>
                  </a:lnTo>
                  <a:lnTo>
                    <a:pt x="3161886" y="928516"/>
                  </a:lnTo>
                  <a:lnTo>
                    <a:pt x="3162872" y="929155"/>
                  </a:lnTo>
                  <a:lnTo>
                    <a:pt x="3163858" y="929794"/>
                  </a:lnTo>
                  <a:lnTo>
                    <a:pt x="3164844" y="930433"/>
                  </a:lnTo>
                  <a:lnTo>
                    <a:pt x="3165830" y="931072"/>
                  </a:lnTo>
                  <a:lnTo>
                    <a:pt x="3166816" y="931711"/>
                  </a:lnTo>
                  <a:lnTo>
                    <a:pt x="3167802" y="932350"/>
                  </a:lnTo>
                  <a:lnTo>
                    <a:pt x="3168788" y="932989"/>
                  </a:lnTo>
                  <a:lnTo>
                    <a:pt x="3169774" y="933628"/>
                  </a:lnTo>
                  <a:lnTo>
                    <a:pt x="3170760" y="934267"/>
                  </a:lnTo>
                  <a:lnTo>
                    <a:pt x="3171746" y="934906"/>
                  </a:lnTo>
                  <a:lnTo>
                    <a:pt x="3172732" y="935544"/>
                  </a:lnTo>
                  <a:lnTo>
                    <a:pt x="3173717" y="936183"/>
                  </a:lnTo>
                  <a:lnTo>
                    <a:pt x="3174703" y="936822"/>
                  </a:lnTo>
                  <a:lnTo>
                    <a:pt x="3175689" y="937461"/>
                  </a:lnTo>
                  <a:lnTo>
                    <a:pt x="3176675" y="938100"/>
                  </a:lnTo>
                  <a:lnTo>
                    <a:pt x="3177661" y="938739"/>
                  </a:lnTo>
                  <a:lnTo>
                    <a:pt x="3178647" y="939378"/>
                  </a:lnTo>
                  <a:lnTo>
                    <a:pt x="3179633" y="940017"/>
                  </a:lnTo>
                  <a:lnTo>
                    <a:pt x="3180619" y="940656"/>
                  </a:lnTo>
                  <a:lnTo>
                    <a:pt x="3181605" y="941295"/>
                  </a:lnTo>
                  <a:lnTo>
                    <a:pt x="3182591" y="941934"/>
                  </a:lnTo>
                  <a:lnTo>
                    <a:pt x="3183577" y="942573"/>
                  </a:lnTo>
                  <a:lnTo>
                    <a:pt x="3184563" y="943212"/>
                  </a:lnTo>
                  <a:lnTo>
                    <a:pt x="3185549" y="943851"/>
                  </a:lnTo>
                  <a:lnTo>
                    <a:pt x="3186535" y="944490"/>
                  </a:lnTo>
                  <a:lnTo>
                    <a:pt x="3187521" y="945129"/>
                  </a:lnTo>
                  <a:lnTo>
                    <a:pt x="3188506" y="945767"/>
                  </a:lnTo>
                  <a:lnTo>
                    <a:pt x="3189492" y="946406"/>
                  </a:lnTo>
                  <a:lnTo>
                    <a:pt x="3190478" y="947045"/>
                  </a:lnTo>
                  <a:lnTo>
                    <a:pt x="3191464" y="947684"/>
                  </a:lnTo>
                  <a:lnTo>
                    <a:pt x="3192450" y="948323"/>
                  </a:lnTo>
                  <a:lnTo>
                    <a:pt x="3193436" y="948962"/>
                  </a:lnTo>
                  <a:lnTo>
                    <a:pt x="3194422" y="949601"/>
                  </a:lnTo>
                  <a:lnTo>
                    <a:pt x="3195408" y="950240"/>
                  </a:lnTo>
                  <a:lnTo>
                    <a:pt x="3196394" y="950879"/>
                  </a:lnTo>
                  <a:lnTo>
                    <a:pt x="3197380" y="951518"/>
                  </a:lnTo>
                  <a:lnTo>
                    <a:pt x="3198366" y="952157"/>
                  </a:lnTo>
                  <a:lnTo>
                    <a:pt x="3199352" y="952796"/>
                  </a:lnTo>
                  <a:lnTo>
                    <a:pt x="3200338" y="953435"/>
                  </a:lnTo>
                  <a:lnTo>
                    <a:pt x="3201324" y="954074"/>
                  </a:lnTo>
                  <a:lnTo>
                    <a:pt x="3202310" y="954713"/>
                  </a:lnTo>
                  <a:lnTo>
                    <a:pt x="3203295" y="955352"/>
                  </a:lnTo>
                  <a:lnTo>
                    <a:pt x="3204281" y="955991"/>
                  </a:lnTo>
                  <a:lnTo>
                    <a:pt x="3205267" y="956629"/>
                  </a:lnTo>
                  <a:lnTo>
                    <a:pt x="3206253" y="957268"/>
                  </a:lnTo>
                  <a:lnTo>
                    <a:pt x="3207239" y="957907"/>
                  </a:lnTo>
                  <a:lnTo>
                    <a:pt x="3208225" y="958546"/>
                  </a:lnTo>
                  <a:lnTo>
                    <a:pt x="3209211" y="959185"/>
                  </a:lnTo>
                  <a:lnTo>
                    <a:pt x="3210197" y="959824"/>
                  </a:lnTo>
                  <a:lnTo>
                    <a:pt x="3211183" y="960463"/>
                  </a:lnTo>
                  <a:lnTo>
                    <a:pt x="3212169" y="961102"/>
                  </a:lnTo>
                  <a:lnTo>
                    <a:pt x="3213155" y="961741"/>
                  </a:lnTo>
                  <a:lnTo>
                    <a:pt x="3214141" y="962380"/>
                  </a:lnTo>
                  <a:lnTo>
                    <a:pt x="3215127" y="963019"/>
                  </a:lnTo>
                  <a:lnTo>
                    <a:pt x="3216113" y="963658"/>
                  </a:lnTo>
                  <a:lnTo>
                    <a:pt x="3217099" y="964297"/>
                  </a:lnTo>
                  <a:lnTo>
                    <a:pt x="3218084" y="964936"/>
                  </a:lnTo>
                  <a:lnTo>
                    <a:pt x="3219070" y="965575"/>
                  </a:lnTo>
                  <a:lnTo>
                    <a:pt x="3220056" y="966214"/>
                  </a:lnTo>
                  <a:lnTo>
                    <a:pt x="3221042" y="966852"/>
                  </a:lnTo>
                  <a:lnTo>
                    <a:pt x="3222028" y="967491"/>
                  </a:lnTo>
                  <a:lnTo>
                    <a:pt x="3223014" y="968130"/>
                  </a:lnTo>
                  <a:lnTo>
                    <a:pt x="3224000" y="968769"/>
                  </a:lnTo>
                  <a:lnTo>
                    <a:pt x="3224986" y="969408"/>
                  </a:lnTo>
                  <a:lnTo>
                    <a:pt x="3225972" y="970047"/>
                  </a:lnTo>
                  <a:lnTo>
                    <a:pt x="3226958" y="970686"/>
                  </a:lnTo>
                  <a:lnTo>
                    <a:pt x="3227944" y="971325"/>
                  </a:lnTo>
                  <a:lnTo>
                    <a:pt x="3228930" y="971964"/>
                  </a:lnTo>
                  <a:lnTo>
                    <a:pt x="3229916" y="972603"/>
                  </a:lnTo>
                  <a:lnTo>
                    <a:pt x="3230902" y="973242"/>
                  </a:lnTo>
                  <a:lnTo>
                    <a:pt x="3231888" y="973881"/>
                  </a:lnTo>
                  <a:lnTo>
                    <a:pt x="3232873" y="974520"/>
                  </a:lnTo>
                  <a:lnTo>
                    <a:pt x="3233859" y="975159"/>
                  </a:lnTo>
                  <a:lnTo>
                    <a:pt x="3234845" y="975798"/>
                  </a:lnTo>
                  <a:lnTo>
                    <a:pt x="3235831" y="976437"/>
                  </a:lnTo>
                  <a:lnTo>
                    <a:pt x="3236817" y="977076"/>
                  </a:lnTo>
                  <a:lnTo>
                    <a:pt x="3237803" y="977714"/>
                  </a:lnTo>
                  <a:lnTo>
                    <a:pt x="3238789" y="978353"/>
                  </a:lnTo>
                  <a:lnTo>
                    <a:pt x="3239775" y="978992"/>
                  </a:lnTo>
                  <a:lnTo>
                    <a:pt x="3240761" y="979631"/>
                  </a:lnTo>
                  <a:lnTo>
                    <a:pt x="3241747" y="980270"/>
                  </a:lnTo>
                  <a:lnTo>
                    <a:pt x="3242733" y="980909"/>
                  </a:lnTo>
                  <a:lnTo>
                    <a:pt x="3243719" y="981548"/>
                  </a:lnTo>
                  <a:lnTo>
                    <a:pt x="3244705" y="982187"/>
                  </a:lnTo>
                  <a:lnTo>
                    <a:pt x="3245691" y="982826"/>
                  </a:lnTo>
                  <a:lnTo>
                    <a:pt x="3246676" y="983465"/>
                  </a:lnTo>
                  <a:lnTo>
                    <a:pt x="3247662" y="984104"/>
                  </a:lnTo>
                  <a:lnTo>
                    <a:pt x="3248648" y="984743"/>
                  </a:lnTo>
                  <a:lnTo>
                    <a:pt x="3249634" y="985382"/>
                  </a:lnTo>
                  <a:lnTo>
                    <a:pt x="3250620" y="986021"/>
                  </a:lnTo>
                  <a:lnTo>
                    <a:pt x="3251606" y="986660"/>
                  </a:lnTo>
                  <a:lnTo>
                    <a:pt x="3252592" y="987299"/>
                  </a:lnTo>
                  <a:lnTo>
                    <a:pt x="3253578" y="987937"/>
                  </a:lnTo>
                  <a:lnTo>
                    <a:pt x="3254564" y="988576"/>
                  </a:lnTo>
                  <a:lnTo>
                    <a:pt x="3255550" y="989215"/>
                  </a:lnTo>
                  <a:lnTo>
                    <a:pt x="3256536" y="989854"/>
                  </a:lnTo>
                  <a:lnTo>
                    <a:pt x="3257522" y="990493"/>
                  </a:lnTo>
                  <a:lnTo>
                    <a:pt x="3258508" y="991132"/>
                  </a:lnTo>
                  <a:lnTo>
                    <a:pt x="3259494" y="991771"/>
                  </a:lnTo>
                  <a:lnTo>
                    <a:pt x="3260480" y="992410"/>
                  </a:lnTo>
                  <a:lnTo>
                    <a:pt x="3261465" y="993049"/>
                  </a:lnTo>
                  <a:lnTo>
                    <a:pt x="3262451" y="993688"/>
                  </a:lnTo>
                  <a:lnTo>
                    <a:pt x="3263437" y="994327"/>
                  </a:lnTo>
                  <a:lnTo>
                    <a:pt x="3264423" y="994966"/>
                  </a:lnTo>
                  <a:lnTo>
                    <a:pt x="3265409" y="995605"/>
                  </a:lnTo>
                  <a:lnTo>
                    <a:pt x="3266395" y="996244"/>
                  </a:lnTo>
                  <a:lnTo>
                    <a:pt x="3267381" y="996883"/>
                  </a:lnTo>
                  <a:lnTo>
                    <a:pt x="3268367" y="997522"/>
                  </a:lnTo>
                  <a:lnTo>
                    <a:pt x="3269353" y="998160"/>
                  </a:lnTo>
                  <a:lnTo>
                    <a:pt x="3270339" y="998799"/>
                  </a:lnTo>
                  <a:lnTo>
                    <a:pt x="3271325" y="999438"/>
                  </a:lnTo>
                  <a:lnTo>
                    <a:pt x="3272311" y="1000077"/>
                  </a:lnTo>
                  <a:lnTo>
                    <a:pt x="3273297" y="1000716"/>
                  </a:lnTo>
                  <a:lnTo>
                    <a:pt x="3274283" y="1001355"/>
                  </a:lnTo>
                  <a:lnTo>
                    <a:pt x="3275269" y="1001994"/>
                  </a:lnTo>
                  <a:lnTo>
                    <a:pt x="3276254" y="1002633"/>
                  </a:lnTo>
                  <a:lnTo>
                    <a:pt x="3277240" y="1003272"/>
                  </a:lnTo>
                  <a:lnTo>
                    <a:pt x="3278226" y="1003911"/>
                  </a:lnTo>
                  <a:lnTo>
                    <a:pt x="3279212" y="1004550"/>
                  </a:lnTo>
                  <a:lnTo>
                    <a:pt x="3280198" y="1005189"/>
                  </a:lnTo>
                  <a:lnTo>
                    <a:pt x="3281184" y="1005828"/>
                  </a:lnTo>
                  <a:lnTo>
                    <a:pt x="3282170" y="1006467"/>
                  </a:lnTo>
                  <a:lnTo>
                    <a:pt x="3283156" y="1007106"/>
                  </a:lnTo>
                  <a:lnTo>
                    <a:pt x="3284142" y="1007745"/>
                  </a:lnTo>
                  <a:lnTo>
                    <a:pt x="3285128" y="1008384"/>
                  </a:lnTo>
                  <a:lnTo>
                    <a:pt x="3286114" y="1009022"/>
                  </a:lnTo>
                  <a:lnTo>
                    <a:pt x="3287100" y="1009661"/>
                  </a:lnTo>
                  <a:lnTo>
                    <a:pt x="3288086" y="1010300"/>
                  </a:lnTo>
                  <a:lnTo>
                    <a:pt x="3289072" y="1010939"/>
                  </a:lnTo>
                  <a:lnTo>
                    <a:pt x="3290058" y="1011578"/>
                  </a:lnTo>
                  <a:lnTo>
                    <a:pt x="3291043" y="1012217"/>
                  </a:lnTo>
                  <a:lnTo>
                    <a:pt x="3292029" y="1012856"/>
                  </a:lnTo>
                  <a:lnTo>
                    <a:pt x="3293015" y="1013495"/>
                  </a:lnTo>
                  <a:lnTo>
                    <a:pt x="3294001" y="1014134"/>
                  </a:lnTo>
                  <a:lnTo>
                    <a:pt x="3294987" y="1014773"/>
                  </a:lnTo>
                  <a:lnTo>
                    <a:pt x="3295973" y="1015412"/>
                  </a:lnTo>
                  <a:lnTo>
                    <a:pt x="3296959" y="1016051"/>
                  </a:lnTo>
                  <a:lnTo>
                    <a:pt x="3297945" y="1016690"/>
                  </a:lnTo>
                  <a:lnTo>
                    <a:pt x="3298931" y="1017329"/>
                  </a:lnTo>
                  <a:lnTo>
                    <a:pt x="3299917" y="1017968"/>
                  </a:lnTo>
                  <a:lnTo>
                    <a:pt x="3300903" y="1018607"/>
                  </a:lnTo>
                  <a:lnTo>
                    <a:pt x="3301889" y="1019245"/>
                  </a:lnTo>
                  <a:lnTo>
                    <a:pt x="3302875" y="1019884"/>
                  </a:lnTo>
                  <a:lnTo>
                    <a:pt x="3303861" y="1020523"/>
                  </a:lnTo>
                  <a:lnTo>
                    <a:pt x="3304847" y="1021162"/>
                  </a:lnTo>
                  <a:lnTo>
                    <a:pt x="3305832" y="1021801"/>
                  </a:lnTo>
                  <a:lnTo>
                    <a:pt x="3306818" y="1022440"/>
                  </a:lnTo>
                  <a:lnTo>
                    <a:pt x="3307804" y="1023079"/>
                  </a:lnTo>
                  <a:lnTo>
                    <a:pt x="3308790" y="1023718"/>
                  </a:lnTo>
                  <a:lnTo>
                    <a:pt x="3309776" y="1024357"/>
                  </a:lnTo>
                  <a:lnTo>
                    <a:pt x="3310762" y="1024996"/>
                  </a:lnTo>
                  <a:lnTo>
                    <a:pt x="3311748" y="1025635"/>
                  </a:lnTo>
                  <a:lnTo>
                    <a:pt x="3312734" y="1026274"/>
                  </a:lnTo>
                  <a:lnTo>
                    <a:pt x="3313720" y="1026913"/>
                  </a:lnTo>
                  <a:lnTo>
                    <a:pt x="3314706" y="1027552"/>
                  </a:lnTo>
                  <a:lnTo>
                    <a:pt x="3315692" y="1028191"/>
                  </a:lnTo>
                  <a:lnTo>
                    <a:pt x="3316678" y="1028830"/>
                  </a:lnTo>
                  <a:lnTo>
                    <a:pt x="3317664" y="1029469"/>
                  </a:lnTo>
                  <a:lnTo>
                    <a:pt x="3318650" y="1030107"/>
                  </a:lnTo>
                  <a:lnTo>
                    <a:pt x="3319636" y="1030746"/>
                  </a:lnTo>
                  <a:lnTo>
                    <a:pt x="3320621" y="1031385"/>
                  </a:lnTo>
                  <a:lnTo>
                    <a:pt x="3321607" y="1032024"/>
                  </a:lnTo>
                  <a:lnTo>
                    <a:pt x="3322593" y="1032663"/>
                  </a:lnTo>
                  <a:lnTo>
                    <a:pt x="3323579" y="1033302"/>
                  </a:lnTo>
                  <a:lnTo>
                    <a:pt x="3324565" y="1033941"/>
                  </a:lnTo>
                  <a:lnTo>
                    <a:pt x="3325551" y="1034580"/>
                  </a:lnTo>
                  <a:lnTo>
                    <a:pt x="3326537" y="1035219"/>
                  </a:lnTo>
                  <a:lnTo>
                    <a:pt x="3327523" y="1035858"/>
                  </a:lnTo>
                  <a:lnTo>
                    <a:pt x="3328509" y="1036497"/>
                  </a:lnTo>
                  <a:lnTo>
                    <a:pt x="3329495" y="1037136"/>
                  </a:lnTo>
                  <a:lnTo>
                    <a:pt x="3330481" y="1037775"/>
                  </a:lnTo>
                  <a:lnTo>
                    <a:pt x="3331467" y="1038414"/>
                  </a:lnTo>
                  <a:lnTo>
                    <a:pt x="3332453" y="1039053"/>
                  </a:lnTo>
                  <a:lnTo>
                    <a:pt x="3333439" y="1039692"/>
                  </a:lnTo>
                  <a:lnTo>
                    <a:pt x="3334425" y="1040330"/>
                  </a:lnTo>
                  <a:lnTo>
                    <a:pt x="3335410" y="1040969"/>
                  </a:lnTo>
                  <a:lnTo>
                    <a:pt x="3336396" y="1041608"/>
                  </a:lnTo>
                  <a:lnTo>
                    <a:pt x="3337382" y="1042247"/>
                  </a:lnTo>
                  <a:lnTo>
                    <a:pt x="3338368" y="1042886"/>
                  </a:lnTo>
                  <a:lnTo>
                    <a:pt x="3339354" y="1043525"/>
                  </a:lnTo>
                  <a:lnTo>
                    <a:pt x="3340340" y="1044164"/>
                  </a:lnTo>
                  <a:lnTo>
                    <a:pt x="3341326" y="1044803"/>
                  </a:lnTo>
                  <a:lnTo>
                    <a:pt x="3342312" y="1045442"/>
                  </a:lnTo>
                  <a:lnTo>
                    <a:pt x="3343298" y="1046081"/>
                  </a:lnTo>
                  <a:lnTo>
                    <a:pt x="3344284" y="1046720"/>
                  </a:lnTo>
                  <a:lnTo>
                    <a:pt x="3345270" y="1047359"/>
                  </a:lnTo>
                  <a:lnTo>
                    <a:pt x="3346256" y="1047998"/>
                  </a:lnTo>
                  <a:lnTo>
                    <a:pt x="3347242" y="1048637"/>
                  </a:lnTo>
                  <a:lnTo>
                    <a:pt x="3348228" y="1049276"/>
                  </a:lnTo>
                  <a:lnTo>
                    <a:pt x="3349214" y="1049915"/>
                  </a:lnTo>
                  <a:lnTo>
                    <a:pt x="3350199" y="1050553"/>
                  </a:lnTo>
                  <a:lnTo>
                    <a:pt x="3351185" y="1051192"/>
                  </a:lnTo>
                  <a:lnTo>
                    <a:pt x="3352171" y="1027273"/>
                  </a:lnTo>
                  <a:lnTo>
                    <a:pt x="3353157" y="1027912"/>
                  </a:lnTo>
                  <a:lnTo>
                    <a:pt x="3354143" y="1028551"/>
                  </a:lnTo>
                  <a:lnTo>
                    <a:pt x="3355129" y="1029190"/>
                  </a:lnTo>
                  <a:lnTo>
                    <a:pt x="3356115" y="1029829"/>
                  </a:lnTo>
                  <a:lnTo>
                    <a:pt x="3357101" y="1030468"/>
                  </a:lnTo>
                  <a:lnTo>
                    <a:pt x="3358087" y="1031107"/>
                  </a:lnTo>
                  <a:lnTo>
                    <a:pt x="3359073" y="1031746"/>
                  </a:lnTo>
                  <a:lnTo>
                    <a:pt x="3360059" y="1032385"/>
                  </a:lnTo>
                  <a:lnTo>
                    <a:pt x="3361045" y="1033024"/>
                  </a:lnTo>
                  <a:lnTo>
                    <a:pt x="3362031" y="1033663"/>
                  </a:lnTo>
                  <a:lnTo>
                    <a:pt x="3363017" y="1034301"/>
                  </a:lnTo>
                  <a:lnTo>
                    <a:pt x="3364003" y="1034940"/>
                  </a:lnTo>
                  <a:lnTo>
                    <a:pt x="3364988" y="1035579"/>
                  </a:lnTo>
                  <a:lnTo>
                    <a:pt x="3365974" y="1036218"/>
                  </a:lnTo>
                  <a:lnTo>
                    <a:pt x="3366960" y="1036857"/>
                  </a:lnTo>
                  <a:lnTo>
                    <a:pt x="3367946" y="1037496"/>
                  </a:lnTo>
                  <a:lnTo>
                    <a:pt x="3368932" y="1038135"/>
                  </a:lnTo>
                  <a:lnTo>
                    <a:pt x="3369918" y="1038774"/>
                  </a:lnTo>
                  <a:lnTo>
                    <a:pt x="3370904" y="1039413"/>
                  </a:lnTo>
                  <a:lnTo>
                    <a:pt x="3371890" y="1040052"/>
                  </a:lnTo>
                  <a:lnTo>
                    <a:pt x="3372876" y="1040691"/>
                  </a:lnTo>
                  <a:lnTo>
                    <a:pt x="3373862" y="1041330"/>
                  </a:lnTo>
                  <a:lnTo>
                    <a:pt x="3374848" y="1041969"/>
                  </a:lnTo>
                  <a:lnTo>
                    <a:pt x="3375834" y="1042608"/>
                  </a:lnTo>
                  <a:lnTo>
                    <a:pt x="3376820" y="1043247"/>
                  </a:lnTo>
                  <a:lnTo>
                    <a:pt x="3377806" y="1043886"/>
                  </a:lnTo>
                  <a:lnTo>
                    <a:pt x="3378792" y="1044524"/>
                  </a:lnTo>
                  <a:lnTo>
                    <a:pt x="3379777" y="1045163"/>
                  </a:lnTo>
                  <a:lnTo>
                    <a:pt x="3380763" y="1045802"/>
                  </a:lnTo>
                  <a:lnTo>
                    <a:pt x="3381749" y="1046441"/>
                  </a:lnTo>
                  <a:lnTo>
                    <a:pt x="3382735" y="1047080"/>
                  </a:lnTo>
                  <a:lnTo>
                    <a:pt x="3383721" y="1047719"/>
                  </a:lnTo>
                  <a:lnTo>
                    <a:pt x="3384707" y="1048358"/>
                  </a:lnTo>
                  <a:lnTo>
                    <a:pt x="3385693" y="1048997"/>
                  </a:lnTo>
                  <a:lnTo>
                    <a:pt x="3386679" y="1049636"/>
                  </a:lnTo>
                  <a:lnTo>
                    <a:pt x="3387665" y="1050275"/>
                  </a:lnTo>
                  <a:lnTo>
                    <a:pt x="3388651" y="1050914"/>
                  </a:lnTo>
                  <a:lnTo>
                    <a:pt x="3389637" y="1051553"/>
                  </a:lnTo>
                  <a:lnTo>
                    <a:pt x="3390623" y="1052192"/>
                  </a:lnTo>
                  <a:lnTo>
                    <a:pt x="3391609" y="1052831"/>
                  </a:lnTo>
                  <a:lnTo>
                    <a:pt x="3392595" y="1053470"/>
                  </a:lnTo>
                  <a:lnTo>
                    <a:pt x="3393580" y="1054109"/>
                  </a:lnTo>
                  <a:lnTo>
                    <a:pt x="3394566" y="1054748"/>
                  </a:lnTo>
                  <a:lnTo>
                    <a:pt x="3395552" y="1055386"/>
                  </a:lnTo>
                  <a:lnTo>
                    <a:pt x="3396538" y="1056025"/>
                  </a:lnTo>
                  <a:lnTo>
                    <a:pt x="3397524" y="1056664"/>
                  </a:lnTo>
                  <a:lnTo>
                    <a:pt x="3398510" y="1057303"/>
                  </a:lnTo>
                  <a:lnTo>
                    <a:pt x="3399496" y="1057942"/>
                  </a:lnTo>
                  <a:lnTo>
                    <a:pt x="3400482" y="1058581"/>
                  </a:lnTo>
                  <a:lnTo>
                    <a:pt x="3401468" y="1059220"/>
                  </a:lnTo>
                  <a:lnTo>
                    <a:pt x="3402454" y="1059859"/>
                  </a:lnTo>
                  <a:lnTo>
                    <a:pt x="3403440" y="1060498"/>
                  </a:lnTo>
                  <a:lnTo>
                    <a:pt x="3404426" y="1061137"/>
                  </a:lnTo>
                  <a:lnTo>
                    <a:pt x="3405412" y="1061776"/>
                  </a:lnTo>
                  <a:lnTo>
                    <a:pt x="3406398" y="1062415"/>
                  </a:lnTo>
                  <a:lnTo>
                    <a:pt x="3407384" y="1063054"/>
                  </a:lnTo>
                  <a:lnTo>
                    <a:pt x="3408369" y="1063693"/>
                  </a:lnTo>
                  <a:lnTo>
                    <a:pt x="3409355" y="1064332"/>
                  </a:lnTo>
                  <a:lnTo>
                    <a:pt x="3410341" y="1064971"/>
                  </a:lnTo>
                  <a:lnTo>
                    <a:pt x="3411327" y="1065609"/>
                  </a:lnTo>
                  <a:lnTo>
                    <a:pt x="3412313" y="1066248"/>
                  </a:lnTo>
                  <a:lnTo>
                    <a:pt x="3413299" y="1066887"/>
                  </a:lnTo>
                  <a:lnTo>
                    <a:pt x="3414285" y="1067526"/>
                  </a:lnTo>
                  <a:lnTo>
                    <a:pt x="3415271" y="1068165"/>
                  </a:lnTo>
                  <a:lnTo>
                    <a:pt x="3416257" y="1068804"/>
                  </a:lnTo>
                  <a:lnTo>
                    <a:pt x="3417243" y="1069443"/>
                  </a:lnTo>
                  <a:lnTo>
                    <a:pt x="3418229" y="1070082"/>
                  </a:lnTo>
                  <a:lnTo>
                    <a:pt x="3419215" y="1070721"/>
                  </a:lnTo>
                  <a:lnTo>
                    <a:pt x="3420201" y="1071360"/>
                  </a:lnTo>
                  <a:lnTo>
                    <a:pt x="3421187" y="1071999"/>
                  </a:lnTo>
                  <a:lnTo>
                    <a:pt x="3422173" y="1072638"/>
                  </a:lnTo>
                  <a:lnTo>
                    <a:pt x="3423158" y="1073277"/>
                  </a:lnTo>
                  <a:lnTo>
                    <a:pt x="3424144" y="1073916"/>
                  </a:lnTo>
                  <a:lnTo>
                    <a:pt x="3425130" y="1074555"/>
                  </a:lnTo>
                  <a:lnTo>
                    <a:pt x="3426116" y="1075194"/>
                  </a:lnTo>
                  <a:lnTo>
                    <a:pt x="3427102" y="1075832"/>
                  </a:lnTo>
                  <a:lnTo>
                    <a:pt x="3428088" y="1076471"/>
                  </a:lnTo>
                  <a:lnTo>
                    <a:pt x="3429074" y="1077110"/>
                  </a:lnTo>
                  <a:lnTo>
                    <a:pt x="3430060" y="1077749"/>
                  </a:lnTo>
                  <a:lnTo>
                    <a:pt x="3431046" y="1078388"/>
                  </a:lnTo>
                  <a:lnTo>
                    <a:pt x="3432032" y="1079027"/>
                  </a:lnTo>
                  <a:lnTo>
                    <a:pt x="3433018" y="1079666"/>
                  </a:lnTo>
                  <a:lnTo>
                    <a:pt x="3434004" y="1080305"/>
                  </a:lnTo>
                  <a:lnTo>
                    <a:pt x="3434990" y="1080944"/>
                  </a:lnTo>
                  <a:lnTo>
                    <a:pt x="3435976" y="1081583"/>
                  </a:lnTo>
                  <a:lnTo>
                    <a:pt x="3436962" y="1058031"/>
                  </a:lnTo>
                  <a:lnTo>
                    <a:pt x="3437947" y="1058670"/>
                  </a:lnTo>
                  <a:lnTo>
                    <a:pt x="3438933" y="1059308"/>
                  </a:lnTo>
                  <a:lnTo>
                    <a:pt x="3439919" y="1059947"/>
                  </a:lnTo>
                  <a:lnTo>
                    <a:pt x="3440905" y="1060586"/>
                  </a:lnTo>
                  <a:lnTo>
                    <a:pt x="3441891" y="1061225"/>
                  </a:lnTo>
                  <a:lnTo>
                    <a:pt x="3442877" y="1061864"/>
                  </a:lnTo>
                  <a:lnTo>
                    <a:pt x="3443863" y="1062503"/>
                  </a:lnTo>
                  <a:lnTo>
                    <a:pt x="3444849" y="1063142"/>
                  </a:lnTo>
                  <a:lnTo>
                    <a:pt x="3445835" y="1063781"/>
                  </a:lnTo>
                  <a:lnTo>
                    <a:pt x="3446821" y="1064420"/>
                  </a:lnTo>
                  <a:lnTo>
                    <a:pt x="3447807" y="1065059"/>
                  </a:lnTo>
                  <a:lnTo>
                    <a:pt x="3448793" y="1065698"/>
                  </a:lnTo>
                  <a:lnTo>
                    <a:pt x="3449779" y="1066337"/>
                  </a:lnTo>
                  <a:lnTo>
                    <a:pt x="3450765" y="1066976"/>
                  </a:lnTo>
                  <a:lnTo>
                    <a:pt x="3451751" y="1067615"/>
                  </a:lnTo>
                  <a:lnTo>
                    <a:pt x="3452736" y="1068254"/>
                  </a:lnTo>
                  <a:lnTo>
                    <a:pt x="3453722" y="1068893"/>
                  </a:lnTo>
                  <a:lnTo>
                    <a:pt x="3454708" y="1069532"/>
                  </a:lnTo>
                  <a:lnTo>
                    <a:pt x="3455694" y="1070170"/>
                  </a:lnTo>
                  <a:lnTo>
                    <a:pt x="3456680" y="1070809"/>
                  </a:lnTo>
                  <a:lnTo>
                    <a:pt x="3457666" y="1071448"/>
                  </a:lnTo>
                  <a:lnTo>
                    <a:pt x="3458652" y="1072087"/>
                  </a:lnTo>
                  <a:lnTo>
                    <a:pt x="3459638" y="1072726"/>
                  </a:lnTo>
                  <a:lnTo>
                    <a:pt x="3460624" y="1073365"/>
                  </a:lnTo>
                  <a:lnTo>
                    <a:pt x="3461610" y="1074004"/>
                  </a:lnTo>
                  <a:lnTo>
                    <a:pt x="3462596" y="1074643"/>
                  </a:lnTo>
                  <a:lnTo>
                    <a:pt x="3463582" y="1075282"/>
                  </a:lnTo>
                  <a:lnTo>
                    <a:pt x="3464568" y="1075921"/>
                  </a:lnTo>
                  <a:lnTo>
                    <a:pt x="3465554" y="1076560"/>
                  </a:lnTo>
                  <a:lnTo>
                    <a:pt x="3466540" y="1077199"/>
                  </a:lnTo>
                  <a:lnTo>
                    <a:pt x="3467525" y="1077838"/>
                  </a:lnTo>
                  <a:lnTo>
                    <a:pt x="3468511" y="1078477"/>
                  </a:lnTo>
                  <a:lnTo>
                    <a:pt x="3469497" y="1079116"/>
                  </a:lnTo>
                  <a:lnTo>
                    <a:pt x="3470483" y="1079755"/>
                  </a:lnTo>
                  <a:lnTo>
                    <a:pt x="3471469" y="1080393"/>
                  </a:lnTo>
                  <a:lnTo>
                    <a:pt x="3472455" y="1081032"/>
                  </a:lnTo>
                  <a:lnTo>
                    <a:pt x="3473441" y="1081671"/>
                  </a:lnTo>
                  <a:lnTo>
                    <a:pt x="3474427" y="1082310"/>
                  </a:lnTo>
                  <a:lnTo>
                    <a:pt x="3475413" y="1082949"/>
                  </a:lnTo>
                  <a:lnTo>
                    <a:pt x="3476399" y="1083588"/>
                  </a:lnTo>
                  <a:lnTo>
                    <a:pt x="3477385" y="1084227"/>
                  </a:lnTo>
                  <a:lnTo>
                    <a:pt x="3478371" y="1084866"/>
                  </a:lnTo>
                  <a:lnTo>
                    <a:pt x="3479357" y="1085505"/>
                  </a:lnTo>
                  <a:lnTo>
                    <a:pt x="3480343" y="1086144"/>
                  </a:lnTo>
                  <a:lnTo>
                    <a:pt x="3481329" y="1086783"/>
                  </a:lnTo>
                  <a:lnTo>
                    <a:pt x="3482314" y="1087422"/>
                  </a:lnTo>
                  <a:lnTo>
                    <a:pt x="3483300" y="1088061"/>
                  </a:lnTo>
                  <a:lnTo>
                    <a:pt x="3484286" y="1088700"/>
                  </a:lnTo>
                  <a:lnTo>
                    <a:pt x="3485272" y="1089339"/>
                  </a:lnTo>
                  <a:lnTo>
                    <a:pt x="3486258" y="1089978"/>
                  </a:lnTo>
                  <a:lnTo>
                    <a:pt x="3487244" y="1090617"/>
                  </a:lnTo>
                  <a:lnTo>
                    <a:pt x="3488230" y="1091255"/>
                  </a:lnTo>
                  <a:lnTo>
                    <a:pt x="3489216" y="1091894"/>
                  </a:lnTo>
                  <a:lnTo>
                    <a:pt x="3490202" y="1092533"/>
                  </a:lnTo>
                  <a:lnTo>
                    <a:pt x="3491188" y="1093172"/>
                  </a:lnTo>
                  <a:lnTo>
                    <a:pt x="3492174" y="1093811"/>
                  </a:lnTo>
                  <a:lnTo>
                    <a:pt x="3493160" y="1094450"/>
                  </a:lnTo>
                  <a:lnTo>
                    <a:pt x="3494146" y="1095089"/>
                  </a:lnTo>
                  <a:lnTo>
                    <a:pt x="3495132" y="1095728"/>
                  </a:lnTo>
                  <a:lnTo>
                    <a:pt x="3496118" y="1096367"/>
                  </a:lnTo>
                  <a:lnTo>
                    <a:pt x="3497103" y="1097006"/>
                  </a:lnTo>
                  <a:lnTo>
                    <a:pt x="3498089" y="1097645"/>
                  </a:lnTo>
                  <a:lnTo>
                    <a:pt x="3499075" y="1098284"/>
                  </a:lnTo>
                  <a:lnTo>
                    <a:pt x="3500061" y="1098923"/>
                  </a:lnTo>
                  <a:lnTo>
                    <a:pt x="3501047" y="1099562"/>
                  </a:lnTo>
                  <a:lnTo>
                    <a:pt x="3502033" y="1100201"/>
                  </a:lnTo>
                  <a:lnTo>
                    <a:pt x="3503019" y="1100840"/>
                  </a:lnTo>
                  <a:lnTo>
                    <a:pt x="3504005" y="1101478"/>
                  </a:lnTo>
                  <a:lnTo>
                    <a:pt x="3504991" y="1102117"/>
                  </a:lnTo>
                  <a:lnTo>
                    <a:pt x="3505977" y="1102756"/>
                  </a:lnTo>
                  <a:lnTo>
                    <a:pt x="3506963" y="1103395"/>
                  </a:lnTo>
                  <a:lnTo>
                    <a:pt x="3507949" y="1104034"/>
                  </a:lnTo>
                  <a:lnTo>
                    <a:pt x="3508935" y="1104673"/>
                  </a:lnTo>
                  <a:lnTo>
                    <a:pt x="3509921" y="1105312"/>
                  </a:lnTo>
                  <a:lnTo>
                    <a:pt x="3510907" y="1105951"/>
                  </a:lnTo>
                  <a:lnTo>
                    <a:pt x="3511892" y="1106590"/>
                  </a:lnTo>
                  <a:lnTo>
                    <a:pt x="3512878" y="1107229"/>
                  </a:lnTo>
                  <a:lnTo>
                    <a:pt x="3513864" y="1107868"/>
                  </a:lnTo>
                  <a:lnTo>
                    <a:pt x="3514850" y="1108507"/>
                  </a:lnTo>
                  <a:lnTo>
                    <a:pt x="3515836" y="1109146"/>
                  </a:lnTo>
                  <a:lnTo>
                    <a:pt x="3516822" y="1109785"/>
                  </a:lnTo>
                  <a:lnTo>
                    <a:pt x="3517808" y="1110424"/>
                  </a:lnTo>
                  <a:lnTo>
                    <a:pt x="3518794" y="1111063"/>
                  </a:lnTo>
                  <a:lnTo>
                    <a:pt x="3519780" y="1111701"/>
                  </a:lnTo>
                  <a:lnTo>
                    <a:pt x="3520766" y="1112340"/>
                  </a:lnTo>
                  <a:lnTo>
                    <a:pt x="3521752" y="1112979"/>
                  </a:lnTo>
                  <a:lnTo>
                    <a:pt x="3522738" y="1113618"/>
                  </a:lnTo>
                  <a:lnTo>
                    <a:pt x="3523724" y="1114257"/>
                  </a:lnTo>
                  <a:lnTo>
                    <a:pt x="3524710" y="1114896"/>
                  </a:lnTo>
                  <a:lnTo>
                    <a:pt x="3525696" y="1115535"/>
                  </a:lnTo>
                  <a:lnTo>
                    <a:pt x="3526681" y="1116174"/>
                  </a:lnTo>
                  <a:lnTo>
                    <a:pt x="3527667" y="1116813"/>
                  </a:lnTo>
                  <a:lnTo>
                    <a:pt x="3528653" y="1117452"/>
                  </a:lnTo>
                  <a:lnTo>
                    <a:pt x="3529639" y="1118091"/>
                  </a:lnTo>
                  <a:lnTo>
                    <a:pt x="3530625" y="1118730"/>
                  </a:lnTo>
                  <a:lnTo>
                    <a:pt x="3531611" y="1119369"/>
                  </a:lnTo>
                  <a:lnTo>
                    <a:pt x="3532597" y="1120008"/>
                  </a:lnTo>
                  <a:lnTo>
                    <a:pt x="3533583" y="1120647"/>
                  </a:lnTo>
                  <a:lnTo>
                    <a:pt x="3534569" y="1121286"/>
                  </a:lnTo>
                  <a:lnTo>
                    <a:pt x="3535555" y="1121925"/>
                  </a:lnTo>
                  <a:lnTo>
                    <a:pt x="3536541" y="1122563"/>
                  </a:lnTo>
                  <a:lnTo>
                    <a:pt x="3537527" y="1123202"/>
                  </a:lnTo>
                  <a:lnTo>
                    <a:pt x="3538513" y="1123841"/>
                  </a:lnTo>
                  <a:lnTo>
                    <a:pt x="3539499" y="1124480"/>
                  </a:lnTo>
                  <a:lnTo>
                    <a:pt x="3540485" y="1125119"/>
                  </a:lnTo>
                  <a:lnTo>
                    <a:pt x="3541470" y="1125758"/>
                  </a:lnTo>
                  <a:lnTo>
                    <a:pt x="3542456" y="1126397"/>
                  </a:lnTo>
                  <a:lnTo>
                    <a:pt x="3543442" y="1127036"/>
                  </a:lnTo>
                  <a:lnTo>
                    <a:pt x="3544428" y="1127675"/>
                  </a:lnTo>
                  <a:lnTo>
                    <a:pt x="3545414" y="1128314"/>
                  </a:lnTo>
                  <a:lnTo>
                    <a:pt x="3546400" y="1128953"/>
                  </a:lnTo>
                  <a:lnTo>
                    <a:pt x="3547386" y="1129592"/>
                  </a:lnTo>
                  <a:lnTo>
                    <a:pt x="3548372" y="1130231"/>
                  </a:lnTo>
                  <a:lnTo>
                    <a:pt x="3549358" y="1130870"/>
                  </a:lnTo>
                  <a:lnTo>
                    <a:pt x="3550344" y="1131509"/>
                  </a:lnTo>
                  <a:lnTo>
                    <a:pt x="3551330" y="1132148"/>
                  </a:lnTo>
                  <a:lnTo>
                    <a:pt x="3552316" y="1132786"/>
                  </a:lnTo>
                  <a:lnTo>
                    <a:pt x="3553302" y="1133425"/>
                  </a:lnTo>
                  <a:lnTo>
                    <a:pt x="3554288" y="1134064"/>
                  </a:lnTo>
                  <a:lnTo>
                    <a:pt x="3555273" y="1134703"/>
                  </a:lnTo>
                  <a:lnTo>
                    <a:pt x="3556259" y="1135342"/>
                  </a:lnTo>
                  <a:lnTo>
                    <a:pt x="3557245" y="1135981"/>
                  </a:lnTo>
                  <a:lnTo>
                    <a:pt x="3558231" y="1136620"/>
                  </a:lnTo>
                  <a:lnTo>
                    <a:pt x="3559217" y="1137259"/>
                  </a:lnTo>
                  <a:lnTo>
                    <a:pt x="3560203" y="1137898"/>
                  </a:lnTo>
                  <a:lnTo>
                    <a:pt x="3561189" y="1138537"/>
                  </a:lnTo>
                  <a:lnTo>
                    <a:pt x="3562175" y="1139176"/>
                  </a:lnTo>
                  <a:lnTo>
                    <a:pt x="3563161" y="1139815"/>
                  </a:lnTo>
                  <a:lnTo>
                    <a:pt x="3564147" y="1140454"/>
                  </a:lnTo>
                  <a:lnTo>
                    <a:pt x="3565133" y="1141093"/>
                  </a:lnTo>
                  <a:lnTo>
                    <a:pt x="3566119" y="1141732"/>
                  </a:lnTo>
                  <a:lnTo>
                    <a:pt x="3567105" y="1142371"/>
                  </a:lnTo>
                  <a:lnTo>
                    <a:pt x="3568091" y="1143010"/>
                  </a:lnTo>
                  <a:lnTo>
                    <a:pt x="3569077" y="1143648"/>
                  </a:lnTo>
                  <a:lnTo>
                    <a:pt x="3570062" y="1144287"/>
                  </a:lnTo>
                  <a:lnTo>
                    <a:pt x="3571048" y="1144926"/>
                  </a:lnTo>
                  <a:lnTo>
                    <a:pt x="3572034" y="1145565"/>
                  </a:lnTo>
                  <a:lnTo>
                    <a:pt x="3573020" y="1146204"/>
                  </a:lnTo>
                  <a:lnTo>
                    <a:pt x="3574006" y="1146843"/>
                  </a:lnTo>
                  <a:lnTo>
                    <a:pt x="3574992" y="1147482"/>
                  </a:lnTo>
                  <a:lnTo>
                    <a:pt x="3575978" y="1148121"/>
                  </a:lnTo>
                  <a:lnTo>
                    <a:pt x="3576964" y="1148760"/>
                  </a:lnTo>
                  <a:lnTo>
                    <a:pt x="3577950" y="1149399"/>
                  </a:lnTo>
                  <a:lnTo>
                    <a:pt x="3578936" y="1150038"/>
                  </a:lnTo>
                  <a:lnTo>
                    <a:pt x="3579922" y="1150677"/>
                  </a:lnTo>
                  <a:lnTo>
                    <a:pt x="3580908" y="1151316"/>
                  </a:lnTo>
                  <a:lnTo>
                    <a:pt x="3581894" y="1151955"/>
                  </a:lnTo>
                  <a:lnTo>
                    <a:pt x="3582880" y="1152594"/>
                  </a:lnTo>
                  <a:lnTo>
                    <a:pt x="3583866" y="1153233"/>
                  </a:lnTo>
                  <a:lnTo>
                    <a:pt x="3584851" y="1153871"/>
                  </a:lnTo>
                  <a:lnTo>
                    <a:pt x="3585837" y="1154510"/>
                  </a:lnTo>
                  <a:lnTo>
                    <a:pt x="3586823" y="1155149"/>
                  </a:lnTo>
                  <a:lnTo>
                    <a:pt x="3587809" y="1155788"/>
                  </a:lnTo>
                  <a:lnTo>
                    <a:pt x="3588795" y="1156427"/>
                  </a:lnTo>
                  <a:lnTo>
                    <a:pt x="3589781" y="1157066"/>
                  </a:lnTo>
                  <a:lnTo>
                    <a:pt x="3590767" y="1157705"/>
                  </a:lnTo>
                  <a:lnTo>
                    <a:pt x="3591753" y="1158344"/>
                  </a:lnTo>
                  <a:lnTo>
                    <a:pt x="3592739" y="1158983"/>
                  </a:lnTo>
                  <a:lnTo>
                    <a:pt x="3593725" y="1159622"/>
                  </a:lnTo>
                  <a:lnTo>
                    <a:pt x="3594711" y="1160261"/>
                  </a:lnTo>
                  <a:lnTo>
                    <a:pt x="3595697" y="1160900"/>
                  </a:lnTo>
                  <a:lnTo>
                    <a:pt x="3596683" y="1161539"/>
                  </a:lnTo>
                  <a:lnTo>
                    <a:pt x="3597669" y="1162178"/>
                  </a:lnTo>
                  <a:lnTo>
                    <a:pt x="3598655" y="1162817"/>
                  </a:lnTo>
                  <a:lnTo>
                    <a:pt x="3599640" y="1163456"/>
                  </a:lnTo>
                  <a:lnTo>
                    <a:pt x="3600626" y="1164095"/>
                  </a:lnTo>
                  <a:lnTo>
                    <a:pt x="3601612" y="1164733"/>
                  </a:lnTo>
                  <a:lnTo>
                    <a:pt x="3602598" y="1165372"/>
                  </a:lnTo>
                  <a:lnTo>
                    <a:pt x="3603584" y="1166011"/>
                  </a:lnTo>
                  <a:lnTo>
                    <a:pt x="3604570" y="1166650"/>
                  </a:lnTo>
                  <a:lnTo>
                    <a:pt x="3605556" y="1167289"/>
                  </a:lnTo>
                  <a:lnTo>
                    <a:pt x="3606542" y="1167928"/>
                  </a:lnTo>
                  <a:lnTo>
                    <a:pt x="3607528" y="1168567"/>
                  </a:lnTo>
                  <a:lnTo>
                    <a:pt x="3608514" y="1169206"/>
                  </a:lnTo>
                  <a:lnTo>
                    <a:pt x="3609500" y="1169845"/>
                  </a:lnTo>
                  <a:lnTo>
                    <a:pt x="3610486" y="1170484"/>
                  </a:lnTo>
                  <a:lnTo>
                    <a:pt x="3611472" y="1171123"/>
                  </a:lnTo>
                  <a:lnTo>
                    <a:pt x="3612458" y="1171762"/>
                  </a:lnTo>
                  <a:lnTo>
                    <a:pt x="3613444" y="1172401"/>
                  </a:lnTo>
                  <a:lnTo>
                    <a:pt x="3614429" y="1173040"/>
                  </a:lnTo>
                  <a:lnTo>
                    <a:pt x="3615415" y="1173679"/>
                  </a:lnTo>
                  <a:lnTo>
                    <a:pt x="3616401" y="1174318"/>
                  </a:lnTo>
                  <a:lnTo>
                    <a:pt x="3617387" y="1174956"/>
                  </a:lnTo>
                  <a:lnTo>
                    <a:pt x="3618373" y="1175595"/>
                  </a:lnTo>
                  <a:lnTo>
                    <a:pt x="3619359" y="1176234"/>
                  </a:lnTo>
                  <a:lnTo>
                    <a:pt x="3620345" y="1176873"/>
                  </a:lnTo>
                  <a:lnTo>
                    <a:pt x="3621331" y="1177512"/>
                  </a:lnTo>
                  <a:lnTo>
                    <a:pt x="3622317" y="1178151"/>
                  </a:lnTo>
                  <a:lnTo>
                    <a:pt x="3623303" y="1178790"/>
                  </a:lnTo>
                  <a:lnTo>
                    <a:pt x="3624289" y="1179429"/>
                  </a:lnTo>
                  <a:lnTo>
                    <a:pt x="3625275" y="1180068"/>
                  </a:lnTo>
                  <a:lnTo>
                    <a:pt x="3626261" y="1180707"/>
                  </a:lnTo>
                  <a:lnTo>
                    <a:pt x="3627247" y="1181346"/>
                  </a:lnTo>
                  <a:lnTo>
                    <a:pt x="3628233" y="1181985"/>
                  </a:lnTo>
                  <a:lnTo>
                    <a:pt x="3629218" y="1182624"/>
                  </a:lnTo>
                  <a:lnTo>
                    <a:pt x="3630204" y="1183263"/>
                  </a:lnTo>
                  <a:lnTo>
                    <a:pt x="3631190" y="1183902"/>
                  </a:lnTo>
                  <a:lnTo>
                    <a:pt x="3632176" y="1184541"/>
                  </a:lnTo>
                  <a:lnTo>
                    <a:pt x="3633162" y="1185179"/>
                  </a:lnTo>
                  <a:lnTo>
                    <a:pt x="3634148" y="1185818"/>
                  </a:lnTo>
                  <a:lnTo>
                    <a:pt x="3635134" y="1186457"/>
                  </a:lnTo>
                  <a:lnTo>
                    <a:pt x="3636120" y="1187096"/>
                  </a:lnTo>
                  <a:lnTo>
                    <a:pt x="3637106" y="1187735"/>
                  </a:lnTo>
                  <a:lnTo>
                    <a:pt x="3638092" y="1188374"/>
                  </a:lnTo>
                  <a:lnTo>
                    <a:pt x="3639078" y="1189013"/>
                  </a:lnTo>
                  <a:lnTo>
                    <a:pt x="3640064" y="1189652"/>
                  </a:lnTo>
                  <a:lnTo>
                    <a:pt x="3641050" y="1190291"/>
                  </a:lnTo>
                  <a:lnTo>
                    <a:pt x="3642036" y="1190930"/>
                  </a:lnTo>
                  <a:lnTo>
                    <a:pt x="3643022" y="1191569"/>
                  </a:lnTo>
                  <a:lnTo>
                    <a:pt x="3644007" y="1192208"/>
                  </a:lnTo>
                  <a:lnTo>
                    <a:pt x="3644993" y="1192847"/>
                  </a:lnTo>
                  <a:lnTo>
                    <a:pt x="3645979" y="1193486"/>
                  </a:lnTo>
                  <a:lnTo>
                    <a:pt x="3646965" y="1194125"/>
                  </a:lnTo>
                  <a:lnTo>
                    <a:pt x="3647951" y="1194764"/>
                  </a:lnTo>
                  <a:lnTo>
                    <a:pt x="3648937" y="1195403"/>
                  </a:lnTo>
                  <a:lnTo>
                    <a:pt x="3649923" y="1196041"/>
                  </a:lnTo>
                  <a:lnTo>
                    <a:pt x="3650909" y="1196680"/>
                  </a:lnTo>
                  <a:lnTo>
                    <a:pt x="3651895" y="1197319"/>
                  </a:lnTo>
                  <a:lnTo>
                    <a:pt x="3652881" y="1197958"/>
                  </a:lnTo>
                  <a:lnTo>
                    <a:pt x="3653867" y="1198597"/>
                  </a:lnTo>
                  <a:lnTo>
                    <a:pt x="3654853" y="1199236"/>
                  </a:lnTo>
                  <a:lnTo>
                    <a:pt x="3655839" y="1199875"/>
                  </a:lnTo>
                  <a:lnTo>
                    <a:pt x="3656825" y="1200514"/>
                  </a:lnTo>
                  <a:lnTo>
                    <a:pt x="3657811" y="1201153"/>
                  </a:lnTo>
                  <a:lnTo>
                    <a:pt x="3658796" y="1201792"/>
                  </a:lnTo>
                  <a:lnTo>
                    <a:pt x="3659782" y="1202431"/>
                  </a:lnTo>
                  <a:lnTo>
                    <a:pt x="3660768" y="1203070"/>
                  </a:lnTo>
                  <a:lnTo>
                    <a:pt x="3661754" y="1203709"/>
                  </a:lnTo>
                  <a:lnTo>
                    <a:pt x="3662740" y="1204348"/>
                  </a:lnTo>
                  <a:lnTo>
                    <a:pt x="3663726" y="1204987"/>
                  </a:lnTo>
                  <a:lnTo>
                    <a:pt x="3664712" y="1205626"/>
                  </a:lnTo>
                  <a:lnTo>
                    <a:pt x="3665698" y="1206264"/>
                  </a:lnTo>
                  <a:lnTo>
                    <a:pt x="3666684" y="1206903"/>
                  </a:lnTo>
                  <a:lnTo>
                    <a:pt x="3667670" y="1207542"/>
                  </a:lnTo>
                  <a:lnTo>
                    <a:pt x="3668656" y="1208181"/>
                  </a:lnTo>
                  <a:lnTo>
                    <a:pt x="3669642" y="1208820"/>
                  </a:lnTo>
                  <a:lnTo>
                    <a:pt x="3670628" y="1209459"/>
                  </a:lnTo>
                  <a:lnTo>
                    <a:pt x="3671614" y="1210098"/>
                  </a:lnTo>
                  <a:lnTo>
                    <a:pt x="3672600" y="1210737"/>
                  </a:lnTo>
                  <a:lnTo>
                    <a:pt x="3673585" y="1211376"/>
                  </a:lnTo>
                  <a:lnTo>
                    <a:pt x="3674571" y="1212015"/>
                  </a:lnTo>
                  <a:lnTo>
                    <a:pt x="3675557" y="1212654"/>
                  </a:lnTo>
                  <a:lnTo>
                    <a:pt x="3676543" y="1213293"/>
                  </a:lnTo>
                  <a:lnTo>
                    <a:pt x="3677529" y="1213932"/>
                  </a:lnTo>
                  <a:lnTo>
                    <a:pt x="3678515" y="1214571"/>
                  </a:lnTo>
                  <a:lnTo>
                    <a:pt x="3679501" y="1215210"/>
                  </a:lnTo>
                  <a:lnTo>
                    <a:pt x="3680487" y="1215849"/>
                  </a:lnTo>
                  <a:lnTo>
                    <a:pt x="3681473" y="1216488"/>
                  </a:lnTo>
                  <a:lnTo>
                    <a:pt x="3682459" y="1217126"/>
                  </a:lnTo>
                  <a:lnTo>
                    <a:pt x="3683445" y="1217765"/>
                  </a:lnTo>
                  <a:lnTo>
                    <a:pt x="3684431" y="1218404"/>
                  </a:lnTo>
                  <a:lnTo>
                    <a:pt x="3685417" y="1219043"/>
                  </a:lnTo>
                  <a:lnTo>
                    <a:pt x="3686403" y="1219682"/>
                  </a:lnTo>
                  <a:lnTo>
                    <a:pt x="3687389" y="1220321"/>
                  </a:lnTo>
                  <a:lnTo>
                    <a:pt x="3688374" y="1220960"/>
                  </a:lnTo>
                  <a:lnTo>
                    <a:pt x="3689360" y="1221599"/>
                  </a:lnTo>
                  <a:lnTo>
                    <a:pt x="3690346" y="1222238"/>
                  </a:lnTo>
                  <a:lnTo>
                    <a:pt x="3691332" y="1222877"/>
                  </a:lnTo>
                  <a:lnTo>
                    <a:pt x="3692318" y="1223516"/>
                  </a:lnTo>
                  <a:lnTo>
                    <a:pt x="3693304" y="1224155"/>
                  </a:lnTo>
                  <a:lnTo>
                    <a:pt x="3694290" y="1224794"/>
                  </a:lnTo>
                  <a:lnTo>
                    <a:pt x="3695276" y="1225433"/>
                  </a:lnTo>
                  <a:lnTo>
                    <a:pt x="3696262" y="1226072"/>
                  </a:lnTo>
                  <a:lnTo>
                    <a:pt x="3697248" y="1226711"/>
                  </a:lnTo>
                  <a:lnTo>
                    <a:pt x="3698234" y="1227349"/>
                  </a:lnTo>
                  <a:lnTo>
                    <a:pt x="3699220" y="1227988"/>
                  </a:lnTo>
                  <a:lnTo>
                    <a:pt x="3700206" y="1228627"/>
                  </a:lnTo>
                  <a:lnTo>
                    <a:pt x="3701192" y="1229266"/>
                  </a:lnTo>
                  <a:lnTo>
                    <a:pt x="3702177" y="1229905"/>
                  </a:lnTo>
                  <a:lnTo>
                    <a:pt x="3703163" y="1230544"/>
                  </a:lnTo>
                  <a:lnTo>
                    <a:pt x="3704149" y="1231183"/>
                  </a:lnTo>
                  <a:lnTo>
                    <a:pt x="3705135" y="1231822"/>
                  </a:lnTo>
                  <a:lnTo>
                    <a:pt x="3706121" y="1232461"/>
                  </a:lnTo>
                  <a:lnTo>
                    <a:pt x="3707107" y="1233100"/>
                  </a:lnTo>
                  <a:lnTo>
                    <a:pt x="3708093" y="1233739"/>
                  </a:lnTo>
                  <a:lnTo>
                    <a:pt x="3709079" y="1234378"/>
                  </a:lnTo>
                  <a:lnTo>
                    <a:pt x="3710065" y="1235017"/>
                  </a:lnTo>
                  <a:lnTo>
                    <a:pt x="3711051" y="1235656"/>
                  </a:lnTo>
                  <a:lnTo>
                    <a:pt x="3712037" y="1236295"/>
                  </a:lnTo>
                  <a:lnTo>
                    <a:pt x="3713023" y="1236934"/>
                  </a:lnTo>
                  <a:lnTo>
                    <a:pt x="3714009" y="1237573"/>
                  </a:lnTo>
                  <a:lnTo>
                    <a:pt x="3714995" y="1238211"/>
                  </a:lnTo>
                  <a:lnTo>
                    <a:pt x="3715981" y="1238850"/>
                  </a:lnTo>
                  <a:lnTo>
                    <a:pt x="3716966" y="1239489"/>
                  </a:lnTo>
                  <a:lnTo>
                    <a:pt x="3717952" y="1240128"/>
                  </a:lnTo>
                  <a:lnTo>
                    <a:pt x="3718938" y="1240767"/>
                  </a:lnTo>
                  <a:lnTo>
                    <a:pt x="3719924" y="1241406"/>
                  </a:lnTo>
                  <a:lnTo>
                    <a:pt x="3720910" y="1242045"/>
                  </a:lnTo>
                  <a:lnTo>
                    <a:pt x="3721896" y="1242684"/>
                  </a:lnTo>
                  <a:lnTo>
                    <a:pt x="3722882" y="1243323"/>
                  </a:lnTo>
                  <a:lnTo>
                    <a:pt x="3723868" y="1243962"/>
                  </a:lnTo>
                  <a:lnTo>
                    <a:pt x="3724854" y="1244601"/>
                  </a:lnTo>
                  <a:lnTo>
                    <a:pt x="3725840" y="1245240"/>
                  </a:lnTo>
                  <a:lnTo>
                    <a:pt x="3726826" y="1245879"/>
                  </a:lnTo>
                  <a:lnTo>
                    <a:pt x="3727812" y="1246518"/>
                  </a:lnTo>
                  <a:lnTo>
                    <a:pt x="3728798" y="1247157"/>
                  </a:lnTo>
                  <a:lnTo>
                    <a:pt x="3729784" y="1247796"/>
                  </a:lnTo>
                  <a:lnTo>
                    <a:pt x="3730770" y="1248434"/>
                  </a:lnTo>
                  <a:lnTo>
                    <a:pt x="3731755" y="1249073"/>
                  </a:lnTo>
                  <a:lnTo>
                    <a:pt x="3732741" y="1249712"/>
                  </a:lnTo>
                  <a:lnTo>
                    <a:pt x="3733727" y="1250351"/>
                  </a:lnTo>
                  <a:lnTo>
                    <a:pt x="3734713" y="1250990"/>
                  </a:lnTo>
                  <a:lnTo>
                    <a:pt x="3735699" y="1251629"/>
                  </a:lnTo>
                  <a:lnTo>
                    <a:pt x="3736685" y="1252268"/>
                  </a:lnTo>
                  <a:lnTo>
                    <a:pt x="3737671" y="1252907"/>
                  </a:lnTo>
                  <a:lnTo>
                    <a:pt x="3738657" y="1253546"/>
                  </a:lnTo>
                  <a:lnTo>
                    <a:pt x="3739643" y="1254185"/>
                  </a:lnTo>
                  <a:lnTo>
                    <a:pt x="3740629" y="1254824"/>
                  </a:lnTo>
                  <a:lnTo>
                    <a:pt x="3741615" y="1255463"/>
                  </a:lnTo>
                  <a:lnTo>
                    <a:pt x="3742601" y="1256102"/>
                  </a:lnTo>
                  <a:lnTo>
                    <a:pt x="3743587" y="1256741"/>
                  </a:lnTo>
                  <a:lnTo>
                    <a:pt x="3744573" y="1257380"/>
                  </a:lnTo>
                  <a:lnTo>
                    <a:pt x="3745559" y="1258019"/>
                  </a:lnTo>
                  <a:lnTo>
                    <a:pt x="3746544" y="1258657"/>
                  </a:lnTo>
                  <a:lnTo>
                    <a:pt x="3747530" y="1259296"/>
                  </a:lnTo>
                  <a:lnTo>
                    <a:pt x="3748516" y="1259935"/>
                  </a:lnTo>
                  <a:lnTo>
                    <a:pt x="3749502" y="1260574"/>
                  </a:lnTo>
                  <a:lnTo>
                    <a:pt x="3750488" y="1261213"/>
                  </a:lnTo>
                  <a:lnTo>
                    <a:pt x="3751474" y="1261852"/>
                  </a:lnTo>
                  <a:lnTo>
                    <a:pt x="3752460" y="1262491"/>
                  </a:lnTo>
                  <a:lnTo>
                    <a:pt x="3753446" y="1263130"/>
                  </a:lnTo>
                  <a:lnTo>
                    <a:pt x="3754432" y="1263769"/>
                  </a:lnTo>
                  <a:lnTo>
                    <a:pt x="3755418" y="1264408"/>
                  </a:lnTo>
                  <a:lnTo>
                    <a:pt x="3756404" y="1265047"/>
                  </a:lnTo>
                  <a:lnTo>
                    <a:pt x="3757390" y="1265686"/>
                  </a:lnTo>
                  <a:lnTo>
                    <a:pt x="3758376" y="1266325"/>
                  </a:lnTo>
                  <a:lnTo>
                    <a:pt x="3759362" y="1266964"/>
                  </a:lnTo>
                  <a:lnTo>
                    <a:pt x="3760348" y="1267603"/>
                  </a:lnTo>
                  <a:lnTo>
                    <a:pt x="3761333" y="1268242"/>
                  </a:lnTo>
                  <a:lnTo>
                    <a:pt x="3762319" y="1268881"/>
                  </a:lnTo>
                  <a:lnTo>
                    <a:pt x="3763305" y="1269519"/>
                  </a:lnTo>
                  <a:lnTo>
                    <a:pt x="3764291" y="1270158"/>
                  </a:lnTo>
                  <a:lnTo>
                    <a:pt x="3765277" y="1270797"/>
                  </a:lnTo>
                  <a:lnTo>
                    <a:pt x="3766263" y="1271436"/>
                  </a:lnTo>
                  <a:lnTo>
                    <a:pt x="3767249" y="1272075"/>
                  </a:lnTo>
                  <a:lnTo>
                    <a:pt x="3768235" y="1272714"/>
                  </a:lnTo>
                  <a:lnTo>
                    <a:pt x="3769221" y="1273353"/>
                  </a:lnTo>
                  <a:lnTo>
                    <a:pt x="3770207" y="1251114"/>
                  </a:lnTo>
                  <a:lnTo>
                    <a:pt x="3771193" y="1251753"/>
                  </a:lnTo>
                  <a:lnTo>
                    <a:pt x="3772179" y="1252392"/>
                  </a:lnTo>
                  <a:lnTo>
                    <a:pt x="3773165" y="1253031"/>
                  </a:lnTo>
                  <a:lnTo>
                    <a:pt x="3774151" y="1253670"/>
                  </a:lnTo>
                  <a:lnTo>
                    <a:pt x="3775137" y="1254309"/>
                  </a:lnTo>
                  <a:lnTo>
                    <a:pt x="3776122" y="1254948"/>
                  </a:lnTo>
                  <a:lnTo>
                    <a:pt x="3777108" y="1255587"/>
                  </a:lnTo>
                  <a:lnTo>
                    <a:pt x="3778094" y="1256226"/>
                  </a:lnTo>
                  <a:lnTo>
                    <a:pt x="3779080" y="1256865"/>
                  </a:lnTo>
                  <a:lnTo>
                    <a:pt x="3780066" y="1257504"/>
                  </a:lnTo>
                  <a:lnTo>
                    <a:pt x="3781052" y="1258143"/>
                  </a:lnTo>
                  <a:lnTo>
                    <a:pt x="3782038" y="1258782"/>
                  </a:lnTo>
                  <a:lnTo>
                    <a:pt x="3783024" y="1259421"/>
                  </a:lnTo>
                  <a:lnTo>
                    <a:pt x="3784010" y="1260060"/>
                  </a:lnTo>
                  <a:lnTo>
                    <a:pt x="3784996" y="1260698"/>
                  </a:lnTo>
                  <a:lnTo>
                    <a:pt x="3785982" y="1261337"/>
                  </a:lnTo>
                  <a:lnTo>
                    <a:pt x="3786968" y="1261976"/>
                  </a:lnTo>
                  <a:lnTo>
                    <a:pt x="3787954" y="1262615"/>
                  </a:lnTo>
                  <a:lnTo>
                    <a:pt x="3788940" y="1263254"/>
                  </a:lnTo>
                  <a:lnTo>
                    <a:pt x="3789926" y="1263893"/>
                  </a:lnTo>
                  <a:lnTo>
                    <a:pt x="3790911" y="1264532"/>
                  </a:lnTo>
                  <a:lnTo>
                    <a:pt x="3791897" y="1265171"/>
                  </a:lnTo>
                  <a:lnTo>
                    <a:pt x="3792883" y="1265810"/>
                  </a:lnTo>
                  <a:lnTo>
                    <a:pt x="3793869" y="1266449"/>
                  </a:lnTo>
                  <a:lnTo>
                    <a:pt x="3794855" y="1267088"/>
                  </a:lnTo>
                  <a:lnTo>
                    <a:pt x="3795841" y="1267727"/>
                  </a:lnTo>
                  <a:lnTo>
                    <a:pt x="3796827" y="1268366"/>
                  </a:lnTo>
                  <a:lnTo>
                    <a:pt x="3797813" y="1269005"/>
                  </a:lnTo>
                  <a:lnTo>
                    <a:pt x="3798799" y="1269644"/>
                  </a:lnTo>
                  <a:lnTo>
                    <a:pt x="3799785" y="1270283"/>
                  </a:lnTo>
                  <a:lnTo>
                    <a:pt x="3800771" y="1270922"/>
                  </a:lnTo>
                  <a:lnTo>
                    <a:pt x="3801757" y="1271560"/>
                  </a:lnTo>
                  <a:lnTo>
                    <a:pt x="3802743" y="1272199"/>
                  </a:lnTo>
                  <a:lnTo>
                    <a:pt x="3803729" y="1272838"/>
                  </a:lnTo>
                  <a:lnTo>
                    <a:pt x="3804715" y="1273477"/>
                  </a:lnTo>
                  <a:lnTo>
                    <a:pt x="3805700" y="1274116"/>
                  </a:lnTo>
                  <a:lnTo>
                    <a:pt x="3806686" y="1274755"/>
                  </a:lnTo>
                  <a:lnTo>
                    <a:pt x="3807672" y="1275394"/>
                  </a:lnTo>
                  <a:lnTo>
                    <a:pt x="3808658" y="1276033"/>
                  </a:lnTo>
                  <a:lnTo>
                    <a:pt x="3809644" y="1276672"/>
                  </a:lnTo>
                  <a:lnTo>
                    <a:pt x="3810630" y="1277311"/>
                  </a:lnTo>
                  <a:lnTo>
                    <a:pt x="3811616" y="1277950"/>
                  </a:lnTo>
                  <a:lnTo>
                    <a:pt x="3812602" y="1278589"/>
                  </a:lnTo>
                  <a:lnTo>
                    <a:pt x="3813588" y="1279228"/>
                  </a:lnTo>
                  <a:lnTo>
                    <a:pt x="3814574" y="1279867"/>
                  </a:lnTo>
                  <a:lnTo>
                    <a:pt x="3815560" y="1280506"/>
                  </a:lnTo>
                  <a:lnTo>
                    <a:pt x="3816546" y="1281145"/>
                  </a:lnTo>
                  <a:lnTo>
                    <a:pt x="3817532" y="1281783"/>
                  </a:lnTo>
                  <a:lnTo>
                    <a:pt x="3818518" y="1282422"/>
                  </a:lnTo>
                  <a:lnTo>
                    <a:pt x="3819504" y="1283061"/>
                  </a:lnTo>
                  <a:lnTo>
                    <a:pt x="3820489" y="1283700"/>
                  </a:lnTo>
                  <a:lnTo>
                    <a:pt x="3821475" y="1284339"/>
                  </a:lnTo>
                  <a:lnTo>
                    <a:pt x="3822461" y="1284978"/>
                  </a:lnTo>
                  <a:lnTo>
                    <a:pt x="3823447" y="1285617"/>
                  </a:lnTo>
                  <a:lnTo>
                    <a:pt x="3824433" y="1286256"/>
                  </a:lnTo>
                  <a:lnTo>
                    <a:pt x="3825419" y="1286895"/>
                  </a:lnTo>
                  <a:lnTo>
                    <a:pt x="3826405" y="1287534"/>
                  </a:lnTo>
                  <a:lnTo>
                    <a:pt x="3827391" y="1288173"/>
                  </a:lnTo>
                  <a:lnTo>
                    <a:pt x="3828377" y="1288812"/>
                  </a:lnTo>
                  <a:lnTo>
                    <a:pt x="3829363" y="1289451"/>
                  </a:lnTo>
                  <a:lnTo>
                    <a:pt x="3830349" y="1290090"/>
                  </a:lnTo>
                  <a:lnTo>
                    <a:pt x="3831335" y="1290729"/>
                  </a:lnTo>
                  <a:lnTo>
                    <a:pt x="3832321" y="1291368"/>
                  </a:lnTo>
                  <a:lnTo>
                    <a:pt x="3833307" y="1292006"/>
                  </a:lnTo>
                  <a:lnTo>
                    <a:pt x="3834293" y="1292645"/>
                  </a:lnTo>
                  <a:lnTo>
                    <a:pt x="3835278" y="1293284"/>
                  </a:lnTo>
                  <a:lnTo>
                    <a:pt x="3836264" y="1293923"/>
                  </a:lnTo>
                  <a:lnTo>
                    <a:pt x="3837250" y="1294562"/>
                  </a:lnTo>
                  <a:lnTo>
                    <a:pt x="3838236" y="1295201"/>
                  </a:lnTo>
                  <a:lnTo>
                    <a:pt x="3839222" y="1295840"/>
                  </a:lnTo>
                  <a:lnTo>
                    <a:pt x="3840208" y="1296479"/>
                  </a:lnTo>
                  <a:lnTo>
                    <a:pt x="3841194" y="1297118"/>
                  </a:lnTo>
                  <a:lnTo>
                    <a:pt x="3842180" y="1297757"/>
                  </a:lnTo>
                  <a:lnTo>
                    <a:pt x="3843166" y="1275818"/>
                  </a:lnTo>
                  <a:lnTo>
                    <a:pt x="3844152" y="1276457"/>
                  </a:lnTo>
                  <a:lnTo>
                    <a:pt x="3845138" y="1277096"/>
                  </a:lnTo>
                  <a:lnTo>
                    <a:pt x="3846124" y="1277735"/>
                  </a:lnTo>
                  <a:lnTo>
                    <a:pt x="3847110" y="1278374"/>
                  </a:lnTo>
                  <a:lnTo>
                    <a:pt x="3848096" y="1279013"/>
                  </a:lnTo>
                  <a:lnTo>
                    <a:pt x="3849081" y="1279652"/>
                  </a:lnTo>
                  <a:lnTo>
                    <a:pt x="3850067" y="1280291"/>
                  </a:lnTo>
                  <a:lnTo>
                    <a:pt x="3851053" y="1280930"/>
                  </a:lnTo>
                  <a:lnTo>
                    <a:pt x="3852039" y="1281569"/>
                  </a:lnTo>
                  <a:lnTo>
                    <a:pt x="3853025" y="1282208"/>
                  </a:lnTo>
                  <a:lnTo>
                    <a:pt x="3854011" y="1282847"/>
                  </a:lnTo>
                  <a:lnTo>
                    <a:pt x="3854997" y="1283485"/>
                  </a:lnTo>
                  <a:lnTo>
                    <a:pt x="3855983" y="1284124"/>
                  </a:lnTo>
                  <a:lnTo>
                    <a:pt x="3856969" y="1284763"/>
                  </a:lnTo>
                  <a:lnTo>
                    <a:pt x="3857955" y="1285402"/>
                  </a:lnTo>
                  <a:lnTo>
                    <a:pt x="3858941" y="1286041"/>
                  </a:lnTo>
                  <a:lnTo>
                    <a:pt x="3859927" y="1286680"/>
                  </a:lnTo>
                  <a:lnTo>
                    <a:pt x="3860913" y="1287319"/>
                  </a:lnTo>
                  <a:lnTo>
                    <a:pt x="3861899" y="1287958"/>
                  </a:lnTo>
                  <a:lnTo>
                    <a:pt x="3862885" y="1288597"/>
                  </a:lnTo>
                  <a:lnTo>
                    <a:pt x="3863870" y="1289236"/>
                  </a:lnTo>
                  <a:lnTo>
                    <a:pt x="3864856" y="1289875"/>
                  </a:lnTo>
                  <a:lnTo>
                    <a:pt x="3865842" y="1290514"/>
                  </a:lnTo>
                  <a:lnTo>
                    <a:pt x="3866828" y="1291153"/>
                  </a:lnTo>
                  <a:lnTo>
                    <a:pt x="3867814" y="1291792"/>
                  </a:lnTo>
                  <a:lnTo>
                    <a:pt x="3868800" y="1292431"/>
                  </a:lnTo>
                  <a:lnTo>
                    <a:pt x="3869786" y="1293070"/>
                  </a:lnTo>
                  <a:lnTo>
                    <a:pt x="3870772" y="1293709"/>
                  </a:lnTo>
                  <a:lnTo>
                    <a:pt x="3871758" y="1294347"/>
                  </a:lnTo>
                  <a:lnTo>
                    <a:pt x="3872744" y="1294986"/>
                  </a:lnTo>
                  <a:lnTo>
                    <a:pt x="3873730" y="1295625"/>
                  </a:lnTo>
                  <a:lnTo>
                    <a:pt x="3874716" y="1296264"/>
                  </a:lnTo>
                  <a:lnTo>
                    <a:pt x="3875702" y="1296903"/>
                  </a:lnTo>
                  <a:lnTo>
                    <a:pt x="3876688" y="1297542"/>
                  </a:lnTo>
                  <a:lnTo>
                    <a:pt x="3877674" y="1298181"/>
                  </a:lnTo>
                  <a:lnTo>
                    <a:pt x="3878659" y="1298820"/>
                  </a:lnTo>
                  <a:lnTo>
                    <a:pt x="3879645" y="1299459"/>
                  </a:lnTo>
                  <a:lnTo>
                    <a:pt x="3880631" y="1300098"/>
                  </a:lnTo>
                  <a:lnTo>
                    <a:pt x="3881617" y="1300737"/>
                  </a:lnTo>
                  <a:lnTo>
                    <a:pt x="3882603" y="1301376"/>
                  </a:lnTo>
                  <a:lnTo>
                    <a:pt x="3883589" y="1302015"/>
                  </a:lnTo>
                  <a:lnTo>
                    <a:pt x="3884575" y="1302654"/>
                  </a:lnTo>
                  <a:lnTo>
                    <a:pt x="3885561" y="1303293"/>
                  </a:lnTo>
                  <a:lnTo>
                    <a:pt x="3886547" y="1303932"/>
                  </a:lnTo>
                  <a:lnTo>
                    <a:pt x="3887533" y="1304570"/>
                  </a:lnTo>
                  <a:lnTo>
                    <a:pt x="3888519" y="1305209"/>
                  </a:lnTo>
                  <a:lnTo>
                    <a:pt x="3889505" y="1305848"/>
                  </a:lnTo>
                  <a:lnTo>
                    <a:pt x="3890491" y="1306487"/>
                  </a:lnTo>
                  <a:lnTo>
                    <a:pt x="3891477" y="1307126"/>
                  </a:lnTo>
                  <a:lnTo>
                    <a:pt x="3892463" y="1307765"/>
                  </a:lnTo>
                  <a:lnTo>
                    <a:pt x="3893448" y="1308404"/>
                  </a:lnTo>
                  <a:lnTo>
                    <a:pt x="3894434" y="1309043"/>
                  </a:lnTo>
                  <a:lnTo>
                    <a:pt x="3895420" y="1309682"/>
                  </a:lnTo>
                  <a:lnTo>
                    <a:pt x="3896406" y="1310321"/>
                  </a:lnTo>
                  <a:lnTo>
                    <a:pt x="3897392" y="1310960"/>
                  </a:lnTo>
                  <a:lnTo>
                    <a:pt x="3898378" y="1311599"/>
                  </a:lnTo>
                  <a:lnTo>
                    <a:pt x="3899364" y="1312238"/>
                  </a:lnTo>
                  <a:lnTo>
                    <a:pt x="3900350" y="1312877"/>
                  </a:lnTo>
                  <a:lnTo>
                    <a:pt x="3901336" y="1313516"/>
                  </a:lnTo>
                  <a:lnTo>
                    <a:pt x="3902322" y="1314155"/>
                  </a:lnTo>
                  <a:lnTo>
                    <a:pt x="3903308" y="1314794"/>
                  </a:lnTo>
                  <a:lnTo>
                    <a:pt x="3904294" y="1315432"/>
                  </a:lnTo>
                  <a:lnTo>
                    <a:pt x="3905280" y="1316071"/>
                  </a:lnTo>
                  <a:lnTo>
                    <a:pt x="3906266" y="1316710"/>
                  </a:lnTo>
                  <a:lnTo>
                    <a:pt x="3907252" y="1317349"/>
                  </a:lnTo>
                  <a:lnTo>
                    <a:pt x="3908237" y="1317988"/>
                  </a:lnTo>
                  <a:lnTo>
                    <a:pt x="3909223" y="1318627"/>
                  </a:lnTo>
                  <a:lnTo>
                    <a:pt x="3910209" y="1319266"/>
                  </a:lnTo>
                  <a:lnTo>
                    <a:pt x="3911195" y="1319905"/>
                  </a:lnTo>
                  <a:lnTo>
                    <a:pt x="3912181" y="1320544"/>
                  </a:lnTo>
                  <a:lnTo>
                    <a:pt x="3913167" y="1321183"/>
                  </a:lnTo>
                  <a:lnTo>
                    <a:pt x="3914153" y="1321822"/>
                  </a:lnTo>
                  <a:lnTo>
                    <a:pt x="3915139" y="1322461"/>
                  </a:lnTo>
                  <a:lnTo>
                    <a:pt x="3916125" y="1323100"/>
                  </a:lnTo>
                  <a:lnTo>
                    <a:pt x="3917111" y="1323739"/>
                  </a:lnTo>
                  <a:lnTo>
                    <a:pt x="3918097" y="1324378"/>
                  </a:lnTo>
                  <a:lnTo>
                    <a:pt x="3919083" y="1325017"/>
                  </a:lnTo>
                  <a:lnTo>
                    <a:pt x="3920069" y="1325655"/>
                  </a:lnTo>
                  <a:lnTo>
                    <a:pt x="3921055" y="1326294"/>
                  </a:lnTo>
                  <a:lnTo>
                    <a:pt x="3922041" y="1326933"/>
                  </a:lnTo>
                  <a:lnTo>
                    <a:pt x="3923026" y="1327572"/>
                  </a:lnTo>
                  <a:lnTo>
                    <a:pt x="3924012" y="1328211"/>
                  </a:lnTo>
                  <a:lnTo>
                    <a:pt x="3924998" y="1328850"/>
                  </a:lnTo>
                  <a:lnTo>
                    <a:pt x="3925984" y="1329489"/>
                  </a:lnTo>
                  <a:lnTo>
                    <a:pt x="3926970" y="1330128"/>
                  </a:lnTo>
                  <a:lnTo>
                    <a:pt x="3927956" y="1330767"/>
                  </a:lnTo>
                  <a:lnTo>
                    <a:pt x="3928942" y="1331406"/>
                  </a:lnTo>
                  <a:lnTo>
                    <a:pt x="3929928" y="1332045"/>
                  </a:lnTo>
                  <a:lnTo>
                    <a:pt x="3930914" y="1332684"/>
                  </a:lnTo>
                  <a:lnTo>
                    <a:pt x="3931900" y="1333323"/>
                  </a:lnTo>
                  <a:lnTo>
                    <a:pt x="3932886" y="1333962"/>
                  </a:lnTo>
                  <a:lnTo>
                    <a:pt x="3933872" y="1334601"/>
                  </a:lnTo>
                  <a:lnTo>
                    <a:pt x="3934858" y="1335240"/>
                  </a:lnTo>
                  <a:lnTo>
                    <a:pt x="3935844" y="1335879"/>
                  </a:lnTo>
                  <a:lnTo>
                    <a:pt x="3936830" y="1336517"/>
                  </a:lnTo>
                  <a:lnTo>
                    <a:pt x="3937815" y="1337156"/>
                  </a:lnTo>
                  <a:lnTo>
                    <a:pt x="3938801" y="1337795"/>
                  </a:lnTo>
                  <a:lnTo>
                    <a:pt x="3939787" y="1338434"/>
                  </a:lnTo>
                  <a:lnTo>
                    <a:pt x="3940773" y="1339073"/>
                  </a:lnTo>
                  <a:lnTo>
                    <a:pt x="3941759" y="1339712"/>
                  </a:lnTo>
                  <a:lnTo>
                    <a:pt x="3942745" y="1340351"/>
                  </a:lnTo>
                  <a:lnTo>
                    <a:pt x="3943731" y="1340990"/>
                  </a:lnTo>
                  <a:lnTo>
                    <a:pt x="3944717" y="1341629"/>
                  </a:lnTo>
                  <a:lnTo>
                    <a:pt x="3945703" y="1342268"/>
                  </a:lnTo>
                  <a:lnTo>
                    <a:pt x="3946689" y="1342907"/>
                  </a:lnTo>
                  <a:lnTo>
                    <a:pt x="3947675" y="1343546"/>
                  </a:lnTo>
                  <a:lnTo>
                    <a:pt x="3948661" y="1344185"/>
                  </a:lnTo>
                  <a:lnTo>
                    <a:pt x="3949647" y="1344824"/>
                  </a:lnTo>
                  <a:lnTo>
                    <a:pt x="3950633" y="1345463"/>
                  </a:lnTo>
                  <a:lnTo>
                    <a:pt x="3951619" y="1346102"/>
                  </a:lnTo>
                  <a:lnTo>
                    <a:pt x="3952604" y="1346740"/>
                  </a:lnTo>
                  <a:lnTo>
                    <a:pt x="3953590" y="1347379"/>
                  </a:lnTo>
                  <a:lnTo>
                    <a:pt x="3954576" y="1348018"/>
                  </a:lnTo>
                  <a:lnTo>
                    <a:pt x="3955562" y="1348657"/>
                  </a:lnTo>
                  <a:lnTo>
                    <a:pt x="3956548" y="1349296"/>
                  </a:lnTo>
                  <a:lnTo>
                    <a:pt x="3957534" y="1349935"/>
                  </a:lnTo>
                  <a:lnTo>
                    <a:pt x="3958520" y="1350574"/>
                  </a:lnTo>
                  <a:lnTo>
                    <a:pt x="3959506" y="1351213"/>
                  </a:lnTo>
                  <a:lnTo>
                    <a:pt x="3960492" y="1351852"/>
                  </a:lnTo>
                  <a:lnTo>
                    <a:pt x="3961478" y="1352491"/>
                  </a:lnTo>
                  <a:lnTo>
                    <a:pt x="3962464" y="1353130"/>
                  </a:lnTo>
                  <a:lnTo>
                    <a:pt x="3963450" y="1353769"/>
                  </a:lnTo>
                  <a:lnTo>
                    <a:pt x="3964436" y="1354408"/>
                  </a:lnTo>
                  <a:lnTo>
                    <a:pt x="3965422" y="1355047"/>
                  </a:lnTo>
                  <a:lnTo>
                    <a:pt x="3966408" y="1355686"/>
                  </a:lnTo>
                  <a:lnTo>
                    <a:pt x="3967393" y="1356325"/>
                  </a:lnTo>
                  <a:lnTo>
                    <a:pt x="3968379" y="1356963"/>
                  </a:lnTo>
                  <a:lnTo>
                    <a:pt x="3969365" y="1357602"/>
                  </a:lnTo>
                  <a:lnTo>
                    <a:pt x="3970351" y="1358241"/>
                  </a:lnTo>
                  <a:lnTo>
                    <a:pt x="3971337" y="1358880"/>
                  </a:lnTo>
                  <a:lnTo>
                    <a:pt x="3972323" y="1359519"/>
                  </a:lnTo>
                  <a:lnTo>
                    <a:pt x="3973309" y="1360158"/>
                  </a:lnTo>
                  <a:lnTo>
                    <a:pt x="3974295" y="1360797"/>
                  </a:lnTo>
                  <a:lnTo>
                    <a:pt x="3975281" y="1361436"/>
                  </a:lnTo>
                  <a:lnTo>
                    <a:pt x="3976267" y="1362075"/>
                  </a:lnTo>
                  <a:lnTo>
                    <a:pt x="3977253" y="1362714"/>
                  </a:lnTo>
                  <a:lnTo>
                    <a:pt x="3978239" y="1363353"/>
                  </a:lnTo>
                  <a:lnTo>
                    <a:pt x="3979225" y="1363992"/>
                  </a:lnTo>
                  <a:lnTo>
                    <a:pt x="3980211" y="1364631"/>
                  </a:lnTo>
                  <a:lnTo>
                    <a:pt x="3981197" y="1365270"/>
                  </a:lnTo>
                  <a:lnTo>
                    <a:pt x="3982182" y="1365909"/>
                  </a:lnTo>
                  <a:lnTo>
                    <a:pt x="3983168" y="1366548"/>
                  </a:lnTo>
                  <a:lnTo>
                    <a:pt x="3984154" y="1367187"/>
                  </a:lnTo>
                  <a:lnTo>
                    <a:pt x="3985140" y="1367825"/>
                  </a:lnTo>
                  <a:lnTo>
                    <a:pt x="3986126" y="1368464"/>
                  </a:lnTo>
                  <a:lnTo>
                    <a:pt x="3987112" y="1369103"/>
                  </a:lnTo>
                  <a:lnTo>
                    <a:pt x="3988098" y="1369742"/>
                  </a:lnTo>
                  <a:lnTo>
                    <a:pt x="3989084" y="1370381"/>
                  </a:lnTo>
                  <a:lnTo>
                    <a:pt x="3990070" y="1371020"/>
                  </a:lnTo>
                  <a:lnTo>
                    <a:pt x="3991056" y="1371659"/>
                  </a:lnTo>
                  <a:lnTo>
                    <a:pt x="3992042" y="1372298"/>
                  </a:lnTo>
                  <a:lnTo>
                    <a:pt x="3993028" y="1372937"/>
                  </a:lnTo>
                  <a:lnTo>
                    <a:pt x="3994014" y="1373576"/>
                  </a:lnTo>
                  <a:lnTo>
                    <a:pt x="3995000" y="1374215"/>
                  </a:lnTo>
                  <a:lnTo>
                    <a:pt x="3995985" y="1374854"/>
                  </a:lnTo>
                  <a:lnTo>
                    <a:pt x="3996971" y="1375493"/>
                  </a:lnTo>
                  <a:lnTo>
                    <a:pt x="3997957" y="1376132"/>
                  </a:lnTo>
                  <a:lnTo>
                    <a:pt x="3998943" y="1376771"/>
                  </a:lnTo>
                  <a:lnTo>
                    <a:pt x="3999929" y="1377410"/>
                  </a:lnTo>
                  <a:lnTo>
                    <a:pt x="4000915" y="1378048"/>
                  </a:lnTo>
                  <a:lnTo>
                    <a:pt x="4001901" y="1378687"/>
                  </a:lnTo>
                  <a:lnTo>
                    <a:pt x="4002887" y="1379326"/>
                  </a:lnTo>
                  <a:lnTo>
                    <a:pt x="4003873" y="1379965"/>
                  </a:lnTo>
                  <a:lnTo>
                    <a:pt x="4004859" y="1380604"/>
                  </a:lnTo>
                  <a:lnTo>
                    <a:pt x="4005845" y="1381243"/>
                  </a:lnTo>
                  <a:lnTo>
                    <a:pt x="4006831" y="1381882"/>
                  </a:lnTo>
                  <a:lnTo>
                    <a:pt x="4007817" y="1382521"/>
                  </a:lnTo>
                  <a:lnTo>
                    <a:pt x="4008803" y="1383160"/>
                  </a:lnTo>
                  <a:lnTo>
                    <a:pt x="4009789" y="1383799"/>
                  </a:lnTo>
                  <a:lnTo>
                    <a:pt x="4010774" y="1384438"/>
                  </a:lnTo>
                  <a:lnTo>
                    <a:pt x="4011760" y="1385077"/>
                  </a:lnTo>
                  <a:lnTo>
                    <a:pt x="4012746" y="1385716"/>
                  </a:lnTo>
                  <a:lnTo>
                    <a:pt x="4013732" y="1386355"/>
                  </a:lnTo>
                  <a:lnTo>
                    <a:pt x="4014718" y="1386994"/>
                  </a:lnTo>
                  <a:lnTo>
                    <a:pt x="4015704" y="1387633"/>
                  </a:lnTo>
                  <a:lnTo>
                    <a:pt x="4016690" y="1388272"/>
                  </a:lnTo>
                  <a:lnTo>
                    <a:pt x="4017676" y="1388910"/>
                  </a:lnTo>
                  <a:lnTo>
                    <a:pt x="4018662" y="1389549"/>
                  </a:lnTo>
                  <a:lnTo>
                    <a:pt x="4019648" y="1390188"/>
                  </a:lnTo>
                  <a:lnTo>
                    <a:pt x="4020634" y="1390827"/>
                  </a:lnTo>
                  <a:lnTo>
                    <a:pt x="4021620" y="1391466"/>
                  </a:lnTo>
                  <a:lnTo>
                    <a:pt x="4022606" y="1392105"/>
                  </a:lnTo>
                  <a:lnTo>
                    <a:pt x="4023592" y="1392744"/>
                  </a:lnTo>
                  <a:lnTo>
                    <a:pt x="4024578" y="1393383"/>
                  </a:lnTo>
                  <a:lnTo>
                    <a:pt x="4025563" y="1394022"/>
                  </a:lnTo>
                  <a:lnTo>
                    <a:pt x="4026549" y="1394661"/>
                  </a:lnTo>
                  <a:lnTo>
                    <a:pt x="4027535" y="1395300"/>
                  </a:lnTo>
                  <a:lnTo>
                    <a:pt x="4028521" y="1395939"/>
                  </a:lnTo>
                  <a:lnTo>
                    <a:pt x="4029507" y="1396578"/>
                  </a:lnTo>
                  <a:lnTo>
                    <a:pt x="4030493" y="1397217"/>
                  </a:lnTo>
                  <a:lnTo>
                    <a:pt x="4031479" y="1397856"/>
                  </a:lnTo>
                  <a:lnTo>
                    <a:pt x="4032465" y="1398495"/>
                  </a:lnTo>
                  <a:lnTo>
                    <a:pt x="4033451" y="1399133"/>
                  </a:lnTo>
                  <a:lnTo>
                    <a:pt x="4034437" y="1399772"/>
                  </a:lnTo>
                  <a:lnTo>
                    <a:pt x="4035423" y="1400411"/>
                  </a:lnTo>
                  <a:lnTo>
                    <a:pt x="4036409" y="1401050"/>
                  </a:lnTo>
                  <a:lnTo>
                    <a:pt x="4037395" y="1401689"/>
                  </a:lnTo>
                  <a:lnTo>
                    <a:pt x="4038381" y="1402328"/>
                  </a:lnTo>
                  <a:lnTo>
                    <a:pt x="4039367" y="1402967"/>
                  </a:lnTo>
                  <a:lnTo>
                    <a:pt x="4040352" y="1403606"/>
                  </a:lnTo>
                  <a:lnTo>
                    <a:pt x="4041338" y="1404245"/>
                  </a:lnTo>
                  <a:lnTo>
                    <a:pt x="4042324" y="1404884"/>
                  </a:lnTo>
                  <a:lnTo>
                    <a:pt x="4043310" y="1405523"/>
                  </a:lnTo>
                  <a:lnTo>
                    <a:pt x="4044296" y="1406162"/>
                  </a:lnTo>
                  <a:lnTo>
                    <a:pt x="4045282" y="1406801"/>
                  </a:lnTo>
                  <a:lnTo>
                    <a:pt x="4046268" y="1407440"/>
                  </a:lnTo>
                  <a:lnTo>
                    <a:pt x="4047254" y="1408079"/>
                  </a:lnTo>
                  <a:lnTo>
                    <a:pt x="4048240" y="1408718"/>
                  </a:lnTo>
                  <a:lnTo>
                    <a:pt x="4049226" y="1409357"/>
                  </a:lnTo>
                  <a:lnTo>
                    <a:pt x="4050212" y="1409995"/>
                  </a:lnTo>
                  <a:lnTo>
                    <a:pt x="4051198" y="1410634"/>
                  </a:lnTo>
                  <a:lnTo>
                    <a:pt x="4052184" y="1411273"/>
                  </a:lnTo>
                  <a:lnTo>
                    <a:pt x="4053170" y="1411912"/>
                  </a:lnTo>
                  <a:lnTo>
                    <a:pt x="4054156" y="1412551"/>
                  </a:lnTo>
                  <a:lnTo>
                    <a:pt x="4055141" y="1413190"/>
                  </a:lnTo>
                  <a:lnTo>
                    <a:pt x="4056127" y="1413829"/>
                  </a:lnTo>
                  <a:lnTo>
                    <a:pt x="4057113" y="1414468"/>
                  </a:lnTo>
                  <a:lnTo>
                    <a:pt x="4058099" y="1415107"/>
                  </a:lnTo>
                  <a:lnTo>
                    <a:pt x="4059085" y="1415746"/>
                  </a:lnTo>
                  <a:lnTo>
                    <a:pt x="4060071" y="1416385"/>
                  </a:lnTo>
                  <a:lnTo>
                    <a:pt x="4061057" y="1417024"/>
                  </a:lnTo>
                  <a:lnTo>
                    <a:pt x="4062043" y="1417663"/>
                  </a:lnTo>
                  <a:lnTo>
                    <a:pt x="4063029" y="1418302"/>
                  </a:lnTo>
                  <a:lnTo>
                    <a:pt x="4064015" y="1418941"/>
                  </a:lnTo>
                  <a:lnTo>
                    <a:pt x="4065001" y="1419580"/>
                  </a:lnTo>
                  <a:lnTo>
                    <a:pt x="4065987" y="1420218"/>
                  </a:lnTo>
                  <a:lnTo>
                    <a:pt x="4066973" y="1420857"/>
                  </a:lnTo>
                  <a:lnTo>
                    <a:pt x="4067959" y="1421496"/>
                  </a:lnTo>
                  <a:lnTo>
                    <a:pt x="4068945" y="1422135"/>
                  </a:lnTo>
                  <a:lnTo>
                    <a:pt x="4069930" y="1422774"/>
                  </a:lnTo>
                  <a:lnTo>
                    <a:pt x="4070916" y="1423413"/>
                  </a:lnTo>
                  <a:lnTo>
                    <a:pt x="4071902" y="1424052"/>
                  </a:lnTo>
                  <a:lnTo>
                    <a:pt x="4072888" y="1424691"/>
                  </a:lnTo>
                  <a:lnTo>
                    <a:pt x="4073874" y="1425330"/>
                  </a:lnTo>
                  <a:lnTo>
                    <a:pt x="4074860" y="1425969"/>
                  </a:lnTo>
                  <a:lnTo>
                    <a:pt x="4075846" y="1404942"/>
                  </a:lnTo>
                  <a:lnTo>
                    <a:pt x="4076832" y="1405581"/>
                  </a:lnTo>
                  <a:lnTo>
                    <a:pt x="4077818" y="1406220"/>
                  </a:lnTo>
                  <a:lnTo>
                    <a:pt x="4078804" y="1406859"/>
                  </a:lnTo>
                  <a:lnTo>
                    <a:pt x="4079790" y="1407498"/>
                  </a:lnTo>
                  <a:lnTo>
                    <a:pt x="4080776" y="1408137"/>
                  </a:lnTo>
                  <a:lnTo>
                    <a:pt x="4081762" y="1408776"/>
                  </a:lnTo>
                  <a:lnTo>
                    <a:pt x="4082748" y="1409415"/>
                  </a:lnTo>
                  <a:lnTo>
                    <a:pt x="4083734" y="1410054"/>
                  </a:lnTo>
                  <a:lnTo>
                    <a:pt x="4084719" y="1410693"/>
                  </a:lnTo>
                  <a:lnTo>
                    <a:pt x="4085705" y="1411332"/>
                  </a:lnTo>
                  <a:lnTo>
                    <a:pt x="4086691" y="1411971"/>
                  </a:lnTo>
                  <a:lnTo>
                    <a:pt x="4087677" y="1412610"/>
                  </a:lnTo>
                  <a:lnTo>
                    <a:pt x="4088663" y="1413248"/>
                  </a:lnTo>
                  <a:lnTo>
                    <a:pt x="4089649" y="1413887"/>
                  </a:lnTo>
                  <a:lnTo>
                    <a:pt x="4090635" y="1414526"/>
                  </a:lnTo>
                  <a:lnTo>
                    <a:pt x="4091621" y="1415165"/>
                  </a:lnTo>
                  <a:lnTo>
                    <a:pt x="4092607" y="1415804"/>
                  </a:lnTo>
                  <a:lnTo>
                    <a:pt x="4093593" y="1416443"/>
                  </a:lnTo>
                  <a:lnTo>
                    <a:pt x="4094579" y="1417082"/>
                  </a:lnTo>
                  <a:lnTo>
                    <a:pt x="4095565" y="1417721"/>
                  </a:lnTo>
                  <a:lnTo>
                    <a:pt x="4096551" y="1418360"/>
                  </a:lnTo>
                  <a:lnTo>
                    <a:pt x="4097537" y="1418999"/>
                  </a:lnTo>
                  <a:lnTo>
                    <a:pt x="4098523" y="1419638"/>
                  </a:lnTo>
                  <a:lnTo>
                    <a:pt x="4099508" y="1420277"/>
                  </a:lnTo>
                  <a:lnTo>
                    <a:pt x="4100494" y="1399316"/>
                  </a:lnTo>
                  <a:lnTo>
                    <a:pt x="4101480" y="1399955"/>
                  </a:lnTo>
                  <a:lnTo>
                    <a:pt x="4102466" y="1400594"/>
                  </a:lnTo>
                  <a:lnTo>
                    <a:pt x="4103452" y="1401233"/>
                  </a:lnTo>
                  <a:lnTo>
                    <a:pt x="4104438" y="1401872"/>
                  </a:lnTo>
                  <a:lnTo>
                    <a:pt x="4105424" y="1402511"/>
                  </a:lnTo>
                  <a:lnTo>
                    <a:pt x="4106410" y="1403149"/>
                  </a:lnTo>
                  <a:lnTo>
                    <a:pt x="4107396" y="1403788"/>
                  </a:lnTo>
                  <a:lnTo>
                    <a:pt x="4108382" y="1404427"/>
                  </a:lnTo>
                  <a:lnTo>
                    <a:pt x="4109368" y="1405066"/>
                  </a:lnTo>
                  <a:lnTo>
                    <a:pt x="4110354" y="1405705"/>
                  </a:lnTo>
                  <a:lnTo>
                    <a:pt x="4111340" y="1406344"/>
                  </a:lnTo>
                  <a:lnTo>
                    <a:pt x="4112326" y="1406983"/>
                  </a:lnTo>
                  <a:lnTo>
                    <a:pt x="4113312" y="1407622"/>
                  </a:lnTo>
                  <a:lnTo>
                    <a:pt x="4114297" y="1408261"/>
                  </a:lnTo>
                  <a:lnTo>
                    <a:pt x="4115283" y="1408900"/>
                  </a:lnTo>
                  <a:lnTo>
                    <a:pt x="4116269" y="1409539"/>
                  </a:lnTo>
                  <a:lnTo>
                    <a:pt x="4117255" y="1410178"/>
                  </a:lnTo>
                  <a:lnTo>
                    <a:pt x="4118241" y="1410817"/>
                  </a:lnTo>
                  <a:lnTo>
                    <a:pt x="4119227" y="1411456"/>
                  </a:lnTo>
                  <a:lnTo>
                    <a:pt x="4120213" y="1412095"/>
                  </a:lnTo>
                  <a:lnTo>
                    <a:pt x="4121199" y="1412734"/>
                  </a:lnTo>
                  <a:lnTo>
                    <a:pt x="4122185" y="1413373"/>
                  </a:lnTo>
                  <a:lnTo>
                    <a:pt x="4123171" y="1414011"/>
                  </a:lnTo>
                  <a:lnTo>
                    <a:pt x="4124157" y="1414650"/>
                  </a:lnTo>
                  <a:lnTo>
                    <a:pt x="4125143" y="1415289"/>
                  </a:lnTo>
                  <a:lnTo>
                    <a:pt x="4126129" y="1415928"/>
                  </a:lnTo>
                  <a:lnTo>
                    <a:pt x="4127115" y="1416567"/>
                  </a:lnTo>
                  <a:lnTo>
                    <a:pt x="4128101" y="1417206"/>
                  </a:lnTo>
                  <a:lnTo>
                    <a:pt x="4129086" y="1417845"/>
                  </a:lnTo>
                  <a:lnTo>
                    <a:pt x="4130072" y="1418484"/>
                  </a:lnTo>
                  <a:lnTo>
                    <a:pt x="4131058" y="1419123"/>
                  </a:lnTo>
                  <a:lnTo>
                    <a:pt x="4132044" y="1419762"/>
                  </a:lnTo>
                  <a:lnTo>
                    <a:pt x="4133030" y="1420401"/>
                  </a:lnTo>
                  <a:lnTo>
                    <a:pt x="4134016" y="1421040"/>
                  </a:lnTo>
                  <a:lnTo>
                    <a:pt x="4135002" y="1421679"/>
                  </a:lnTo>
                  <a:lnTo>
                    <a:pt x="4135988" y="1422318"/>
                  </a:lnTo>
                  <a:lnTo>
                    <a:pt x="4136974" y="1422957"/>
                  </a:lnTo>
                  <a:lnTo>
                    <a:pt x="4137960" y="1423596"/>
                  </a:lnTo>
                  <a:lnTo>
                    <a:pt x="4138946" y="1424234"/>
                  </a:lnTo>
                  <a:lnTo>
                    <a:pt x="4139932" y="1424873"/>
                  </a:lnTo>
                  <a:lnTo>
                    <a:pt x="4140918" y="1425512"/>
                  </a:lnTo>
                  <a:lnTo>
                    <a:pt x="4141904" y="1426151"/>
                  </a:lnTo>
                  <a:lnTo>
                    <a:pt x="4142889" y="1426790"/>
                  </a:lnTo>
                  <a:lnTo>
                    <a:pt x="4143875" y="1427429"/>
                  </a:lnTo>
                  <a:lnTo>
                    <a:pt x="4144861" y="1428068"/>
                  </a:lnTo>
                  <a:lnTo>
                    <a:pt x="4145847" y="1428707"/>
                  </a:lnTo>
                  <a:lnTo>
                    <a:pt x="4146833" y="1429346"/>
                  </a:lnTo>
                  <a:lnTo>
                    <a:pt x="4147819" y="1429985"/>
                  </a:lnTo>
                  <a:lnTo>
                    <a:pt x="4148805" y="1430624"/>
                  </a:lnTo>
                  <a:lnTo>
                    <a:pt x="4149791" y="1431263"/>
                  </a:lnTo>
                  <a:lnTo>
                    <a:pt x="4150777" y="1431902"/>
                  </a:lnTo>
                  <a:lnTo>
                    <a:pt x="4151763" y="1432541"/>
                  </a:lnTo>
                  <a:lnTo>
                    <a:pt x="4152749" y="1433180"/>
                  </a:lnTo>
                  <a:lnTo>
                    <a:pt x="4153735" y="1433819"/>
                  </a:lnTo>
                  <a:lnTo>
                    <a:pt x="4154721" y="1434457"/>
                  </a:lnTo>
                  <a:lnTo>
                    <a:pt x="4155707" y="1435096"/>
                  </a:lnTo>
                  <a:lnTo>
                    <a:pt x="4156693" y="1435735"/>
                  </a:lnTo>
                  <a:lnTo>
                    <a:pt x="4157678" y="1436374"/>
                  </a:lnTo>
                  <a:lnTo>
                    <a:pt x="4158664" y="1437013"/>
                  </a:lnTo>
                  <a:lnTo>
                    <a:pt x="4159650" y="1437652"/>
                  </a:lnTo>
                  <a:lnTo>
                    <a:pt x="4160636" y="1438291"/>
                  </a:lnTo>
                  <a:lnTo>
                    <a:pt x="4161622" y="1438930"/>
                  </a:lnTo>
                  <a:lnTo>
                    <a:pt x="4162608" y="1439569"/>
                  </a:lnTo>
                  <a:lnTo>
                    <a:pt x="4163594" y="1440208"/>
                  </a:lnTo>
                  <a:lnTo>
                    <a:pt x="4164580" y="1440847"/>
                  </a:lnTo>
                  <a:lnTo>
                    <a:pt x="4165566" y="1441486"/>
                  </a:lnTo>
                  <a:lnTo>
                    <a:pt x="4166552" y="1442125"/>
                  </a:lnTo>
                  <a:lnTo>
                    <a:pt x="4167538" y="1442764"/>
                  </a:lnTo>
                  <a:lnTo>
                    <a:pt x="4168524" y="1443403"/>
                  </a:lnTo>
                  <a:lnTo>
                    <a:pt x="4169510" y="1444042"/>
                  </a:lnTo>
                  <a:lnTo>
                    <a:pt x="4170496" y="1444681"/>
                  </a:lnTo>
                  <a:lnTo>
                    <a:pt x="4171482" y="1445319"/>
                  </a:lnTo>
                  <a:lnTo>
                    <a:pt x="4172467" y="1445958"/>
                  </a:lnTo>
                  <a:lnTo>
                    <a:pt x="4173453" y="1446597"/>
                  </a:lnTo>
                  <a:lnTo>
                    <a:pt x="4174439" y="1447236"/>
                  </a:lnTo>
                  <a:lnTo>
                    <a:pt x="4175425" y="1447875"/>
                  </a:lnTo>
                  <a:lnTo>
                    <a:pt x="4176411" y="1448514"/>
                  </a:lnTo>
                  <a:lnTo>
                    <a:pt x="4177397" y="1449153"/>
                  </a:lnTo>
                  <a:lnTo>
                    <a:pt x="4178383" y="1449792"/>
                  </a:lnTo>
                  <a:lnTo>
                    <a:pt x="4179369" y="1450431"/>
                  </a:lnTo>
                  <a:lnTo>
                    <a:pt x="4180355" y="1451070"/>
                  </a:lnTo>
                  <a:lnTo>
                    <a:pt x="4181341" y="1451709"/>
                  </a:lnTo>
                  <a:lnTo>
                    <a:pt x="4182327" y="1452348"/>
                  </a:lnTo>
                  <a:lnTo>
                    <a:pt x="4183313" y="1452987"/>
                  </a:lnTo>
                  <a:lnTo>
                    <a:pt x="4184299" y="1453626"/>
                  </a:lnTo>
                  <a:lnTo>
                    <a:pt x="4185285" y="1454265"/>
                  </a:lnTo>
                  <a:lnTo>
                    <a:pt x="4186271" y="1454904"/>
                  </a:lnTo>
                  <a:lnTo>
                    <a:pt x="4187256" y="1455542"/>
                  </a:lnTo>
                  <a:lnTo>
                    <a:pt x="4188242" y="1456181"/>
                  </a:lnTo>
                  <a:lnTo>
                    <a:pt x="4189228" y="1456820"/>
                  </a:lnTo>
                  <a:lnTo>
                    <a:pt x="4190214" y="1457459"/>
                  </a:lnTo>
                  <a:lnTo>
                    <a:pt x="4191200" y="1458098"/>
                  </a:lnTo>
                  <a:lnTo>
                    <a:pt x="4192186" y="1458737"/>
                  </a:lnTo>
                  <a:lnTo>
                    <a:pt x="4193172" y="1459376"/>
                  </a:lnTo>
                  <a:lnTo>
                    <a:pt x="4194158" y="1460015"/>
                  </a:lnTo>
                  <a:lnTo>
                    <a:pt x="4195144" y="1460654"/>
                  </a:lnTo>
                  <a:lnTo>
                    <a:pt x="4196130" y="1461293"/>
                  </a:lnTo>
                  <a:lnTo>
                    <a:pt x="4197116" y="1461932"/>
                  </a:lnTo>
                  <a:lnTo>
                    <a:pt x="4198102" y="1462571"/>
                  </a:lnTo>
                  <a:lnTo>
                    <a:pt x="4199088" y="1463210"/>
                  </a:lnTo>
                  <a:lnTo>
                    <a:pt x="4200074" y="1463849"/>
                  </a:lnTo>
                  <a:lnTo>
                    <a:pt x="4201060" y="1464488"/>
                  </a:lnTo>
                  <a:lnTo>
                    <a:pt x="4202045" y="1465127"/>
                  </a:lnTo>
                  <a:lnTo>
                    <a:pt x="4203031" y="1465766"/>
                  </a:lnTo>
                  <a:lnTo>
                    <a:pt x="4204017" y="1466404"/>
                  </a:lnTo>
                  <a:lnTo>
                    <a:pt x="4205003" y="1467043"/>
                  </a:lnTo>
                  <a:lnTo>
                    <a:pt x="4205989" y="1467682"/>
                  </a:lnTo>
                  <a:lnTo>
                    <a:pt x="4206975" y="1468321"/>
                  </a:lnTo>
                  <a:lnTo>
                    <a:pt x="4207961" y="1468960"/>
                  </a:lnTo>
                  <a:lnTo>
                    <a:pt x="4208947" y="1469599"/>
                  </a:lnTo>
                  <a:lnTo>
                    <a:pt x="4209933" y="1470238"/>
                  </a:lnTo>
                  <a:lnTo>
                    <a:pt x="4210919" y="1470877"/>
                  </a:lnTo>
                  <a:lnTo>
                    <a:pt x="4211905" y="1471516"/>
                  </a:lnTo>
                  <a:lnTo>
                    <a:pt x="4212891" y="1472155"/>
                  </a:lnTo>
                  <a:lnTo>
                    <a:pt x="4213877" y="1472794"/>
                  </a:lnTo>
                  <a:lnTo>
                    <a:pt x="4214863" y="1473433"/>
                  </a:lnTo>
                  <a:lnTo>
                    <a:pt x="4215849" y="1474072"/>
                  </a:lnTo>
                  <a:lnTo>
                    <a:pt x="4216834" y="1474711"/>
                  </a:lnTo>
                  <a:lnTo>
                    <a:pt x="4217820" y="1475350"/>
                  </a:lnTo>
                  <a:lnTo>
                    <a:pt x="4218806" y="1475989"/>
                  </a:lnTo>
                  <a:lnTo>
                    <a:pt x="4219792" y="1476627"/>
                  </a:lnTo>
                  <a:lnTo>
                    <a:pt x="4220778" y="1477266"/>
                  </a:lnTo>
                  <a:lnTo>
                    <a:pt x="4221764" y="1477905"/>
                  </a:lnTo>
                  <a:lnTo>
                    <a:pt x="4222750" y="1478544"/>
                  </a:lnTo>
                  <a:lnTo>
                    <a:pt x="4223736" y="1479183"/>
                  </a:lnTo>
                  <a:lnTo>
                    <a:pt x="4224722" y="1479822"/>
                  </a:lnTo>
                  <a:lnTo>
                    <a:pt x="4225708" y="1480461"/>
                  </a:lnTo>
                  <a:lnTo>
                    <a:pt x="4226694" y="1481100"/>
                  </a:lnTo>
                  <a:lnTo>
                    <a:pt x="4227680" y="1481739"/>
                  </a:lnTo>
                  <a:lnTo>
                    <a:pt x="4228666" y="1482378"/>
                  </a:lnTo>
                  <a:lnTo>
                    <a:pt x="4229652" y="1483017"/>
                  </a:lnTo>
                  <a:lnTo>
                    <a:pt x="4230638" y="1483656"/>
                  </a:lnTo>
                  <a:lnTo>
                    <a:pt x="4231623" y="1484295"/>
                  </a:lnTo>
                  <a:lnTo>
                    <a:pt x="4232609" y="1484934"/>
                  </a:lnTo>
                  <a:lnTo>
                    <a:pt x="4233595" y="1485573"/>
                  </a:lnTo>
                  <a:lnTo>
                    <a:pt x="4234581" y="1486212"/>
                  </a:lnTo>
                  <a:lnTo>
                    <a:pt x="4235567" y="1486850"/>
                  </a:lnTo>
                  <a:lnTo>
                    <a:pt x="4236553" y="1487489"/>
                  </a:lnTo>
                  <a:lnTo>
                    <a:pt x="4237539" y="1488128"/>
                  </a:lnTo>
                  <a:lnTo>
                    <a:pt x="4238525" y="1488767"/>
                  </a:lnTo>
                  <a:lnTo>
                    <a:pt x="4239511" y="1489406"/>
                  </a:lnTo>
                  <a:lnTo>
                    <a:pt x="4240497" y="1490045"/>
                  </a:lnTo>
                  <a:lnTo>
                    <a:pt x="4241483" y="1490684"/>
                  </a:lnTo>
                  <a:lnTo>
                    <a:pt x="4242469" y="1491323"/>
                  </a:lnTo>
                  <a:lnTo>
                    <a:pt x="4243455" y="1491962"/>
                  </a:lnTo>
                  <a:lnTo>
                    <a:pt x="4244441" y="1492601"/>
                  </a:lnTo>
                  <a:lnTo>
                    <a:pt x="4245427" y="1493240"/>
                  </a:lnTo>
                  <a:lnTo>
                    <a:pt x="4246412" y="1493879"/>
                  </a:lnTo>
                  <a:lnTo>
                    <a:pt x="4247398" y="1494518"/>
                  </a:lnTo>
                  <a:lnTo>
                    <a:pt x="4248384" y="1495157"/>
                  </a:lnTo>
                  <a:lnTo>
                    <a:pt x="4249370" y="1495796"/>
                  </a:lnTo>
                  <a:lnTo>
                    <a:pt x="4250356" y="1496435"/>
                  </a:lnTo>
                  <a:lnTo>
                    <a:pt x="4251342" y="1497074"/>
                  </a:lnTo>
                  <a:lnTo>
                    <a:pt x="4252328" y="1497712"/>
                  </a:lnTo>
                  <a:lnTo>
                    <a:pt x="4253314" y="1498351"/>
                  </a:lnTo>
                  <a:lnTo>
                    <a:pt x="4254300" y="1498990"/>
                  </a:lnTo>
                  <a:lnTo>
                    <a:pt x="4255286" y="1499629"/>
                  </a:lnTo>
                  <a:lnTo>
                    <a:pt x="4256272" y="1500268"/>
                  </a:lnTo>
                  <a:lnTo>
                    <a:pt x="4257258" y="1500907"/>
                  </a:lnTo>
                  <a:lnTo>
                    <a:pt x="4258244" y="1501546"/>
                  </a:lnTo>
                  <a:lnTo>
                    <a:pt x="4259230" y="1502185"/>
                  </a:lnTo>
                  <a:lnTo>
                    <a:pt x="4260216" y="1502824"/>
                  </a:lnTo>
                  <a:lnTo>
                    <a:pt x="4261201" y="1503463"/>
                  </a:lnTo>
                  <a:lnTo>
                    <a:pt x="4262187" y="1504102"/>
                  </a:lnTo>
                  <a:lnTo>
                    <a:pt x="4263173" y="1504741"/>
                  </a:lnTo>
                  <a:lnTo>
                    <a:pt x="4264159" y="1505380"/>
                  </a:lnTo>
                  <a:lnTo>
                    <a:pt x="4265145" y="1506019"/>
                  </a:lnTo>
                  <a:lnTo>
                    <a:pt x="4266131" y="1506658"/>
                  </a:lnTo>
                  <a:lnTo>
                    <a:pt x="4267117" y="1486223"/>
                  </a:lnTo>
                  <a:lnTo>
                    <a:pt x="4268103" y="1486862"/>
                  </a:lnTo>
                  <a:lnTo>
                    <a:pt x="4269089" y="1487501"/>
                  </a:lnTo>
                  <a:lnTo>
                    <a:pt x="4270075" y="1488140"/>
                  </a:lnTo>
                  <a:lnTo>
                    <a:pt x="4271061" y="1488779"/>
                  </a:lnTo>
                  <a:lnTo>
                    <a:pt x="4272047" y="1489418"/>
                  </a:lnTo>
                  <a:lnTo>
                    <a:pt x="4273033" y="1490057"/>
                  </a:lnTo>
                  <a:lnTo>
                    <a:pt x="4274019" y="1490696"/>
                  </a:lnTo>
                  <a:lnTo>
                    <a:pt x="4275005" y="1491335"/>
                  </a:lnTo>
                  <a:lnTo>
                    <a:pt x="4275990" y="1491974"/>
                  </a:lnTo>
                  <a:lnTo>
                    <a:pt x="4276976" y="1492613"/>
                  </a:lnTo>
                  <a:lnTo>
                    <a:pt x="4277962" y="1493252"/>
                  </a:lnTo>
                  <a:lnTo>
                    <a:pt x="4278948" y="1493891"/>
                  </a:lnTo>
                  <a:lnTo>
                    <a:pt x="4279934" y="1494530"/>
                  </a:lnTo>
                  <a:lnTo>
                    <a:pt x="4280920" y="1495169"/>
                  </a:lnTo>
                  <a:lnTo>
                    <a:pt x="4281906" y="1495808"/>
                  </a:lnTo>
                  <a:lnTo>
                    <a:pt x="4282892" y="1496446"/>
                  </a:lnTo>
                  <a:lnTo>
                    <a:pt x="4283878" y="1497085"/>
                  </a:lnTo>
                  <a:lnTo>
                    <a:pt x="4284864" y="1497724"/>
                  </a:lnTo>
                  <a:lnTo>
                    <a:pt x="4285850" y="1498363"/>
                  </a:lnTo>
                  <a:lnTo>
                    <a:pt x="4286836" y="1499002"/>
                  </a:lnTo>
                  <a:lnTo>
                    <a:pt x="4287822" y="1499641"/>
                  </a:lnTo>
                  <a:lnTo>
                    <a:pt x="4288808" y="1500280"/>
                  </a:lnTo>
                  <a:lnTo>
                    <a:pt x="4289793" y="1500919"/>
                  </a:lnTo>
                  <a:lnTo>
                    <a:pt x="4290779" y="1501558"/>
                  </a:lnTo>
                  <a:lnTo>
                    <a:pt x="4291765" y="1502197"/>
                  </a:lnTo>
                  <a:lnTo>
                    <a:pt x="4292751" y="1502836"/>
                  </a:lnTo>
                  <a:lnTo>
                    <a:pt x="4293737" y="1503475"/>
                  </a:lnTo>
                  <a:lnTo>
                    <a:pt x="4294723" y="1504114"/>
                  </a:lnTo>
                  <a:lnTo>
                    <a:pt x="4295709" y="1504753"/>
                  </a:lnTo>
                  <a:lnTo>
                    <a:pt x="4296695" y="1505392"/>
                  </a:lnTo>
                  <a:lnTo>
                    <a:pt x="4297681" y="1506031"/>
                  </a:lnTo>
                  <a:lnTo>
                    <a:pt x="4298667" y="1506669"/>
                  </a:lnTo>
                  <a:lnTo>
                    <a:pt x="4299653" y="1507308"/>
                  </a:lnTo>
                  <a:lnTo>
                    <a:pt x="4300639" y="1507947"/>
                  </a:lnTo>
                  <a:lnTo>
                    <a:pt x="4301625" y="1508586"/>
                  </a:lnTo>
                  <a:lnTo>
                    <a:pt x="4302611" y="1509225"/>
                  </a:lnTo>
                  <a:lnTo>
                    <a:pt x="4303597" y="1509864"/>
                  </a:lnTo>
                  <a:lnTo>
                    <a:pt x="4304582" y="1510503"/>
                  </a:lnTo>
                  <a:lnTo>
                    <a:pt x="4305568" y="1511142"/>
                  </a:lnTo>
                  <a:lnTo>
                    <a:pt x="4306554" y="1511781"/>
                  </a:lnTo>
                  <a:lnTo>
                    <a:pt x="4307540" y="1512420"/>
                  </a:lnTo>
                  <a:lnTo>
                    <a:pt x="4308526" y="1513059"/>
                  </a:lnTo>
                  <a:lnTo>
                    <a:pt x="4309512" y="1513698"/>
                  </a:lnTo>
                  <a:lnTo>
                    <a:pt x="4310498" y="1514337"/>
                  </a:lnTo>
                  <a:lnTo>
                    <a:pt x="4311484" y="1514976"/>
                  </a:lnTo>
                  <a:lnTo>
                    <a:pt x="4312470" y="1515615"/>
                  </a:lnTo>
                  <a:lnTo>
                    <a:pt x="4313456" y="1516254"/>
                  </a:lnTo>
                  <a:lnTo>
                    <a:pt x="4314442" y="1516893"/>
                  </a:lnTo>
                  <a:lnTo>
                    <a:pt x="4315428" y="1517531"/>
                  </a:lnTo>
                  <a:lnTo>
                    <a:pt x="4316414" y="1518170"/>
                  </a:lnTo>
                  <a:lnTo>
                    <a:pt x="4317400" y="1518809"/>
                  </a:lnTo>
                  <a:lnTo>
                    <a:pt x="4318386" y="1519448"/>
                  </a:lnTo>
                  <a:lnTo>
                    <a:pt x="4319371" y="1520087"/>
                  </a:lnTo>
                  <a:lnTo>
                    <a:pt x="4320357" y="1520726"/>
                  </a:lnTo>
                  <a:lnTo>
                    <a:pt x="4321343" y="1521365"/>
                  </a:lnTo>
                  <a:lnTo>
                    <a:pt x="4322329" y="1522004"/>
                  </a:lnTo>
                  <a:lnTo>
                    <a:pt x="4323315" y="1522643"/>
                  </a:lnTo>
                  <a:lnTo>
                    <a:pt x="4324301" y="1523282"/>
                  </a:lnTo>
                  <a:lnTo>
                    <a:pt x="4325287" y="1523921"/>
                  </a:lnTo>
                  <a:lnTo>
                    <a:pt x="4326273" y="1524560"/>
                  </a:lnTo>
                  <a:lnTo>
                    <a:pt x="4327259" y="1525199"/>
                  </a:lnTo>
                  <a:lnTo>
                    <a:pt x="4328245" y="1525838"/>
                  </a:lnTo>
                  <a:lnTo>
                    <a:pt x="4329231" y="1526477"/>
                  </a:lnTo>
                  <a:lnTo>
                    <a:pt x="4330217" y="1527116"/>
                  </a:lnTo>
                  <a:lnTo>
                    <a:pt x="4331203" y="1527754"/>
                  </a:lnTo>
                  <a:lnTo>
                    <a:pt x="4332189" y="1528393"/>
                  </a:lnTo>
                  <a:lnTo>
                    <a:pt x="4333175" y="1529032"/>
                  </a:lnTo>
                  <a:lnTo>
                    <a:pt x="4334160" y="1529671"/>
                  </a:lnTo>
                  <a:lnTo>
                    <a:pt x="4335146" y="1530310"/>
                  </a:lnTo>
                  <a:lnTo>
                    <a:pt x="4336132" y="1530949"/>
                  </a:lnTo>
                  <a:lnTo>
                    <a:pt x="4337118" y="1531588"/>
                  </a:lnTo>
                  <a:lnTo>
                    <a:pt x="4338104" y="1532227"/>
                  </a:lnTo>
                  <a:lnTo>
                    <a:pt x="4339090" y="1532866"/>
                  </a:lnTo>
                  <a:lnTo>
                    <a:pt x="4340076" y="1533505"/>
                  </a:lnTo>
                  <a:lnTo>
                    <a:pt x="4341062" y="1534144"/>
                  </a:lnTo>
                  <a:lnTo>
                    <a:pt x="4342048" y="1534783"/>
                  </a:lnTo>
                  <a:lnTo>
                    <a:pt x="4343034" y="1535422"/>
                  </a:lnTo>
                  <a:lnTo>
                    <a:pt x="4344020" y="1536061"/>
                  </a:lnTo>
                  <a:lnTo>
                    <a:pt x="4345006" y="1536700"/>
                  </a:lnTo>
                  <a:lnTo>
                    <a:pt x="4345992" y="1537339"/>
                  </a:lnTo>
                  <a:lnTo>
                    <a:pt x="4346978" y="1537977"/>
                  </a:lnTo>
                  <a:lnTo>
                    <a:pt x="4347964" y="1538616"/>
                  </a:lnTo>
                  <a:lnTo>
                    <a:pt x="4348949" y="1539255"/>
                  </a:lnTo>
                  <a:lnTo>
                    <a:pt x="4349935" y="1539894"/>
                  </a:lnTo>
                  <a:lnTo>
                    <a:pt x="4350921" y="1540533"/>
                  </a:lnTo>
                  <a:lnTo>
                    <a:pt x="4351907" y="1541172"/>
                  </a:lnTo>
                  <a:lnTo>
                    <a:pt x="4352893" y="1541811"/>
                  </a:lnTo>
                  <a:lnTo>
                    <a:pt x="4353879" y="1542450"/>
                  </a:lnTo>
                  <a:lnTo>
                    <a:pt x="4354865" y="1543089"/>
                  </a:lnTo>
                  <a:lnTo>
                    <a:pt x="4355851" y="1543728"/>
                  </a:lnTo>
                  <a:lnTo>
                    <a:pt x="4356837" y="1544367"/>
                  </a:lnTo>
                  <a:lnTo>
                    <a:pt x="4357823" y="1545006"/>
                  </a:lnTo>
                  <a:lnTo>
                    <a:pt x="4358809" y="1545645"/>
                  </a:lnTo>
                  <a:lnTo>
                    <a:pt x="4359795" y="1546284"/>
                  </a:lnTo>
                  <a:lnTo>
                    <a:pt x="4360781" y="1546923"/>
                  </a:lnTo>
                  <a:lnTo>
                    <a:pt x="4361767" y="1547562"/>
                  </a:lnTo>
                  <a:lnTo>
                    <a:pt x="4362753" y="1548201"/>
                  </a:lnTo>
                  <a:lnTo>
                    <a:pt x="4363738" y="1548839"/>
                  </a:lnTo>
                  <a:lnTo>
                    <a:pt x="4364724" y="1549478"/>
                  </a:lnTo>
                  <a:lnTo>
                    <a:pt x="4365710" y="1550117"/>
                  </a:lnTo>
                  <a:lnTo>
                    <a:pt x="4366696" y="1550756"/>
                  </a:lnTo>
                  <a:lnTo>
                    <a:pt x="4367682" y="1551395"/>
                  </a:lnTo>
                  <a:lnTo>
                    <a:pt x="4368668" y="1552034"/>
                  </a:lnTo>
                  <a:lnTo>
                    <a:pt x="4369654" y="1552673"/>
                  </a:lnTo>
                  <a:lnTo>
                    <a:pt x="4370640" y="1553312"/>
                  </a:lnTo>
                  <a:lnTo>
                    <a:pt x="4371626" y="1553951"/>
                  </a:lnTo>
                  <a:lnTo>
                    <a:pt x="4372612" y="1554590"/>
                  </a:lnTo>
                  <a:lnTo>
                    <a:pt x="4373598" y="1555229"/>
                  </a:lnTo>
                  <a:lnTo>
                    <a:pt x="4374584" y="1555868"/>
                  </a:lnTo>
                  <a:lnTo>
                    <a:pt x="4375570" y="1556507"/>
                  </a:lnTo>
                  <a:lnTo>
                    <a:pt x="4376556" y="1557146"/>
                  </a:lnTo>
                  <a:lnTo>
                    <a:pt x="4377542" y="1557785"/>
                  </a:lnTo>
                  <a:lnTo>
                    <a:pt x="4378527" y="1558424"/>
                  </a:lnTo>
                  <a:lnTo>
                    <a:pt x="4379513" y="1559062"/>
                  </a:lnTo>
                  <a:lnTo>
                    <a:pt x="4380499" y="1559701"/>
                  </a:lnTo>
                  <a:lnTo>
                    <a:pt x="4381485" y="1560340"/>
                  </a:lnTo>
                  <a:lnTo>
                    <a:pt x="4382471" y="1560979"/>
                  </a:lnTo>
                  <a:lnTo>
                    <a:pt x="4383457" y="1561618"/>
                  </a:lnTo>
                  <a:lnTo>
                    <a:pt x="4384443" y="1562257"/>
                  </a:lnTo>
                  <a:lnTo>
                    <a:pt x="4385429" y="1562896"/>
                  </a:lnTo>
                  <a:lnTo>
                    <a:pt x="4386415" y="1563535"/>
                  </a:lnTo>
                  <a:lnTo>
                    <a:pt x="4387401" y="1564174"/>
                  </a:lnTo>
                  <a:lnTo>
                    <a:pt x="4388387" y="1564813"/>
                  </a:lnTo>
                  <a:lnTo>
                    <a:pt x="4389373" y="1565452"/>
                  </a:lnTo>
                  <a:lnTo>
                    <a:pt x="4390359" y="1566091"/>
                  </a:lnTo>
                  <a:lnTo>
                    <a:pt x="4391345" y="1566730"/>
                  </a:lnTo>
                  <a:lnTo>
                    <a:pt x="4392331" y="1567369"/>
                  </a:lnTo>
                  <a:lnTo>
                    <a:pt x="4393316" y="1568008"/>
                  </a:lnTo>
                  <a:lnTo>
                    <a:pt x="4394302" y="1568647"/>
                  </a:lnTo>
                  <a:lnTo>
                    <a:pt x="4395288" y="1569286"/>
                  </a:lnTo>
                  <a:lnTo>
                    <a:pt x="4396274" y="1569924"/>
                  </a:lnTo>
                  <a:lnTo>
                    <a:pt x="4397260" y="1570563"/>
                  </a:lnTo>
                  <a:lnTo>
                    <a:pt x="4398246" y="1571202"/>
                  </a:lnTo>
                  <a:lnTo>
                    <a:pt x="4399232" y="1571841"/>
                  </a:lnTo>
                  <a:lnTo>
                    <a:pt x="4400218" y="1572480"/>
                  </a:lnTo>
                  <a:lnTo>
                    <a:pt x="4401204" y="1573119"/>
                  </a:lnTo>
                  <a:lnTo>
                    <a:pt x="4402190" y="1573758"/>
                  </a:lnTo>
                  <a:lnTo>
                    <a:pt x="4403176" y="1574397"/>
                  </a:lnTo>
                  <a:lnTo>
                    <a:pt x="4404162" y="1575036"/>
                  </a:lnTo>
                  <a:lnTo>
                    <a:pt x="4405148" y="1575675"/>
                  </a:lnTo>
                  <a:lnTo>
                    <a:pt x="4406134" y="1576314"/>
                  </a:lnTo>
                  <a:lnTo>
                    <a:pt x="4407120" y="1576953"/>
                  </a:lnTo>
                  <a:lnTo>
                    <a:pt x="4408105" y="1577592"/>
                  </a:lnTo>
                  <a:lnTo>
                    <a:pt x="4409091" y="1578231"/>
                  </a:lnTo>
                  <a:lnTo>
                    <a:pt x="4410077" y="1578870"/>
                  </a:lnTo>
                  <a:lnTo>
                    <a:pt x="4411063" y="1579509"/>
                  </a:lnTo>
                  <a:lnTo>
                    <a:pt x="4412049" y="1580147"/>
                  </a:lnTo>
                  <a:lnTo>
                    <a:pt x="4413035" y="1580786"/>
                  </a:lnTo>
                  <a:lnTo>
                    <a:pt x="4414021" y="1581425"/>
                  </a:lnTo>
                  <a:lnTo>
                    <a:pt x="4415007" y="1582064"/>
                  </a:lnTo>
                  <a:lnTo>
                    <a:pt x="4415993" y="1582703"/>
                  </a:lnTo>
                  <a:lnTo>
                    <a:pt x="4416979" y="1583342"/>
                  </a:lnTo>
                  <a:lnTo>
                    <a:pt x="4417965" y="1583981"/>
                  </a:lnTo>
                  <a:lnTo>
                    <a:pt x="4418951" y="1584620"/>
                  </a:lnTo>
                  <a:lnTo>
                    <a:pt x="4419937" y="1585259"/>
                  </a:lnTo>
                  <a:lnTo>
                    <a:pt x="4420923" y="1585898"/>
                  </a:lnTo>
                  <a:lnTo>
                    <a:pt x="4421909" y="1586537"/>
                  </a:lnTo>
                  <a:lnTo>
                    <a:pt x="4422894" y="1587176"/>
                  </a:lnTo>
                  <a:lnTo>
                    <a:pt x="4423880" y="1587815"/>
                  </a:lnTo>
                  <a:lnTo>
                    <a:pt x="4424866" y="1588454"/>
                  </a:lnTo>
                  <a:lnTo>
                    <a:pt x="4425852" y="1589093"/>
                  </a:lnTo>
                  <a:lnTo>
                    <a:pt x="4426838" y="1589732"/>
                  </a:lnTo>
                  <a:lnTo>
                    <a:pt x="4427824" y="1590371"/>
                  </a:lnTo>
                  <a:lnTo>
                    <a:pt x="4428810" y="1591009"/>
                  </a:lnTo>
                  <a:lnTo>
                    <a:pt x="4429796" y="1591648"/>
                  </a:lnTo>
                  <a:lnTo>
                    <a:pt x="4430782" y="1592287"/>
                  </a:lnTo>
                  <a:lnTo>
                    <a:pt x="4431768" y="1592926"/>
                  </a:lnTo>
                  <a:lnTo>
                    <a:pt x="4432754" y="1593565"/>
                  </a:lnTo>
                  <a:lnTo>
                    <a:pt x="4433740" y="1594204"/>
                  </a:lnTo>
                  <a:lnTo>
                    <a:pt x="4434726" y="1594843"/>
                  </a:lnTo>
                  <a:lnTo>
                    <a:pt x="4435712" y="1595482"/>
                  </a:lnTo>
                  <a:lnTo>
                    <a:pt x="4436697" y="1596121"/>
                  </a:lnTo>
                  <a:lnTo>
                    <a:pt x="4437683" y="1596760"/>
                  </a:lnTo>
                  <a:lnTo>
                    <a:pt x="4438669" y="1597399"/>
                  </a:lnTo>
                  <a:lnTo>
                    <a:pt x="4439655" y="1598038"/>
                  </a:lnTo>
                  <a:lnTo>
                    <a:pt x="4440641" y="1598677"/>
                  </a:lnTo>
                  <a:lnTo>
                    <a:pt x="4441627" y="1599316"/>
                  </a:lnTo>
                  <a:lnTo>
                    <a:pt x="4442613" y="1599955"/>
                  </a:lnTo>
                  <a:lnTo>
                    <a:pt x="4443599" y="1600594"/>
                  </a:lnTo>
                  <a:lnTo>
                    <a:pt x="4444585" y="1601232"/>
                  </a:lnTo>
                  <a:lnTo>
                    <a:pt x="4445571" y="1601871"/>
                  </a:lnTo>
                  <a:lnTo>
                    <a:pt x="4446557" y="1602510"/>
                  </a:lnTo>
                  <a:lnTo>
                    <a:pt x="4447543" y="1603149"/>
                  </a:lnTo>
                  <a:lnTo>
                    <a:pt x="4448529" y="1603788"/>
                  </a:lnTo>
                  <a:lnTo>
                    <a:pt x="4449515" y="1604427"/>
                  </a:lnTo>
                  <a:lnTo>
                    <a:pt x="4450501" y="1605066"/>
                  </a:lnTo>
                  <a:lnTo>
                    <a:pt x="4451486" y="1605705"/>
                  </a:lnTo>
                  <a:lnTo>
                    <a:pt x="4452472" y="1606344"/>
                  </a:lnTo>
                  <a:lnTo>
                    <a:pt x="4453458" y="1606983"/>
                  </a:lnTo>
                  <a:lnTo>
                    <a:pt x="4454444" y="1607622"/>
                  </a:lnTo>
                  <a:lnTo>
                    <a:pt x="4455430" y="1608261"/>
                  </a:lnTo>
                  <a:lnTo>
                    <a:pt x="4456416" y="1608900"/>
                  </a:lnTo>
                  <a:lnTo>
                    <a:pt x="4457402" y="1609539"/>
                  </a:lnTo>
                  <a:lnTo>
                    <a:pt x="4458388" y="1610178"/>
                  </a:lnTo>
                  <a:lnTo>
                    <a:pt x="4459374" y="1610817"/>
                  </a:lnTo>
                  <a:lnTo>
                    <a:pt x="4460360" y="1611455"/>
                  </a:lnTo>
                  <a:lnTo>
                    <a:pt x="4461346" y="1612094"/>
                  </a:lnTo>
                  <a:lnTo>
                    <a:pt x="4462332" y="1612733"/>
                  </a:lnTo>
                  <a:lnTo>
                    <a:pt x="4463318" y="1613372"/>
                  </a:lnTo>
                  <a:lnTo>
                    <a:pt x="4464304" y="1614011"/>
                  </a:lnTo>
                  <a:lnTo>
                    <a:pt x="4465290" y="1614650"/>
                  </a:lnTo>
                  <a:lnTo>
                    <a:pt x="4466275" y="1615289"/>
                  </a:lnTo>
                  <a:lnTo>
                    <a:pt x="4467261" y="1615928"/>
                  </a:lnTo>
                  <a:lnTo>
                    <a:pt x="4468247" y="1616567"/>
                  </a:lnTo>
                  <a:lnTo>
                    <a:pt x="4469233" y="1617206"/>
                  </a:lnTo>
                  <a:lnTo>
                    <a:pt x="4470219" y="1617845"/>
                  </a:lnTo>
                  <a:lnTo>
                    <a:pt x="4471205" y="1618484"/>
                  </a:lnTo>
                  <a:lnTo>
                    <a:pt x="4472191" y="1619123"/>
                  </a:lnTo>
                  <a:lnTo>
                    <a:pt x="4473177" y="1619762"/>
                  </a:lnTo>
                  <a:lnTo>
                    <a:pt x="4474163" y="1620401"/>
                  </a:lnTo>
                  <a:lnTo>
                    <a:pt x="4475149" y="1621040"/>
                  </a:lnTo>
                  <a:lnTo>
                    <a:pt x="4476135" y="1621679"/>
                  </a:lnTo>
                  <a:lnTo>
                    <a:pt x="4477121" y="1622317"/>
                  </a:lnTo>
                  <a:lnTo>
                    <a:pt x="4478107" y="1622956"/>
                  </a:lnTo>
                  <a:lnTo>
                    <a:pt x="4479093" y="1623595"/>
                  </a:lnTo>
                  <a:lnTo>
                    <a:pt x="4480079" y="1624234"/>
                  </a:lnTo>
                  <a:lnTo>
                    <a:pt x="4481064" y="1624873"/>
                  </a:lnTo>
                  <a:lnTo>
                    <a:pt x="4482050" y="1625512"/>
                  </a:lnTo>
                  <a:lnTo>
                    <a:pt x="4483036" y="1626151"/>
                  </a:lnTo>
                  <a:lnTo>
                    <a:pt x="4484022" y="1626790"/>
                  </a:lnTo>
                  <a:lnTo>
                    <a:pt x="4485008" y="1627429"/>
                  </a:lnTo>
                  <a:lnTo>
                    <a:pt x="4485994" y="1628068"/>
                  </a:lnTo>
                  <a:lnTo>
                    <a:pt x="4486980" y="1628707"/>
                  </a:lnTo>
                  <a:lnTo>
                    <a:pt x="4487966" y="1629346"/>
                  </a:lnTo>
                  <a:lnTo>
                    <a:pt x="4488952" y="1629985"/>
                  </a:lnTo>
                  <a:lnTo>
                    <a:pt x="4489938" y="1630624"/>
                  </a:lnTo>
                  <a:lnTo>
                    <a:pt x="4490924" y="1631263"/>
                  </a:lnTo>
                  <a:lnTo>
                    <a:pt x="4491910" y="1631902"/>
                  </a:lnTo>
                  <a:lnTo>
                    <a:pt x="4492896" y="1632540"/>
                  </a:lnTo>
                  <a:lnTo>
                    <a:pt x="4493882" y="1633179"/>
                  </a:lnTo>
                  <a:lnTo>
                    <a:pt x="4494868" y="1633818"/>
                  </a:lnTo>
                  <a:lnTo>
                    <a:pt x="4495853" y="1634457"/>
                  </a:lnTo>
                  <a:lnTo>
                    <a:pt x="4496839" y="1635096"/>
                  </a:lnTo>
                  <a:lnTo>
                    <a:pt x="4497825" y="1635735"/>
                  </a:lnTo>
                  <a:lnTo>
                    <a:pt x="4498811" y="1636374"/>
                  </a:lnTo>
                  <a:lnTo>
                    <a:pt x="4499797" y="1637013"/>
                  </a:lnTo>
                  <a:lnTo>
                    <a:pt x="4500783" y="1637652"/>
                  </a:lnTo>
                  <a:lnTo>
                    <a:pt x="4501769" y="1638291"/>
                  </a:lnTo>
                  <a:lnTo>
                    <a:pt x="4502755" y="1638930"/>
                  </a:lnTo>
                  <a:lnTo>
                    <a:pt x="4503741" y="1639569"/>
                  </a:lnTo>
                  <a:lnTo>
                    <a:pt x="4504727" y="1640208"/>
                  </a:lnTo>
                  <a:lnTo>
                    <a:pt x="4505713" y="1640847"/>
                  </a:lnTo>
                  <a:lnTo>
                    <a:pt x="4506699" y="1641486"/>
                  </a:lnTo>
                  <a:lnTo>
                    <a:pt x="4507685" y="1642125"/>
                  </a:lnTo>
                  <a:lnTo>
                    <a:pt x="4508671" y="1642764"/>
                  </a:lnTo>
                  <a:lnTo>
                    <a:pt x="4509657" y="1643402"/>
                  </a:lnTo>
                  <a:lnTo>
                    <a:pt x="4510642" y="1644041"/>
                  </a:lnTo>
                  <a:lnTo>
                    <a:pt x="4511628" y="1644680"/>
                  </a:lnTo>
                  <a:lnTo>
                    <a:pt x="4512614" y="1645319"/>
                  </a:lnTo>
                  <a:lnTo>
                    <a:pt x="4513600" y="1645958"/>
                  </a:lnTo>
                  <a:lnTo>
                    <a:pt x="4514586" y="1646597"/>
                  </a:lnTo>
                  <a:lnTo>
                    <a:pt x="4515572" y="1647236"/>
                  </a:lnTo>
                  <a:lnTo>
                    <a:pt x="4516558" y="1647875"/>
                  </a:lnTo>
                  <a:lnTo>
                    <a:pt x="4517544" y="1648514"/>
                  </a:lnTo>
                  <a:lnTo>
                    <a:pt x="4518530" y="1649153"/>
                  </a:lnTo>
                  <a:lnTo>
                    <a:pt x="4519516" y="1649792"/>
                  </a:lnTo>
                  <a:lnTo>
                    <a:pt x="4520502" y="1650431"/>
                  </a:lnTo>
                  <a:lnTo>
                    <a:pt x="4521488" y="1651070"/>
                  </a:lnTo>
                  <a:lnTo>
                    <a:pt x="4522474" y="1651709"/>
                  </a:lnTo>
                  <a:lnTo>
                    <a:pt x="4523460" y="1652348"/>
                  </a:lnTo>
                  <a:lnTo>
                    <a:pt x="4524446" y="1652987"/>
                  </a:lnTo>
                  <a:lnTo>
                    <a:pt x="4525431" y="1653625"/>
                  </a:lnTo>
                  <a:lnTo>
                    <a:pt x="4526417" y="1654264"/>
                  </a:lnTo>
                  <a:lnTo>
                    <a:pt x="4527403" y="1654903"/>
                  </a:lnTo>
                  <a:lnTo>
                    <a:pt x="4528389" y="1655542"/>
                  </a:lnTo>
                  <a:lnTo>
                    <a:pt x="4529375" y="1656181"/>
                  </a:lnTo>
                  <a:lnTo>
                    <a:pt x="4530361" y="1656820"/>
                  </a:lnTo>
                  <a:lnTo>
                    <a:pt x="4531347" y="1657459"/>
                  </a:lnTo>
                  <a:lnTo>
                    <a:pt x="4532333" y="1658098"/>
                  </a:lnTo>
                  <a:lnTo>
                    <a:pt x="4533319" y="1658737"/>
                  </a:lnTo>
                  <a:lnTo>
                    <a:pt x="4534305" y="1659376"/>
                  </a:lnTo>
                  <a:lnTo>
                    <a:pt x="4535291" y="1660015"/>
                  </a:lnTo>
                  <a:lnTo>
                    <a:pt x="4536277" y="1660654"/>
                  </a:lnTo>
                  <a:lnTo>
                    <a:pt x="4537263" y="1661293"/>
                  </a:lnTo>
                  <a:lnTo>
                    <a:pt x="4538249" y="1661932"/>
                  </a:lnTo>
                  <a:lnTo>
                    <a:pt x="4539235" y="1662571"/>
                  </a:lnTo>
                  <a:lnTo>
                    <a:pt x="4540220" y="1663210"/>
                  </a:lnTo>
                  <a:lnTo>
                    <a:pt x="4541206" y="1663849"/>
                  </a:lnTo>
                  <a:lnTo>
                    <a:pt x="4542192" y="1664487"/>
                  </a:lnTo>
                  <a:lnTo>
                    <a:pt x="4543178" y="1665126"/>
                  </a:lnTo>
                  <a:lnTo>
                    <a:pt x="4544164" y="1665765"/>
                  </a:lnTo>
                  <a:lnTo>
                    <a:pt x="4545150" y="1666404"/>
                  </a:lnTo>
                  <a:lnTo>
                    <a:pt x="4546136" y="1667043"/>
                  </a:lnTo>
                  <a:lnTo>
                    <a:pt x="4547122" y="1667682"/>
                  </a:lnTo>
                  <a:lnTo>
                    <a:pt x="4548108" y="1668321"/>
                  </a:lnTo>
                  <a:lnTo>
                    <a:pt x="4549094" y="1668960"/>
                  </a:lnTo>
                  <a:lnTo>
                    <a:pt x="4550080" y="1669599"/>
                  </a:lnTo>
                  <a:lnTo>
                    <a:pt x="4551066" y="1670238"/>
                  </a:lnTo>
                  <a:lnTo>
                    <a:pt x="4552052" y="1670877"/>
                  </a:lnTo>
                  <a:lnTo>
                    <a:pt x="4553038" y="1671516"/>
                  </a:lnTo>
                  <a:lnTo>
                    <a:pt x="4554024" y="1672155"/>
                  </a:lnTo>
                  <a:lnTo>
                    <a:pt x="4555009" y="1672794"/>
                  </a:lnTo>
                  <a:lnTo>
                    <a:pt x="4555995" y="1673433"/>
                  </a:lnTo>
                  <a:lnTo>
                    <a:pt x="4556981" y="1674072"/>
                  </a:lnTo>
                  <a:lnTo>
                    <a:pt x="4557967" y="1674710"/>
                  </a:lnTo>
                  <a:lnTo>
                    <a:pt x="4558953" y="1675349"/>
                  </a:lnTo>
                  <a:lnTo>
                    <a:pt x="4559939" y="1675988"/>
                  </a:lnTo>
                  <a:lnTo>
                    <a:pt x="4560925" y="1676627"/>
                  </a:lnTo>
                  <a:lnTo>
                    <a:pt x="4561911" y="1677266"/>
                  </a:lnTo>
                  <a:lnTo>
                    <a:pt x="4562897" y="1677905"/>
                  </a:lnTo>
                  <a:lnTo>
                    <a:pt x="4563883" y="1678544"/>
                  </a:lnTo>
                  <a:lnTo>
                    <a:pt x="4564869" y="1679183"/>
                  </a:lnTo>
                  <a:lnTo>
                    <a:pt x="4565855" y="1679822"/>
                  </a:lnTo>
                  <a:lnTo>
                    <a:pt x="4566841" y="1660495"/>
                  </a:lnTo>
                  <a:lnTo>
                    <a:pt x="4567827" y="1661134"/>
                  </a:lnTo>
                  <a:lnTo>
                    <a:pt x="4568813" y="1661773"/>
                  </a:lnTo>
                  <a:lnTo>
                    <a:pt x="4569798" y="1662412"/>
                  </a:lnTo>
                  <a:lnTo>
                    <a:pt x="4570784" y="1663051"/>
                  </a:lnTo>
                  <a:lnTo>
                    <a:pt x="4571770" y="1663690"/>
                  </a:lnTo>
                  <a:lnTo>
                    <a:pt x="4572756" y="1664329"/>
                  </a:lnTo>
                  <a:lnTo>
                    <a:pt x="4573742" y="1664968"/>
                  </a:lnTo>
                  <a:lnTo>
                    <a:pt x="4574728" y="1665607"/>
                  </a:lnTo>
                  <a:lnTo>
                    <a:pt x="4575714" y="1666246"/>
                  </a:lnTo>
                  <a:lnTo>
                    <a:pt x="4576700" y="1666885"/>
                  </a:lnTo>
                  <a:lnTo>
                    <a:pt x="4577686" y="1667524"/>
                  </a:lnTo>
                  <a:lnTo>
                    <a:pt x="4578672" y="1668163"/>
                  </a:lnTo>
                  <a:lnTo>
                    <a:pt x="4579658" y="1668802"/>
                  </a:lnTo>
                  <a:lnTo>
                    <a:pt x="4580644" y="1669441"/>
                  </a:lnTo>
                  <a:lnTo>
                    <a:pt x="4581630" y="1670080"/>
                  </a:lnTo>
                  <a:lnTo>
                    <a:pt x="4582616" y="1670718"/>
                  </a:lnTo>
                  <a:lnTo>
                    <a:pt x="4583601" y="1671357"/>
                  </a:lnTo>
                  <a:lnTo>
                    <a:pt x="4584587" y="1671996"/>
                  </a:lnTo>
                  <a:lnTo>
                    <a:pt x="4585573" y="1672635"/>
                  </a:lnTo>
                  <a:lnTo>
                    <a:pt x="4586559" y="1673274"/>
                  </a:lnTo>
                  <a:lnTo>
                    <a:pt x="4587545" y="1673913"/>
                  </a:lnTo>
                  <a:lnTo>
                    <a:pt x="4588531" y="1674552"/>
                  </a:lnTo>
                  <a:lnTo>
                    <a:pt x="4589517" y="1675191"/>
                  </a:lnTo>
                  <a:lnTo>
                    <a:pt x="4590503" y="1675830"/>
                  </a:lnTo>
                  <a:lnTo>
                    <a:pt x="4591489" y="1676469"/>
                  </a:lnTo>
                  <a:lnTo>
                    <a:pt x="4592475" y="1677108"/>
                  </a:lnTo>
                  <a:lnTo>
                    <a:pt x="4593461" y="1677747"/>
                  </a:lnTo>
                  <a:lnTo>
                    <a:pt x="4594447" y="1678386"/>
                  </a:lnTo>
                  <a:lnTo>
                    <a:pt x="4595433" y="1679025"/>
                  </a:lnTo>
                  <a:lnTo>
                    <a:pt x="4596419" y="1679664"/>
                  </a:lnTo>
                  <a:lnTo>
                    <a:pt x="4597405" y="1680303"/>
                  </a:lnTo>
                  <a:lnTo>
                    <a:pt x="4598390" y="1680942"/>
                  </a:lnTo>
                  <a:lnTo>
                    <a:pt x="4599376" y="1681580"/>
                  </a:lnTo>
                  <a:lnTo>
                    <a:pt x="4600362" y="1682219"/>
                  </a:lnTo>
                  <a:lnTo>
                    <a:pt x="4601348" y="1682858"/>
                  </a:lnTo>
                  <a:lnTo>
                    <a:pt x="4602334" y="1683497"/>
                  </a:lnTo>
                  <a:lnTo>
                    <a:pt x="4603320" y="1684136"/>
                  </a:lnTo>
                  <a:lnTo>
                    <a:pt x="4604306" y="1684775"/>
                  </a:lnTo>
                  <a:lnTo>
                    <a:pt x="4605292" y="1685414"/>
                  </a:lnTo>
                  <a:lnTo>
                    <a:pt x="4606278" y="1686053"/>
                  </a:lnTo>
                  <a:lnTo>
                    <a:pt x="4607264" y="1686692"/>
                  </a:lnTo>
                  <a:lnTo>
                    <a:pt x="4608250" y="1687331"/>
                  </a:lnTo>
                  <a:lnTo>
                    <a:pt x="4609236" y="1687970"/>
                  </a:lnTo>
                  <a:lnTo>
                    <a:pt x="4610222" y="1688609"/>
                  </a:lnTo>
                  <a:lnTo>
                    <a:pt x="4611208" y="1689248"/>
                  </a:lnTo>
                  <a:lnTo>
                    <a:pt x="4612194" y="1689887"/>
                  </a:lnTo>
                  <a:lnTo>
                    <a:pt x="4613179" y="1690526"/>
                  </a:lnTo>
                  <a:lnTo>
                    <a:pt x="4614165" y="1691165"/>
                  </a:lnTo>
                  <a:lnTo>
                    <a:pt x="4615151" y="1691803"/>
                  </a:lnTo>
                  <a:lnTo>
                    <a:pt x="4616137" y="1692442"/>
                  </a:lnTo>
                  <a:lnTo>
                    <a:pt x="4617123" y="1693081"/>
                  </a:lnTo>
                  <a:lnTo>
                    <a:pt x="4618109" y="1693720"/>
                  </a:lnTo>
                  <a:lnTo>
                    <a:pt x="4619095" y="1694359"/>
                  </a:lnTo>
                  <a:lnTo>
                    <a:pt x="4620081" y="1694998"/>
                  </a:lnTo>
                  <a:lnTo>
                    <a:pt x="4621067" y="1695637"/>
                  </a:lnTo>
                  <a:lnTo>
                    <a:pt x="4622053" y="1696276"/>
                  </a:lnTo>
                  <a:lnTo>
                    <a:pt x="4623039" y="1696915"/>
                  </a:lnTo>
                  <a:lnTo>
                    <a:pt x="4624025" y="1697554"/>
                  </a:lnTo>
                  <a:lnTo>
                    <a:pt x="4625011" y="1698193"/>
                  </a:lnTo>
                  <a:lnTo>
                    <a:pt x="4625997" y="1698832"/>
                  </a:lnTo>
                  <a:lnTo>
                    <a:pt x="4626983" y="1699471"/>
                  </a:lnTo>
                  <a:lnTo>
                    <a:pt x="4627968" y="1700110"/>
                  </a:lnTo>
                  <a:lnTo>
                    <a:pt x="4628954" y="1700749"/>
                  </a:lnTo>
                  <a:lnTo>
                    <a:pt x="4629940" y="1701388"/>
                  </a:lnTo>
                  <a:lnTo>
                    <a:pt x="4630926" y="1702026"/>
                  </a:lnTo>
                  <a:lnTo>
                    <a:pt x="4631912" y="1702665"/>
                  </a:lnTo>
                  <a:lnTo>
                    <a:pt x="4632898" y="1703304"/>
                  </a:lnTo>
                  <a:lnTo>
                    <a:pt x="4633884" y="1703943"/>
                  </a:lnTo>
                  <a:lnTo>
                    <a:pt x="4634870" y="1704582"/>
                  </a:lnTo>
                  <a:lnTo>
                    <a:pt x="4635856" y="1705221"/>
                  </a:lnTo>
                  <a:lnTo>
                    <a:pt x="4636842" y="1705860"/>
                  </a:lnTo>
                  <a:lnTo>
                    <a:pt x="4637828" y="1706499"/>
                  </a:lnTo>
                  <a:lnTo>
                    <a:pt x="4638814" y="1707138"/>
                  </a:lnTo>
                  <a:lnTo>
                    <a:pt x="4639800" y="1707777"/>
                  </a:lnTo>
                  <a:lnTo>
                    <a:pt x="4640786" y="1708416"/>
                  </a:lnTo>
                  <a:lnTo>
                    <a:pt x="4641772" y="1709055"/>
                  </a:lnTo>
                  <a:lnTo>
                    <a:pt x="4642757" y="1709694"/>
                  </a:lnTo>
                  <a:lnTo>
                    <a:pt x="4643743" y="1710333"/>
                  </a:lnTo>
                  <a:lnTo>
                    <a:pt x="4644729" y="1710972"/>
                  </a:lnTo>
                  <a:lnTo>
                    <a:pt x="4645715" y="1711611"/>
                  </a:lnTo>
                  <a:lnTo>
                    <a:pt x="4646701" y="1712250"/>
                  </a:lnTo>
                  <a:lnTo>
                    <a:pt x="4647687" y="1712888"/>
                  </a:lnTo>
                  <a:lnTo>
                    <a:pt x="4648673" y="1713527"/>
                  </a:lnTo>
                  <a:lnTo>
                    <a:pt x="4649659" y="1714166"/>
                  </a:lnTo>
                  <a:lnTo>
                    <a:pt x="4650645" y="1714805"/>
                  </a:lnTo>
                  <a:lnTo>
                    <a:pt x="4651631" y="1715444"/>
                  </a:lnTo>
                  <a:lnTo>
                    <a:pt x="4652617" y="1716083"/>
                  </a:lnTo>
                  <a:lnTo>
                    <a:pt x="4653603" y="1716722"/>
                  </a:lnTo>
                  <a:lnTo>
                    <a:pt x="4654589" y="1717361"/>
                  </a:lnTo>
                  <a:lnTo>
                    <a:pt x="4655575" y="1718000"/>
                  </a:lnTo>
                  <a:lnTo>
                    <a:pt x="4656561" y="1718639"/>
                  </a:lnTo>
                  <a:lnTo>
                    <a:pt x="4657546" y="1719278"/>
                  </a:lnTo>
                  <a:lnTo>
                    <a:pt x="4658532" y="1719917"/>
                  </a:lnTo>
                  <a:lnTo>
                    <a:pt x="4659518" y="1720556"/>
                  </a:lnTo>
                  <a:lnTo>
                    <a:pt x="4660504" y="1721195"/>
                  </a:lnTo>
                  <a:lnTo>
                    <a:pt x="4661490" y="1721834"/>
                  </a:lnTo>
                  <a:lnTo>
                    <a:pt x="4662476" y="1722473"/>
                  </a:lnTo>
                  <a:lnTo>
                    <a:pt x="4663462" y="1723111"/>
                  </a:lnTo>
                  <a:lnTo>
                    <a:pt x="4664448" y="1723750"/>
                  </a:lnTo>
                  <a:lnTo>
                    <a:pt x="4665434" y="1724389"/>
                  </a:lnTo>
                  <a:lnTo>
                    <a:pt x="4666420" y="1725028"/>
                  </a:lnTo>
                  <a:lnTo>
                    <a:pt x="4667406" y="1725667"/>
                  </a:lnTo>
                  <a:lnTo>
                    <a:pt x="4668392" y="1726306"/>
                  </a:lnTo>
                  <a:lnTo>
                    <a:pt x="4669378" y="1726945"/>
                  </a:lnTo>
                  <a:lnTo>
                    <a:pt x="4670364" y="1727584"/>
                  </a:lnTo>
                  <a:lnTo>
                    <a:pt x="4671350" y="1728223"/>
                  </a:lnTo>
                  <a:lnTo>
                    <a:pt x="4672335" y="1728862"/>
                  </a:lnTo>
                  <a:lnTo>
                    <a:pt x="4673321" y="1729501"/>
                  </a:lnTo>
                  <a:lnTo>
                    <a:pt x="4674307" y="1730140"/>
                  </a:lnTo>
                  <a:lnTo>
                    <a:pt x="4675293" y="1730779"/>
                  </a:lnTo>
                  <a:lnTo>
                    <a:pt x="4676279" y="1731418"/>
                  </a:lnTo>
                  <a:lnTo>
                    <a:pt x="4677265" y="1732057"/>
                  </a:lnTo>
                  <a:lnTo>
                    <a:pt x="4678251" y="1732696"/>
                  </a:lnTo>
                  <a:lnTo>
                    <a:pt x="4679237" y="1733335"/>
                  </a:lnTo>
                  <a:lnTo>
                    <a:pt x="4680223" y="1733973"/>
                  </a:lnTo>
                  <a:lnTo>
                    <a:pt x="4681209" y="1734612"/>
                  </a:lnTo>
                  <a:lnTo>
                    <a:pt x="4682195" y="1735251"/>
                  </a:lnTo>
                  <a:lnTo>
                    <a:pt x="4683181" y="1735890"/>
                  </a:lnTo>
                  <a:lnTo>
                    <a:pt x="4684167" y="1736529"/>
                  </a:lnTo>
                  <a:lnTo>
                    <a:pt x="4685153" y="1737168"/>
                  </a:lnTo>
                  <a:lnTo>
                    <a:pt x="4686139" y="1737807"/>
                  </a:lnTo>
                  <a:lnTo>
                    <a:pt x="4687124" y="1738446"/>
                  </a:lnTo>
                  <a:lnTo>
                    <a:pt x="4688110" y="1739085"/>
                  </a:lnTo>
                  <a:lnTo>
                    <a:pt x="4689096" y="1739724"/>
                  </a:lnTo>
                  <a:lnTo>
                    <a:pt x="4690082" y="1740363"/>
                  </a:lnTo>
                  <a:lnTo>
                    <a:pt x="4691068" y="1741002"/>
                  </a:lnTo>
                  <a:lnTo>
                    <a:pt x="4692054" y="1741641"/>
                  </a:lnTo>
                  <a:lnTo>
                    <a:pt x="4693040" y="1742280"/>
                  </a:lnTo>
                  <a:lnTo>
                    <a:pt x="4694026" y="1742919"/>
                  </a:lnTo>
                  <a:lnTo>
                    <a:pt x="4695012" y="1743558"/>
                  </a:lnTo>
                  <a:lnTo>
                    <a:pt x="4695998" y="1744196"/>
                  </a:lnTo>
                  <a:lnTo>
                    <a:pt x="4696984" y="1744835"/>
                  </a:lnTo>
                  <a:lnTo>
                    <a:pt x="4697970" y="1745474"/>
                  </a:lnTo>
                  <a:lnTo>
                    <a:pt x="4698956" y="1746113"/>
                  </a:lnTo>
                  <a:lnTo>
                    <a:pt x="4699942" y="1746752"/>
                  </a:lnTo>
                  <a:lnTo>
                    <a:pt x="4700928" y="1747391"/>
                  </a:lnTo>
                  <a:lnTo>
                    <a:pt x="4701913" y="1748030"/>
                  </a:lnTo>
                  <a:lnTo>
                    <a:pt x="4702899" y="1748669"/>
                  </a:lnTo>
                  <a:lnTo>
                    <a:pt x="4703885" y="1749308"/>
                  </a:lnTo>
                  <a:lnTo>
                    <a:pt x="4704871" y="1749947"/>
                  </a:lnTo>
                  <a:lnTo>
                    <a:pt x="4705857" y="1750586"/>
                  </a:lnTo>
                  <a:lnTo>
                    <a:pt x="4706843" y="1751225"/>
                  </a:lnTo>
                  <a:lnTo>
                    <a:pt x="4707829" y="1751864"/>
                  </a:lnTo>
                  <a:lnTo>
                    <a:pt x="4708815" y="1752503"/>
                  </a:lnTo>
                  <a:lnTo>
                    <a:pt x="4709801" y="1753142"/>
                  </a:lnTo>
                  <a:lnTo>
                    <a:pt x="4710787" y="1753781"/>
                  </a:lnTo>
                  <a:lnTo>
                    <a:pt x="4711773" y="1754419"/>
                  </a:lnTo>
                  <a:lnTo>
                    <a:pt x="4712759" y="1755058"/>
                  </a:lnTo>
                  <a:lnTo>
                    <a:pt x="4713745" y="1755697"/>
                  </a:lnTo>
                  <a:lnTo>
                    <a:pt x="4714731" y="1756336"/>
                  </a:lnTo>
                  <a:lnTo>
                    <a:pt x="4715717" y="1756975"/>
                  </a:lnTo>
                  <a:lnTo>
                    <a:pt x="4716702" y="1757614"/>
                  </a:lnTo>
                  <a:lnTo>
                    <a:pt x="4717688" y="1758253"/>
                  </a:lnTo>
                  <a:lnTo>
                    <a:pt x="4718674" y="1758892"/>
                  </a:lnTo>
                  <a:lnTo>
                    <a:pt x="4719660" y="1759531"/>
                  </a:lnTo>
                  <a:lnTo>
                    <a:pt x="4720646" y="1760170"/>
                  </a:lnTo>
                  <a:lnTo>
                    <a:pt x="4721632" y="1760809"/>
                  </a:lnTo>
                  <a:lnTo>
                    <a:pt x="4722618" y="1761448"/>
                  </a:lnTo>
                  <a:lnTo>
                    <a:pt x="4723604" y="1762087"/>
                  </a:lnTo>
                  <a:lnTo>
                    <a:pt x="4724590" y="1762726"/>
                  </a:lnTo>
                  <a:lnTo>
                    <a:pt x="4725576" y="1763365"/>
                  </a:lnTo>
                  <a:lnTo>
                    <a:pt x="4726562" y="1764004"/>
                  </a:lnTo>
                  <a:lnTo>
                    <a:pt x="4727548" y="1764643"/>
                  </a:lnTo>
                  <a:lnTo>
                    <a:pt x="4728534" y="1765281"/>
                  </a:lnTo>
                  <a:lnTo>
                    <a:pt x="4729520" y="1765920"/>
                  </a:lnTo>
                  <a:lnTo>
                    <a:pt x="4730505" y="1766559"/>
                  </a:lnTo>
                  <a:lnTo>
                    <a:pt x="4731491" y="1767198"/>
                  </a:lnTo>
                  <a:lnTo>
                    <a:pt x="4732477" y="1767837"/>
                  </a:lnTo>
                  <a:lnTo>
                    <a:pt x="4733463" y="1768476"/>
                  </a:lnTo>
                  <a:lnTo>
                    <a:pt x="4734449" y="1769115"/>
                  </a:lnTo>
                  <a:lnTo>
                    <a:pt x="4735435" y="1769754"/>
                  </a:lnTo>
                  <a:lnTo>
                    <a:pt x="4736421" y="1770393"/>
                  </a:lnTo>
                  <a:lnTo>
                    <a:pt x="4737407" y="1771032"/>
                  </a:lnTo>
                  <a:lnTo>
                    <a:pt x="4738393" y="1771671"/>
                  </a:lnTo>
                  <a:lnTo>
                    <a:pt x="4739379" y="1772310"/>
                  </a:lnTo>
                  <a:lnTo>
                    <a:pt x="4740365" y="1772949"/>
                  </a:lnTo>
                  <a:lnTo>
                    <a:pt x="4741351" y="1773588"/>
                  </a:lnTo>
                  <a:lnTo>
                    <a:pt x="4742337" y="1774227"/>
                  </a:lnTo>
                  <a:lnTo>
                    <a:pt x="4743323" y="1774866"/>
                  </a:lnTo>
                  <a:lnTo>
                    <a:pt x="4744309" y="1775504"/>
                  </a:lnTo>
                  <a:lnTo>
                    <a:pt x="4745294" y="1776143"/>
                  </a:lnTo>
                  <a:lnTo>
                    <a:pt x="4746280" y="1776782"/>
                  </a:lnTo>
                  <a:lnTo>
                    <a:pt x="4747266" y="1777421"/>
                  </a:lnTo>
                  <a:lnTo>
                    <a:pt x="4748252" y="1778060"/>
                  </a:lnTo>
                  <a:lnTo>
                    <a:pt x="4749238" y="1778699"/>
                  </a:lnTo>
                  <a:lnTo>
                    <a:pt x="4750224" y="1779338"/>
                  </a:lnTo>
                  <a:lnTo>
                    <a:pt x="4751210" y="1779977"/>
                  </a:lnTo>
                  <a:lnTo>
                    <a:pt x="4752196" y="1780616"/>
                  </a:lnTo>
                  <a:lnTo>
                    <a:pt x="4753182" y="1781255"/>
                  </a:lnTo>
                  <a:lnTo>
                    <a:pt x="4754168" y="1781894"/>
                  </a:lnTo>
                  <a:lnTo>
                    <a:pt x="4755154" y="1782533"/>
                  </a:lnTo>
                  <a:lnTo>
                    <a:pt x="4756140" y="1783172"/>
                  </a:lnTo>
                  <a:lnTo>
                    <a:pt x="4757126" y="1783811"/>
                  </a:lnTo>
                  <a:lnTo>
                    <a:pt x="4758112" y="1784450"/>
                  </a:lnTo>
                  <a:lnTo>
                    <a:pt x="4759098" y="1785089"/>
                  </a:lnTo>
                  <a:lnTo>
                    <a:pt x="4760083" y="1785728"/>
                  </a:lnTo>
                  <a:lnTo>
                    <a:pt x="4761069" y="1786366"/>
                  </a:lnTo>
                  <a:lnTo>
                    <a:pt x="4762055" y="1787005"/>
                  </a:lnTo>
                  <a:lnTo>
                    <a:pt x="4763041" y="1787644"/>
                  </a:lnTo>
                  <a:lnTo>
                    <a:pt x="4764027" y="1788283"/>
                  </a:lnTo>
                  <a:lnTo>
                    <a:pt x="4765013" y="1788922"/>
                  </a:lnTo>
                  <a:lnTo>
                    <a:pt x="4765999" y="1789561"/>
                  </a:lnTo>
                  <a:lnTo>
                    <a:pt x="4766985" y="1790200"/>
                  </a:lnTo>
                  <a:lnTo>
                    <a:pt x="4767971" y="1790839"/>
                  </a:lnTo>
                  <a:lnTo>
                    <a:pt x="4768957" y="1791478"/>
                  </a:lnTo>
                  <a:lnTo>
                    <a:pt x="4769943" y="1792117"/>
                  </a:lnTo>
                  <a:lnTo>
                    <a:pt x="4770929" y="1792756"/>
                  </a:lnTo>
                  <a:lnTo>
                    <a:pt x="4771915" y="1793395"/>
                  </a:lnTo>
                  <a:lnTo>
                    <a:pt x="4772901" y="1794034"/>
                  </a:lnTo>
                  <a:lnTo>
                    <a:pt x="4773887" y="1794673"/>
                  </a:lnTo>
                  <a:lnTo>
                    <a:pt x="4774872" y="1795312"/>
                  </a:lnTo>
                  <a:lnTo>
                    <a:pt x="4775858" y="1795951"/>
                  </a:lnTo>
                  <a:lnTo>
                    <a:pt x="4776844" y="1796589"/>
                  </a:lnTo>
                  <a:lnTo>
                    <a:pt x="4777830" y="1797228"/>
                  </a:lnTo>
                  <a:lnTo>
                    <a:pt x="4778816" y="1797867"/>
                  </a:lnTo>
                  <a:lnTo>
                    <a:pt x="4779802" y="1798506"/>
                  </a:lnTo>
                  <a:lnTo>
                    <a:pt x="4780788" y="1799145"/>
                  </a:lnTo>
                  <a:lnTo>
                    <a:pt x="4781774" y="1799784"/>
                  </a:lnTo>
                  <a:lnTo>
                    <a:pt x="4782760" y="1800423"/>
                  </a:lnTo>
                  <a:lnTo>
                    <a:pt x="4783746" y="1801062"/>
                  </a:lnTo>
                  <a:lnTo>
                    <a:pt x="4784732" y="1801701"/>
                  </a:lnTo>
                  <a:lnTo>
                    <a:pt x="4785718" y="1802340"/>
                  </a:lnTo>
                  <a:lnTo>
                    <a:pt x="4786704" y="1802979"/>
                  </a:lnTo>
                  <a:lnTo>
                    <a:pt x="4787690" y="1803618"/>
                  </a:lnTo>
                  <a:lnTo>
                    <a:pt x="4788676" y="1804257"/>
                  </a:lnTo>
                  <a:lnTo>
                    <a:pt x="4789661" y="1804896"/>
                  </a:lnTo>
                  <a:lnTo>
                    <a:pt x="4790647" y="1805535"/>
                  </a:lnTo>
                  <a:lnTo>
                    <a:pt x="4791633" y="1806174"/>
                  </a:lnTo>
                  <a:lnTo>
                    <a:pt x="4792619" y="1806813"/>
                  </a:lnTo>
                  <a:lnTo>
                    <a:pt x="4793605" y="1807451"/>
                  </a:lnTo>
                  <a:lnTo>
                    <a:pt x="4794591" y="1808090"/>
                  </a:lnTo>
                  <a:lnTo>
                    <a:pt x="4795577" y="1808729"/>
                  </a:lnTo>
                  <a:lnTo>
                    <a:pt x="4796563" y="1809368"/>
                  </a:lnTo>
                  <a:lnTo>
                    <a:pt x="4797549" y="1810007"/>
                  </a:lnTo>
                  <a:lnTo>
                    <a:pt x="4798535" y="1810646"/>
                  </a:lnTo>
                  <a:lnTo>
                    <a:pt x="4799521" y="1811285"/>
                  </a:lnTo>
                  <a:lnTo>
                    <a:pt x="4800507" y="1811924"/>
                  </a:lnTo>
                  <a:lnTo>
                    <a:pt x="4801493" y="1812563"/>
                  </a:lnTo>
                  <a:lnTo>
                    <a:pt x="4802479" y="1813202"/>
                  </a:lnTo>
                  <a:lnTo>
                    <a:pt x="4803465" y="1813841"/>
                  </a:lnTo>
                  <a:lnTo>
                    <a:pt x="4804450" y="1814480"/>
                  </a:lnTo>
                  <a:lnTo>
                    <a:pt x="4805436" y="1815119"/>
                  </a:lnTo>
                  <a:lnTo>
                    <a:pt x="4806422" y="1815758"/>
                  </a:lnTo>
                  <a:lnTo>
                    <a:pt x="4807408" y="1816397"/>
                  </a:lnTo>
                  <a:lnTo>
                    <a:pt x="4808394" y="1817036"/>
                  </a:lnTo>
                  <a:lnTo>
                    <a:pt x="4809380" y="1817674"/>
                  </a:lnTo>
                  <a:lnTo>
                    <a:pt x="4810366" y="1818313"/>
                  </a:lnTo>
                  <a:lnTo>
                    <a:pt x="4811352" y="1818952"/>
                  </a:lnTo>
                  <a:lnTo>
                    <a:pt x="4812338" y="1819591"/>
                  </a:lnTo>
                  <a:lnTo>
                    <a:pt x="4813324" y="1820230"/>
                  </a:lnTo>
                  <a:lnTo>
                    <a:pt x="4814310" y="1820869"/>
                  </a:lnTo>
                  <a:lnTo>
                    <a:pt x="4815296" y="1821508"/>
                  </a:lnTo>
                  <a:lnTo>
                    <a:pt x="4816282" y="1822147"/>
                  </a:lnTo>
                  <a:lnTo>
                    <a:pt x="4817268" y="1822786"/>
                  </a:lnTo>
                  <a:lnTo>
                    <a:pt x="4818254" y="1823425"/>
                  </a:lnTo>
                  <a:lnTo>
                    <a:pt x="4819239" y="1824064"/>
                  </a:lnTo>
                  <a:lnTo>
                    <a:pt x="4820225" y="1824703"/>
                  </a:lnTo>
                  <a:lnTo>
                    <a:pt x="4821211" y="1825342"/>
                  </a:lnTo>
                  <a:lnTo>
                    <a:pt x="4822197" y="1825981"/>
                  </a:lnTo>
                  <a:lnTo>
                    <a:pt x="4823183" y="1826620"/>
                  </a:lnTo>
                  <a:lnTo>
                    <a:pt x="4824169" y="1827259"/>
                  </a:lnTo>
                  <a:lnTo>
                    <a:pt x="4825155" y="1827897"/>
                  </a:lnTo>
                  <a:lnTo>
                    <a:pt x="4826141" y="1828536"/>
                  </a:lnTo>
                  <a:lnTo>
                    <a:pt x="4827127" y="1829175"/>
                  </a:lnTo>
                  <a:lnTo>
                    <a:pt x="4828113" y="1829814"/>
                  </a:lnTo>
                  <a:lnTo>
                    <a:pt x="4829099" y="1830453"/>
                  </a:lnTo>
                  <a:lnTo>
                    <a:pt x="4830085" y="1831092"/>
                  </a:lnTo>
                  <a:lnTo>
                    <a:pt x="4831071" y="1831731"/>
                  </a:lnTo>
                  <a:lnTo>
                    <a:pt x="4832057" y="1832370"/>
                  </a:lnTo>
                  <a:lnTo>
                    <a:pt x="4833043" y="1833009"/>
                  </a:lnTo>
                  <a:lnTo>
                    <a:pt x="4834028" y="1833648"/>
                  </a:lnTo>
                  <a:lnTo>
                    <a:pt x="4835014" y="1834287"/>
                  </a:lnTo>
                  <a:lnTo>
                    <a:pt x="4836000" y="1834926"/>
                  </a:lnTo>
                  <a:lnTo>
                    <a:pt x="4836986" y="1835565"/>
                  </a:lnTo>
                  <a:lnTo>
                    <a:pt x="4837972" y="1836204"/>
                  </a:lnTo>
                  <a:lnTo>
                    <a:pt x="4838958" y="1836843"/>
                  </a:lnTo>
                  <a:lnTo>
                    <a:pt x="4839944" y="1837482"/>
                  </a:lnTo>
                  <a:lnTo>
                    <a:pt x="4840930" y="1838121"/>
                  </a:lnTo>
                  <a:lnTo>
                    <a:pt x="4841916" y="1838759"/>
                  </a:lnTo>
                  <a:lnTo>
                    <a:pt x="4842902" y="1820419"/>
                  </a:lnTo>
                  <a:lnTo>
                    <a:pt x="4843888" y="1821058"/>
                  </a:lnTo>
                  <a:lnTo>
                    <a:pt x="4844874" y="1821697"/>
                  </a:lnTo>
                  <a:lnTo>
                    <a:pt x="4845860" y="1822336"/>
                  </a:lnTo>
                  <a:lnTo>
                    <a:pt x="4846846" y="1822975"/>
                  </a:lnTo>
                  <a:lnTo>
                    <a:pt x="4847832" y="1823614"/>
                  </a:lnTo>
                  <a:lnTo>
                    <a:pt x="4848817" y="1824253"/>
                  </a:lnTo>
                  <a:lnTo>
                    <a:pt x="4849803" y="1824892"/>
                  </a:lnTo>
                  <a:lnTo>
                    <a:pt x="4850789" y="1825531"/>
                  </a:lnTo>
                  <a:lnTo>
                    <a:pt x="4851775" y="1826170"/>
                  </a:lnTo>
                  <a:lnTo>
                    <a:pt x="4852761" y="1826809"/>
                  </a:lnTo>
                  <a:lnTo>
                    <a:pt x="4853747" y="1827448"/>
                  </a:lnTo>
                  <a:lnTo>
                    <a:pt x="4854733" y="1828086"/>
                  </a:lnTo>
                  <a:lnTo>
                    <a:pt x="4855719" y="1828725"/>
                  </a:lnTo>
                  <a:lnTo>
                    <a:pt x="4856705" y="1829364"/>
                  </a:lnTo>
                  <a:lnTo>
                    <a:pt x="4857691" y="1830003"/>
                  </a:lnTo>
                  <a:lnTo>
                    <a:pt x="4858677" y="1830642"/>
                  </a:lnTo>
                  <a:lnTo>
                    <a:pt x="4859663" y="1831281"/>
                  </a:lnTo>
                  <a:lnTo>
                    <a:pt x="4860649" y="1831920"/>
                  </a:lnTo>
                  <a:lnTo>
                    <a:pt x="4861635" y="1832559"/>
                  </a:lnTo>
                  <a:lnTo>
                    <a:pt x="4862621" y="1833198"/>
                  </a:lnTo>
                  <a:lnTo>
                    <a:pt x="4863606" y="1833837"/>
                  </a:lnTo>
                  <a:lnTo>
                    <a:pt x="4864592" y="1834476"/>
                  </a:lnTo>
                  <a:lnTo>
                    <a:pt x="4865578" y="1835115"/>
                  </a:lnTo>
                  <a:lnTo>
                    <a:pt x="4866564" y="1835754"/>
                  </a:lnTo>
                  <a:lnTo>
                    <a:pt x="4867550" y="1836393"/>
                  </a:lnTo>
                  <a:lnTo>
                    <a:pt x="4868536" y="1837032"/>
                  </a:lnTo>
                  <a:lnTo>
                    <a:pt x="4869522" y="1837671"/>
                  </a:lnTo>
                  <a:lnTo>
                    <a:pt x="4870508" y="1838309"/>
                  </a:lnTo>
                  <a:lnTo>
                    <a:pt x="4871494" y="1838948"/>
                  </a:lnTo>
                  <a:lnTo>
                    <a:pt x="4872480" y="1839587"/>
                  </a:lnTo>
                  <a:lnTo>
                    <a:pt x="4873466" y="1840226"/>
                  </a:lnTo>
                  <a:lnTo>
                    <a:pt x="4874452" y="1840865"/>
                  </a:lnTo>
                  <a:lnTo>
                    <a:pt x="4875438" y="1841504"/>
                  </a:lnTo>
                  <a:lnTo>
                    <a:pt x="4876424" y="1842143"/>
                  </a:lnTo>
                  <a:lnTo>
                    <a:pt x="4877409" y="1842782"/>
                  </a:lnTo>
                  <a:lnTo>
                    <a:pt x="4878395" y="1843421"/>
                  </a:lnTo>
                  <a:lnTo>
                    <a:pt x="4879381" y="1844060"/>
                  </a:lnTo>
                  <a:lnTo>
                    <a:pt x="4880367" y="1844699"/>
                  </a:lnTo>
                  <a:lnTo>
                    <a:pt x="4881353" y="1845338"/>
                  </a:lnTo>
                  <a:lnTo>
                    <a:pt x="4882339" y="1845977"/>
                  </a:lnTo>
                  <a:lnTo>
                    <a:pt x="4883325" y="1846616"/>
                  </a:lnTo>
                  <a:lnTo>
                    <a:pt x="4884311" y="1847255"/>
                  </a:lnTo>
                  <a:lnTo>
                    <a:pt x="4885297" y="1847894"/>
                  </a:lnTo>
                  <a:lnTo>
                    <a:pt x="4886283" y="1848532"/>
                  </a:lnTo>
                  <a:lnTo>
                    <a:pt x="4887269" y="1849171"/>
                  </a:lnTo>
                  <a:lnTo>
                    <a:pt x="4888255" y="1849810"/>
                  </a:lnTo>
                  <a:lnTo>
                    <a:pt x="4889241" y="1850449"/>
                  </a:lnTo>
                  <a:lnTo>
                    <a:pt x="4890227" y="1851088"/>
                  </a:lnTo>
                  <a:lnTo>
                    <a:pt x="4891213" y="1851727"/>
                  </a:lnTo>
                  <a:lnTo>
                    <a:pt x="4892198" y="1852366"/>
                  </a:lnTo>
                  <a:lnTo>
                    <a:pt x="4893184" y="1853005"/>
                  </a:lnTo>
                  <a:lnTo>
                    <a:pt x="4894170" y="1853644"/>
                  </a:lnTo>
                  <a:lnTo>
                    <a:pt x="4895156" y="1854283"/>
                  </a:lnTo>
                  <a:lnTo>
                    <a:pt x="4896142" y="1854922"/>
                  </a:lnTo>
                  <a:lnTo>
                    <a:pt x="4897128" y="1855561"/>
                  </a:lnTo>
                  <a:lnTo>
                    <a:pt x="4898114" y="1856200"/>
                  </a:lnTo>
                  <a:lnTo>
                    <a:pt x="4899100" y="1856839"/>
                  </a:lnTo>
                  <a:lnTo>
                    <a:pt x="4900086" y="1857478"/>
                  </a:lnTo>
                  <a:lnTo>
                    <a:pt x="4901072" y="1858117"/>
                  </a:lnTo>
                  <a:lnTo>
                    <a:pt x="4902058" y="1858756"/>
                  </a:lnTo>
                  <a:lnTo>
                    <a:pt x="4903044" y="1859394"/>
                  </a:lnTo>
                  <a:lnTo>
                    <a:pt x="4904030" y="1860033"/>
                  </a:lnTo>
                  <a:lnTo>
                    <a:pt x="4905016" y="1860672"/>
                  </a:lnTo>
                  <a:lnTo>
                    <a:pt x="4906002" y="1861311"/>
                  </a:lnTo>
                  <a:lnTo>
                    <a:pt x="4906987" y="1861950"/>
                  </a:lnTo>
                  <a:lnTo>
                    <a:pt x="4907973" y="1862589"/>
                  </a:lnTo>
                  <a:lnTo>
                    <a:pt x="4908959" y="1863228"/>
                  </a:lnTo>
                  <a:lnTo>
                    <a:pt x="4909945" y="1863867"/>
                  </a:lnTo>
                  <a:lnTo>
                    <a:pt x="4910931" y="1864506"/>
                  </a:lnTo>
                  <a:lnTo>
                    <a:pt x="4911917" y="1865145"/>
                  </a:lnTo>
                  <a:lnTo>
                    <a:pt x="4912903" y="1865784"/>
                  </a:lnTo>
                  <a:lnTo>
                    <a:pt x="4913889" y="1866423"/>
                  </a:lnTo>
                  <a:lnTo>
                    <a:pt x="4914875" y="1867062"/>
                  </a:lnTo>
                  <a:lnTo>
                    <a:pt x="4915861" y="1867701"/>
                  </a:lnTo>
                  <a:lnTo>
                    <a:pt x="4916847" y="1868340"/>
                  </a:lnTo>
                  <a:lnTo>
                    <a:pt x="4917833" y="1868979"/>
                  </a:lnTo>
                  <a:lnTo>
                    <a:pt x="4918819" y="1869617"/>
                  </a:lnTo>
                  <a:lnTo>
                    <a:pt x="4919805" y="1870256"/>
                  </a:lnTo>
                  <a:lnTo>
                    <a:pt x="4920791" y="1870895"/>
                  </a:lnTo>
                  <a:lnTo>
                    <a:pt x="4921776" y="1871534"/>
                  </a:lnTo>
                  <a:lnTo>
                    <a:pt x="4922762" y="1872173"/>
                  </a:lnTo>
                  <a:lnTo>
                    <a:pt x="4923748" y="1872812"/>
                  </a:lnTo>
                  <a:lnTo>
                    <a:pt x="4924734" y="1873451"/>
                  </a:lnTo>
                  <a:lnTo>
                    <a:pt x="4925720" y="1874090"/>
                  </a:lnTo>
                  <a:lnTo>
                    <a:pt x="4926706" y="1874729"/>
                  </a:lnTo>
                  <a:lnTo>
                    <a:pt x="4927692" y="1875368"/>
                  </a:lnTo>
                  <a:lnTo>
                    <a:pt x="4928678" y="1876007"/>
                  </a:lnTo>
                  <a:lnTo>
                    <a:pt x="4929664" y="1876646"/>
                  </a:lnTo>
                  <a:lnTo>
                    <a:pt x="4930650" y="1877285"/>
                  </a:lnTo>
                  <a:lnTo>
                    <a:pt x="4931636" y="1877924"/>
                  </a:lnTo>
                  <a:lnTo>
                    <a:pt x="4932622" y="1878563"/>
                  </a:lnTo>
                  <a:lnTo>
                    <a:pt x="4933608" y="1879202"/>
                  </a:lnTo>
                  <a:lnTo>
                    <a:pt x="4934594" y="1879841"/>
                  </a:lnTo>
                  <a:lnTo>
                    <a:pt x="4935580" y="1880479"/>
                  </a:lnTo>
                  <a:lnTo>
                    <a:pt x="4936565" y="1881118"/>
                  </a:lnTo>
                  <a:lnTo>
                    <a:pt x="4937551" y="1881757"/>
                  </a:lnTo>
                  <a:lnTo>
                    <a:pt x="4938537" y="1882396"/>
                  </a:lnTo>
                  <a:lnTo>
                    <a:pt x="4939523" y="1883035"/>
                  </a:lnTo>
                  <a:lnTo>
                    <a:pt x="4940509" y="1883674"/>
                  </a:lnTo>
                  <a:lnTo>
                    <a:pt x="4941495" y="1884313"/>
                  </a:lnTo>
                  <a:lnTo>
                    <a:pt x="4942481" y="1884952"/>
                  </a:lnTo>
                  <a:lnTo>
                    <a:pt x="4943467" y="1885591"/>
                  </a:lnTo>
                  <a:lnTo>
                    <a:pt x="4944453" y="1886230"/>
                  </a:lnTo>
                  <a:lnTo>
                    <a:pt x="4945439" y="1886869"/>
                  </a:lnTo>
                  <a:lnTo>
                    <a:pt x="4946425" y="1887508"/>
                  </a:lnTo>
                  <a:lnTo>
                    <a:pt x="4947411" y="1888147"/>
                  </a:lnTo>
                  <a:lnTo>
                    <a:pt x="4948397" y="1888786"/>
                  </a:lnTo>
                  <a:lnTo>
                    <a:pt x="4949383" y="1889425"/>
                  </a:lnTo>
                  <a:lnTo>
                    <a:pt x="4950369" y="1890064"/>
                  </a:lnTo>
                  <a:lnTo>
                    <a:pt x="4951354" y="1890702"/>
                  </a:lnTo>
                  <a:lnTo>
                    <a:pt x="4952340" y="1891341"/>
                  </a:lnTo>
                  <a:lnTo>
                    <a:pt x="4953326" y="1891980"/>
                  </a:lnTo>
                  <a:lnTo>
                    <a:pt x="4954312" y="1892619"/>
                  </a:lnTo>
                  <a:lnTo>
                    <a:pt x="4955298" y="1893258"/>
                  </a:lnTo>
                  <a:lnTo>
                    <a:pt x="4956284" y="1893897"/>
                  </a:lnTo>
                  <a:lnTo>
                    <a:pt x="4957270" y="1894536"/>
                  </a:lnTo>
                  <a:lnTo>
                    <a:pt x="4958256" y="1895175"/>
                  </a:lnTo>
                  <a:lnTo>
                    <a:pt x="4959242" y="1895814"/>
                  </a:lnTo>
                  <a:lnTo>
                    <a:pt x="4960228" y="1896453"/>
                  </a:lnTo>
                  <a:lnTo>
                    <a:pt x="4961214" y="1897092"/>
                  </a:lnTo>
                  <a:lnTo>
                    <a:pt x="4962200" y="1897731"/>
                  </a:lnTo>
                  <a:lnTo>
                    <a:pt x="4963186" y="1898370"/>
                  </a:lnTo>
                  <a:lnTo>
                    <a:pt x="4964172" y="1899009"/>
                  </a:lnTo>
                  <a:lnTo>
                    <a:pt x="4965158" y="1899648"/>
                  </a:lnTo>
                  <a:lnTo>
                    <a:pt x="4966143" y="1900287"/>
                  </a:lnTo>
                  <a:lnTo>
                    <a:pt x="4967129" y="1900926"/>
                  </a:lnTo>
                  <a:lnTo>
                    <a:pt x="4968115" y="1901564"/>
                  </a:lnTo>
                  <a:lnTo>
                    <a:pt x="4969101" y="1902203"/>
                  </a:lnTo>
                  <a:lnTo>
                    <a:pt x="4970087" y="1902842"/>
                  </a:lnTo>
                  <a:lnTo>
                    <a:pt x="4971073" y="1903481"/>
                  </a:lnTo>
                  <a:lnTo>
                    <a:pt x="4972059" y="1904120"/>
                  </a:lnTo>
                  <a:lnTo>
                    <a:pt x="4973045" y="1904759"/>
                  </a:lnTo>
                  <a:lnTo>
                    <a:pt x="4974031" y="1905398"/>
                  </a:lnTo>
                  <a:lnTo>
                    <a:pt x="4975017" y="1906037"/>
                  </a:lnTo>
                  <a:lnTo>
                    <a:pt x="4976003" y="1906676"/>
                  </a:lnTo>
                  <a:lnTo>
                    <a:pt x="4976989" y="1907315"/>
                  </a:lnTo>
                  <a:lnTo>
                    <a:pt x="4977975" y="1907954"/>
                  </a:lnTo>
                  <a:lnTo>
                    <a:pt x="4978961" y="1908593"/>
                  </a:lnTo>
                  <a:lnTo>
                    <a:pt x="4979947" y="1909232"/>
                  </a:lnTo>
                  <a:lnTo>
                    <a:pt x="4980932" y="1909871"/>
                  </a:lnTo>
                  <a:lnTo>
                    <a:pt x="4981918" y="1910510"/>
                  </a:lnTo>
                  <a:lnTo>
                    <a:pt x="4982904" y="1911149"/>
                  </a:lnTo>
                  <a:lnTo>
                    <a:pt x="4983890" y="1911787"/>
                  </a:lnTo>
                  <a:lnTo>
                    <a:pt x="4984876" y="1912426"/>
                  </a:lnTo>
                  <a:lnTo>
                    <a:pt x="4985862" y="1913065"/>
                  </a:lnTo>
                  <a:lnTo>
                    <a:pt x="4986848" y="1913704"/>
                  </a:lnTo>
                  <a:lnTo>
                    <a:pt x="4987834" y="1914343"/>
                  </a:lnTo>
                  <a:lnTo>
                    <a:pt x="4988820" y="1914982"/>
                  </a:lnTo>
                  <a:lnTo>
                    <a:pt x="4989806" y="1915621"/>
                  </a:lnTo>
                  <a:lnTo>
                    <a:pt x="4990792" y="1916260"/>
                  </a:lnTo>
                  <a:lnTo>
                    <a:pt x="4991778" y="1916899"/>
                  </a:lnTo>
                  <a:lnTo>
                    <a:pt x="4992764" y="1917538"/>
                  </a:lnTo>
                  <a:lnTo>
                    <a:pt x="4993750" y="1918177"/>
                  </a:lnTo>
                  <a:lnTo>
                    <a:pt x="4994736" y="1918816"/>
                  </a:lnTo>
                  <a:lnTo>
                    <a:pt x="4995721" y="1919455"/>
                  </a:lnTo>
                  <a:lnTo>
                    <a:pt x="4996707" y="1920094"/>
                  </a:lnTo>
                  <a:lnTo>
                    <a:pt x="4997693" y="1920733"/>
                  </a:lnTo>
                  <a:lnTo>
                    <a:pt x="4998679" y="1921372"/>
                  </a:lnTo>
                  <a:lnTo>
                    <a:pt x="4999665" y="1922010"/>
                  </a:lnTo>
                  <a:lnTo>
                    <a:pt x="5000651" y="1922649"/>
                  </a:lnTo>
                  <a:lnTo>
                    <a:pt x="5001637" y="1923288"/>
                  </a:lnTo>
                  <a:lnTo>
                    <a:pt x="5002623" y="1923927"/>
                  </a:lnTo>
                  <a:lnTo>
                    <a:pt x="5003609" y="1924566"/>
                  </a:lnTo>
                  <a:lnTo>
                    <a:pt x="5004595" y="1925205"/>
                  </a:lnTo>
                  <a:lnTo>
                    <a:pt x="5005581" y="1925844"/>
                  </a:lnTo>
                  <a:lnTo>
                    <a:pt x="5006567" y="1926483"/>
                  </a:lnTo>
                  <a:lnTo>
                    <a:pt x="5007553" y="1927122"/>
                  </a:lnTo>
                  <a:lnTo>
                    <a:pt x="5008539" y="1927761"/>
                  </a:lnTo>
                  <a:lnTo>
                    <a:pt x="5009525" y="1928400"/>
                  </a:lnTo>
                  <a:lnTo>
                    <a:pt x="5010510" y="1929039"/>
                  </a:lnTo>
                  <a:lnTo>
                    <a:pt x="5011496" y="1929678"/>
                  </a:lnTo>
                  <a:lnTo>
                    <a:pt x="5012482" y="1930317"/>
                  </a:lnTo>
                  <a:lnTo>
                    <a:pt x="5013468" y="1930956"/>
                  </a:lnTo>
                  <a:lnTo>
                    <a:pt x="5014454" y="1931595"/>
                  </a:lnTo>
                  <a:lnTo>
                    <a:pt x="5015440" y="1932234"/>
                  </a:lnTo>
                  <a:lnTo>
                    <a:pt x="5016426" y="1932872"/>
                  </a:lnTo>
                  <a:lnTo>
                    <a:pt x="5017412" y="1933511"/>
                  </a:lnTo>
                  <a:lnTo>
                    <a:pt x="5018398" y="1934150"/>
                  </a:lnTo>
                  <a:lnTo>
                    <a:pt x="5019384" y="1934789"/>
                  </a:lnTo>
                  <a:lnTo>
                    <a:pt x="5020370" y="1935428"/>
                  </a:lnTo>
                  <a:lnTo>
                    <a:pt x="5021356" y="1936067"/>
                  </a:lnTo>
                  <a:lnTo>
                    <a:pt x="5022342" y="1936706"/>
                  </a:lnTo>
                  <a:lnTo>
                    <a:pt x="5023328" y="1937345"/>
                  </a:lnTo>
                  <a:lnTo>
                    <a:pt x="5024313" y="1937984"/>
                  </a:lnTo>
                  <a:lnTo>
                    <a:pt x="5025299" y="1938623"/>
                  </a:lnTo>
                  <a:lnTo>
                    <a:pt x="5026285" y="1939262"/>
                  </a:lnTo>
                  <a:lnTo>
                    <a:pt x="5027271" y="1939901"/>
                  </a:lnTo>
                  <a:lnTo>
                    <a:pt x="5028257" y="1940540"/>
                  </a:lnTo>
                  <a:lnTo>
                    <a:pt x="5029243" y="1941179"/>
                  </a:lnTo>
                  <a:lnTo>
                    <a:pt x="5030229" y="1941818"/>
                  </a:lnTo>
                  <a:lnTo>
                    <a:pt x="5031215" y="1942457"/>
                  </a:lnTo>
                  <a:lnTo>
                    <a:pt x="5032201" y="1943095"/>
                  </a:lnTo>
                  <a:lnTo>
                    <a:pt x="5033187" y="1943734"/>
                  </a:lnTo>
                  <a:lnTo>
                    <a:pt x="5034173" y="1944373"/>
                  </a:lnTo>
                  <a:lnTo>
                    <a:pt x="5035159" y="1945012"/>
                  </a:lnTo>
                  <a:lnTo>
                    <a:pt x="5036145" y="1945651"/>
                  </a:lnTo>
                  <a:lnTo>
                    <a:pt x="5037131" y="1946290"/>
                  </a:lnTo>
                  <a:lnTo>
                    <a:pt x="5038117" y="1946929"/>
                  </a:lnTo>
                  <a:lnTo>
                    <a:pt x="5039102" y="1947568"/>
                  </a:lnTo>
                  <a:lnTo>
                    <a:pt x="5040088" y="1948207"/>
                  </a:lnTo>
                  <a:lnTo>
                    <a:pt x="5041074" y="1948846"/>
                  </a:lnTo>
                  <a:lnTo>
                    <a:pt x="5042060" y="1949485"/>
                  </a:lnTo>
                  <a:lnTo>
                    <a:pt x="5043046" y="1950124"/>
                  </a:lnTo>
                  <a:lnTo>
                    <a:pt x="5044032" y="1950763"/>
                  </a:lnTo>
                  <a:lnTo>
                    <a:pt x="5045018" y="1951402"/>
                  </a:lnTo>
                  <a:lnTo>
                    <a:pt x="5046004" y="1952041"/>
                  </a:lnTo>
                  <a:lnTo>
                    <a:pt x="5046990" y="1952680"/>
                  </a:lnTo>
                  <a:lnTo>
                    <a:pt x="5047976" y="1953319"/>
                  </a:lnTo>
                  <a:lnTo>
                    <a:pt x="5048962" y="1953957"/>
                  </a:lnTo>
                  <a:lnTo>
                    <a:pt x="5049948" y="1954596"/>
                  </a:lnTo>
                  <a:lnTo>
                    <a:pt x="5050934" y="1955235"/>
                  </a:lnTo>
                  <a:lnTo>
                    <a:pt x="5051920" y="1955874"/>
                  </a:lnTo>
                  <a:lnTo>
                    <a:pt x="5052906" y="1956513"/>
                  </a:lnTo>
                  <a:lnTo>
                    <a:pt x="5053891" y="1957152"/>
                  </a:lnTo>
                  <a:lnTo>
                    <a:pt x="5054877" y="1957791"/>
                  </a:lnTo>
                  <a:lnTo>
                    <a:pt x="5055863" y="1958430"/>
                  </a:lnTo>
                  <a:lnTo>
                    <a:pt x="5056849" y="1959069"/>
                  </a:lnTo>
                  <a:lnTo>
                    <a:pt x="5057835" y="1959708"/>
                  </a:lnTo>
                  <a:lnTo>
                    <a:pt x="5058821" y="1960347"/>
                  </a:lnTo>
                  <a:lnTo>
                    <a:pt x="5059807" y="1960986"/>
                  </a:lnTo>
                  <a:lnTo>
                    <a:pt x="5060793" y="1961625"/>
                  </a:lnTo>
                  <a:lnTo>
                    <a:pt x="5061779" y="1962264"/>
                  </a:lnTo>
                  <a:lnTo>
                    <a:pt x="5062765" y="1962903"/>
                  </a:lnTo>
                  <a:lnTo>
                    <a:pt x="5063751" y="1963542"/>
                  </a:lnTo>
                  <a:lnTo>
                    <a:pt x="5064737" y="1964180"/>
                  </a:lnTo>
                  <a:lnTo>
                    <a:pt x="5065723" y="1964819"/>
                  </a:lnTo>
                  <a:lnTo>
                    <a:pt x="5066709" y="1965458"/>
                  </a:lnTo>
                  <a:lnTo>
                    <a:pt x="5067695" y="1966097"/>
                  </a:lnTo>
                  <a:lnTo>
                    <a:pt x="5068680" y="1966736"/>
                  </a:lnTo>
                  <a:lnTo>
                    <a:pt x="5069666" y="1967375"/>
                  </a:lnTo>
                  <a:lnTo>
                    <a:pt x="5070652" y="1968014"/>
                  </a:lnTo>
                  <a:lnTo>
                    <a:pt x="5071638" y="1968653"/>
                  </a:lnTo>
                  <a:lnTo>
                    <a:pt x="5072624" y="1969292"/>
                  </a:lnTo>
                  <a:lnTo>
                    <a:pt x="5073610" y="1969931"/>
                  </a:lnTo>
                  <a:lnTo>
                    <a:pt x="5074596" y="1970570"/>
                  </a:lnTo>
                  <a:lnTo>
                    <a:pt x="5075582" y="1971209"/>
                  </a:lnTo>
                  <a:lnTo>
                    <a:pt x="5076568" y="1971848"/>
                  </a:lnTo>
                  <a:lnTo>
                    <a:pt x="5077554" y="1972487"/>
                  </a:lnTo>
                  <a:lnTo>
                    <a:pt x="5078540" y="1973126"/>
                  </a:lnTo>
                  <a:lnTo>
                    <a:pt x="5079526" y="1973765"/>
                  </a:lnTo>
                  <a:lnTo>
                    <a:pt x="5080512" y="1974403"/>
                  </a:lnTo>
                  <a:lnTo>
                    <a:pt x="5081498" y="1975042"/>
                  </a:lnTo>
                  <a:lnTo>
                    <a:pt x="5082484" y="1975681"/>
                  </a:lnTo>
                  <a:lnTo>
                    <a:pt x="5083469" y="1976320"/>
                  </a:lnTo>
                  <a:lnTo>
                    <a:pt x="5084455" y="1976959"/>
                  </a:lnTo>
                  <a:lnTo>
                    <a:pt x="5085441" y="1977598"/>
                  </a:lnTo>
                  <a:lnTo>
                    <a:pt x="5086427" y="1978237"/>
                  </a:lnTo>
                  <a:lnTo>
                    <a:pt x="5087413" y="1978876"/>
                  </a:lnTo>
                  <a:lnTo>
                    <a:pt x="5088399" y="1979515"/>
                  </a:lnTo>
                  <a:lnTo>
                    <a:pt x="5089385" y="1980154"/>
                  </a:lnTo>
                  <a:lnTo>
                    <a:pt x="5090371" y="1980793"/>
                  </a:lnTo>
                  <a:lnTo>
                    <a:pt x="5091357" y="1981432"/>
                  </a:lnTo>
                  <a:lnTo>
                    <a:pt x="5092343" y="1982071"/>
                  </a:lnTo>
                  <a:lnTo>
                    <a:pt x="5093329" y="1982710"/>
                  </a:lnTo>
                  <a:lnTo>
                    <a:pt x="5094315" y="1983349"/>
                  </a:lnTo>
                  <a:lnTo>
                    <a:pt x="5095301" y="1983988"/>
                  </a:lnTo>
                  <a:lnTo>
                    <a:pt x="5096287" y="1984627"/>
                  </a:lnTo>
                  <a:lnTo>
                    <a:pt x="5097273" y="1985265"/>
                  </a:lnTo>
                  <a:lnTo>
                    <a:pt x="5098258" y="1985904"/>
                  </a:lnTo>
                  <a:lnTo>
                    <a:pt x="5099244" y="1986543"/>
                  </a:lnTo>
                  <a:lnTo>
                    <a:pt x="5100230" y="1987182"/>
                  </a:lnTo>
                  <a:lnTo>
                    <a:pt x="5101216" y="1987821"/>
                  </a:lnTo>
                  <a:lnTo>
                    <a:pt x="5102202" y="1988460"/>
                  </a:lnTo>
                  <a:lnTo>
                    <a:pt x="5103188" y="1989099"/>
                  </a:lnTo>
                  <a:lnTo>
                    <a:pt x="5104174" y="1989738"/>
                  </a:lnTo>
                  <a:lnTo>
                    <a:pt x="5105160" y="1990377"/>
                  </a:lnTo>
                  <a:lnTo>
                    <a:pt x="5106146" y="1991016"/>
                  </a:lnTo>
                  <a:lnTo>
                    <a:pt x="5107132" y="1991655"/>
                  </a:lnTo>
                  <a:lnTo>
                    <a:pt x="5108118" y="1992294"/>
                  </a:lnTo>
                  <a:lnTo>
                    <a:pt x="5109104" y="1992933"/>
                  </a:lnTo>
                  <a:lnTo>
                    <a:pt x="5110090" y="1993572"/>
                  </a:lnTo>
                  <a:lnTo>
                    <a:pt x="5111076" y="1994211"/>
                  </a:lnTo>
                  <a:lnTo>
                    <a:pt x="5112062" y="1994850"/>
                  </a:lnTo>
                  <a:lnTo>
                    <a:pt x="5113047" y="1995488"/>
                  </a:lnTo>
                  <a:lnTo>
                    <a:pt x="5114033" y="1996127"/>
                  </a:lnTo>
                  <a:lnTo>
                    <a:pt x="5115019" y="1996766"/>
                  </a:lnTo>
                  <a:lnTo>
                    <a:pt x="5116005" y="1997405"/>
                  </a:lnTo>
                  <a:lnTo>
                    <a:pt x="5116991" y="1998044"/>
                  </a:lnTo>
                  <a:lnTo>
                    <a:pt x="5117977" y="1998683"/>
                  </a:lnTo>
                  <a:lnTo>
                    <a:pt x="5118963" y="1999322"/>
                  </a:lnTo>
                  <a:lnTo>
                    <a:pt x="5119949" y="1999961"/>
                  </a:lnTo>
                  <a:lnTo>
                    <a:pt x="5120935" y="2000600"/>
                  </a:lnTo>
                  <a:lnTo>
                    <a:pt x="5121921" y="2001239"/>
                  </a:lnTo>
                  <a:lnTo>
                    <a:pt x="5122907" y="2001878"/>
                  </a:lnTo>
                  <a:lnTo>
                    <a:pt x="5123893" y="2002517"/>
                  </a:lnTo>
                  <a:lnTo>
                    <a:pt x="5124879" y="2003156"/>
                  </a:lnTo>
                  <a:lnTo>
                    <a:pt x="5125865" y="2003795"/>
                  </a:lnTo>
                  <a:lnTo>
                    <a:pt x="5126851" y="2004434"/>
                  </a:lnTo>
                  <a:lnTo>
                    <a:pt x="5127836" y="2005073"/>
                  </a:lnTo>
                  <a:lnTo>
                    <a:pt x="5128822" y="2005712"/>
                  </a:lnTo>
                  <a:lnTo>
                    <a:pt x="5129808" y="2006350"/>
                  </a:lnTo>
                  <a:lnTo>
                    <a:pt x="5130794" y="1989035"/>
                  </a:lnTo>
                  <a:lnTo>
                    <a:pt x="5131780" y="1989674"/>
                  </a:lnTo>
                  <a:lnTo>
                    <a:pt x="5132766" y="1990313"/>
                  </a:lnTo>
                  <a:lnTo>
                    <a:pt x="5133752" y="1990952"/>
                  </a:lnTo>
                  <a:lnTo>
                    <a:pt x="5134738" y="1991591"/>
                  </a:lnTo>
                  <a:lnTo>
                    <a:pt x="5135724" y="1992230"/>
                  </a:lnTo>
                  <a:lnTo>
                    <a:pt x="5136710" y="1992869"/>
                  </a:lnTo>
                  <a:lnTo>
                    <a:pt x="5137696" y="1993508"/>
                  </a:lnTo>
                  <a:lnTo>
                    <a:pt x="5138682" y="1994147"/>
                  </a:lnTo>
                  <a:lnTo>
                    <a:pt x="5139668" y="1994786"/>
                  </a:lnTo>
                  <a:lnTo>
                    <a:pt x="5140654" y="1995425"/>
                  </a:lnTo>
                  <a:lnTo>
                    <a:pt x="5141640" y="1996064"/>
                  </a:lnTo>
                  <a:lnTo>
                    <a:pt x="5142625" y="1996703"/>
                  </a:lnTo>
                  <a:lnTo>
                    <a:pt x="5143611" y="1997342"/>
                  </a:lnTo>
                  <a:lnTo>
                    <a:pt x="5144597" y="1997981"/>
                  </a:lnTo>
                  <a:lnTo>
                    <a:pt x="5145583" y="1998619"/>
                  </a:lnTo>
                  <a:lnTo>
                    <a:pt x="5146569" y="1999258"/>
                  </a:lnTo>
                  <a:lnTo>
                    <a:pt x="5147555" y="1999897"/>
                  </a:lnTo>
                  <a:lnTo>
                    <a:pt x="5148541" y="2000536"/>
                  </a:lnTo>
                  <a:lnTo>
                    <a:pt x="5149527" y="2001175"/>
                  </a:lnTo>
                  <a:lnTo>
                    <a:pt x="5150513" y="2001814"/>
                  </a:lnTo>
                  <a:lnTo>
                    <a:pt x="5151499" y="2002453"/>
                  </a:lnTo>
                  <a:lnTo>
                    <a:pt x="5152485" y="2003092"/>
                  </a:lnTo>
                  <a:lnTo>
                    <a:pt x="5153471" y="2003731"/>
                  </a:lnTo>
                  <a:lnTo>
                    <a:pt x="5154457" y="2004370"/>
                  </a:lnTo>
                  <a:lnTo>
                    <a:pt x="5155443" y="2005009"/>
                  </a:lnTo>
                  <a:lnTo>
                    <a:pt x="5156429" y="2005648"/>
                  </a:lnTo>
                  <a:lnTo>
                    <a:pt x="5157414" y="2006287"/>
                  </a:lnTo>
                  <a:lnTo>
                    <a:pt x="5158400" y="2006926"/>
                  </a:lnTo>
                  <a:lnTo>
                    <a:pt x="5159386" y="2007565"/>
                  </a:lnTo>
                  <a:lnTo>
                    <a:pt x="5160372" y="2008204"/>
                  </a:lnTo>
                  <a:lnTo>
                    <a:pt x="5161358" y="2008842"/>
                  </a:lnTo>
                  <a:lnTo>
                    <a:pt x="5162344" y="2009481"/>
                  </a:lnTo>
                  <a:lnTo>
                    <a:pt x="5163330" y="2010120"/>
                  </a:lnTo>
                  <a:lnTo>
                    <a:pt x="5164316" y="2010759"/>
                  </a:lnTo>
                  <a:lnTo>
                    <a:pt x="5165302" y="2011398"/>
                  </a:lnTo>
                  <a:lnTo>
                    <a:pt x="5166288" y="2012037"/>
                  </a:lnTo>
                  <a:lnTo>
                    <a:pt x="5167274" y="2012676"/>
                  </a:lnTo>
                  <a:lnTo>
                    <a:pt x="5168260" y="2013315"/>
                  </a:lnTo>
                  <a:lnTo>
                    <a:pt x="5169246" y="2013954"/>
                  </a:lnTo>
                  <a:lnTo>
                    <a:pt x="5170232" y="2014593"/>
                  </a:lnTo>
                  <a:lnTo>
                    <a:pt x="5171217" y="2015232"/>
                  </a:lnTo>
                  <a:lnTo>
                    <a:pt x="5172203" y="2015871"/>
                  </a:lnTo>
                  <a:lnTo>
                    <a:pt x="5173189" y="2016510"/>
                  </a:lnTo>
                  <a:lnTo>
                    <a:pt x="5174175" y="2017149"/>
                  </a:lnTo>
                  <a:lnTo>
                    <a:pt x="5175161" y="2017788"/>
                  </a:lnTo>
                  <a:lnTo>
                    <a:pt x="5176147" y="2018427"/>
                  </a:lnTo>
                  <a:lnTo>
                    <a:pt x="5177133" y="2019066"/>
                  </a:lnTo>
                  <a:lnTo>
                    <a:pt x="5178119" y="2019704"/>
                  </a:lnTo>
                  <a:lnTo>
                    <a:pt x="5179105" y="2020343"/>
                  </a:lnTo>
                  <a:lnTo>
                    <a:pt x="5180091" y="2020982"/>
                  </a:lnTo>
                  <a:lnTo>
                    <a:pt x="5181077" y="2021621"/>
                  </a:lnTo>
                  <a:lnTo>
                    <a:pt x="5182063" y="2022260"/>
                  </a:lnTo>
                  <a:lnTo>
                    <a:pt x="5183049" y="2022899"/>
                  </a:lnTo>
                  <a:lnTo>
                    <a:pt x="5184035" y="2023538"/>
                  </a:lnTo>
                  <a:lnTo>
                    <a:pt x="5185021" y="2024177"/>
                  </a:lnTo>
                  <a:lnTo>
                    <a:pt x="5186006" y="2024816"/>
                  </a:lnTo>
                  <a:lnTo>
                    <a:pt x="5186992" y="2025455"/>
                  </a:lnTo>
                  <a:lnTo>
                    <a:pt x="5187978" y="2026094"/>
                  </a:lnTo>
                  <a:lnTo>
                    <a:pt x="5188964" y="2026733"/>
                  </a:lnTo>
                  <a:lnTo>
                    <a:pt x="5189950" y="2027372"/>
                  </a:lnTo>
                  <a:lnTo>
                    <a:pt x="5190936" y="2028011"/>
                  </a:lnTo>
                  <a:lnTo>
                    <a:pt x="5191922" y="2028650"/>
                  </a:lnTo>
                  <a:lnTo>
                    <a:pt x="5192908" y="2029289"/>
                  </a:lnTo>
                  <a:lnTo>
                    <a:pt x="5193894" y="2029927"/>
                  </a:lnTo>
                  <a:lnTo>
                    <a:pt x="5194880" y="2030566"/>
                  </a:lnTo>
                  <a:lnTo>
                    <a:pt x="5195866" y="2031205"/>
                  </a:lnTo>
                  <a:lnTo>
                    <a:pt x="5196852" y="2031844"/>
                  </a:lnTo>
                  <a:lnTo>
                    <a:pt x="5197838" y="2032483"/>
                  </a:lnTo>
                  <a:lnTo>
                    <a:pt x="5198824" y="2033122"/>
                  </a:lnTo>
                  <a:lnTo>
                    <a:pt x="5199810" y="2033761"/>
                  </a:lnTo>
                  <a:lnTo>
                    <a:pt x="5200795" y="2034400"/>
                  </a:lnTo>
                  <a:lnTo>
                    <a:pt x="5201781" y="2035039"/>
                  </a:lnTo>
                  <a:lnTo>
                    <a:pt x="5202767" y="2035678"/>
                  </a:lnTo>
                  <a:lnTo>
                    <a:pt x="5203753" y="2036317"/>
                  </a:lnTo>
                  <a:lnTo>
                    <a:pt x="5204739" y="2036956"/>
                  </a:lnTo>
                  <a:lnTo>
                    <a:pt x="5205725" y="2037595"/>
                  </a:lnTo>
                  <a:lnTo>
                    <a:pt x="5206711" y="2038234"/>
                  </a:lnTo>
                  <a:lnTo>
                    <a:pt x="5207697" y="2038873"/>
                  </a:lnTo>
                  <a:lnTo>
                    <a:pt x="5208683" y="2039512"/>
                  </a:lnTo>
                  <a:lnTo>
                    <a:pt x="5209669" y="2040151"/>
                  </a:lnTo>
                  <a:lnTo>
                    <a:pt x="5210655" y="2040789"/>
                  </a:lnTo>
                  <a:lnTo>
                    <a:pt x="5211641" y="2041428"/>
                  </a:lnTo>
                  <a:lnTo>
                    <a:pt x="5212627" y="2042067"/>
                  </a:lnTo>
                  <a:lnTo>
                    <a:pt x="5213613" y="2042706"/>
                  </a:lnTo>
                  <a:lnTo>
                    <a:pt x="5214599" y="2043345"/>
                  </a:lnTo>
                  <a:lnTo>
                    <a:pt x="5215584" y="2043984"/>
                  </a:lnTo>
                  <a:lnTo>
                    <a:pt x="5216570" y="2044623"/>
                  </a:lnTo>
                  <a:lnTo>
                    <a:pt x="5217556" y="2045262"/>
                  </a:lnTo>
                  <a:lnTo>
                    <a:pt x="5218542" y="2045901"/>
                  </a:lnTo>
                  <a:lnTo>
                    <a:pt x="5219528" y="2046540"/>
                  </a:lnTo>
                  <a:lnTo>
                    <a:pt x="5220514" y="2047179"/>
                  </a:lnTo>
                  <a:lnTo>
                    <a:pt x="5221500" y="2047818"/>
                  </a:lnTo>
                  <a:lnTo>
                    <a:pt x="5222486" y="2048457"/>
                  </a:lnTo>
                  <a:lnTo>
                    <a:pt x="5223472" y="2049096"/>
                  </a:lnTo>
                  <a:lnTo>
                    <a:pt x="5224458" y="2049735"/>
                  </a:lnTo>
                  <a:lnTo>
                    <a:pt x="5225444" y="2050374"/>
                  </a:lnTo>
                  <a:lnTo>
                    <a:pt x="5226430" y="2051012"/>
                  </a:lnTo>
                  <a:lnTo>
                    <a:pt x="5227416" y="2051651"/>
                  </a:lnTo>
                  <a:lnTo>
                    <a:pt x="5228402" y="2052290"/>
                  </a:lnTo>
                  <a:lnTo>
                    <a:pt x="5229388" y="2052929"/>
                  </a:lnTo>
                  <a:lnTo>
                    <a:pt x="5230373" y="2053568"/>
                  </a:lnTo>
                  <a:lnTo>
                    <a:pt x="5231359" y="2054207"/>
                  </a:lnTo>
                  <a:lnTo>
                    <a:pt x="5232345" y="2054846"/>
                  </a:lnTo>
                  <a:lnTo>
                    <a:pt x="5233331" y="2055485"/>
                  </a:lnTo>
                  <a:lnTo>
                    <a:pt x="5234317" y="2056124"/>
                  </a:lnTo>
                  <a:lnTo>
                    <a:pt x="5235303" y="2056763"/>
                  </a:lnTo>
                  <a:lnTo>
                    <a:pt x="5236289" y="2057402"/>
                  </a:lnTo>
                  <a:lnTo>
                    <a:pt x="5237275" y="2058041"/>
                  </a:lnTo>
                  <a:lnTo>
                    <a:pt x="5238261" y="2058680"/>
                  </a:lnTo>
                  <a:lnTo>
                    <a:pt x="5239247" y="2059319"/>
                  </a:lnTo>
                  <a:lnTo>
                    <a:pt x="5240233" y="2059958"/>
                  </a:lnTo>
                  <a:lnTo>
                    <a:pt x="5241219" y="2060597"/>
                  </a:lnTo>
                  <a:lnTo>
                    <a:pt x="5242205" y="2061235"/>
                  </a:lnTo>
                  <a:lnTo>
                    <a:pt x="5243191" y="2061874"/>
                  </a:lnTo>
                  <a:lnTo>
                    <a:pt x="5244177" y="2062513"/>
                  </a:lnTo>
                  <a:lnTo>
                    <a:pt x="5245162" y="2063152"/>
                  </a:lnTo>
                  <a:lnTo>
                    <a:pt x="5246148" y="2063791"/>
                  </a:lnTo>
                  <a:lnTo>
                    <a:pt x="5247134" y="2064430"/>
                  </a:lnTo>
                  <a:lnTo>
                    <a:pt x="5248120" y="2065069"/>
                  </a:lnTo>
                  <a:lnTo>
                    <a:pt x="5249106" y="2065708"/>
                  </a:lnTo>
                  <a:lnTo>
                    <a:pt x="5250092" y="2066347"/>
                  </a:lnTo>
                  <a:lnTo>
                    <a:pt x="5251078" y="2066986"/>
                  </a:lnTo>
                  <a:lnTo>
                    <a:pt x="5252064" y="2067625"/>
                  </a:lnTo>
                  <a:lnTo>
                    <a:pt x="5253050" y="2068264"/>
                  </a:lnTo>
                  <a:lnTo>
                    <a:pt x="5254036" y="2068903"/>
                  </a:lnTo>
                  <a:lnTo>
                    <a:pt x="5255022" y="2069542"/>
                  </a:lnTo>
                  <a:lnTo>
                    <a:pt x="5256008" y="2070181"/>
                  </a:lnTo>
                  <a:lnTo>
                    <a:pt x="5256994" y="2070820"/>
                  </a:lnTo>
                  <a:lnTo>
                    <a:pt x="5257980" y="2071459"/>
                  </a:lnTo>
                  <a:lnTo>
                    <a:pt x="5258966" y="2072097"/>
                  </a:lnTo>
                  <a:lnTo>
                    <a:pt x="5259951" y="2072736"/>
                  </a:lnTo>
                  <a:lnTo>
                    <a:pt x="5260937" y="2073375"/>
                  </a:lnTo>
                  <a:lnTo>
                    <a:pt x="5261923" y="2074014"/>
                  </a:lnTo>
                  <a:lnTo>
                    <a:pt x="5262909" y="2074653"/>
                  </a:lnTo>
                  <a:lnTo>
                    <a:pt x="5263895" y="2075292"/>
                  </a:lnTo>
                  <a:lnTo>
                    <a:pt x="5264881" y="2075931"/>
                  </a:lnTo>
                  <a:lnTo>
                    <a:pt x="5265867" y="2076570"/>
                  </a:lnTo>
                  <a:lnTo>
                    <a:pt x="5266853" y="2077209"/>
                  </a:lnTo>
                  <a:lnTo>
                    <a:pt x="5267839" y="2077848"/>
                  </a:lnTo>
                  <a:lnTo>
                    <a:pt x="5268825" y="2078487"/>
                  </a:lnTo>
                  <a:lnTo>
                    <a:pt x="5269811" y="2079126"/>
                  </a:lnTo>
                  <a:lnTo>
                    <a:pt x="5270797" y="2079765"/>
                  </a:lnTo>
                  <a:lnTo>
                    <a:pt x="5271783" y="2080404"/>
                  </a:lnTo>
                  <a:lnTo>
                    <a:pt x="5272769" y="2081043"/>
                  </a:lnTo>
                  <a:lnTo>
                    <a:pt x="5273755" y="2081682"/>
                  </a:lnTo>
                  <a:lnTo>
                    <a:pt x="5274740" y="2082320"/>
                  </a:lnTo>
                  <a:lnTo>
                    <a:pt x="5275726" y="2082959"/>
                  </a:lnTo>
                  <a:lnTo>
                    <a:pt x="5276712" y="2083598"/>
                  </a:lnTo>
                  <a:lnTo>
                    <a:pt x="5277698" y="2084237"/>
                  </a:lnTo>
                  <a:lnTo>
                    <a:pt x="5278684" y="2084876"/>
                  </a:lnTo>
                  <a:lnTo>
                    <a:pt x="5279670" y="2085515"/>
                  </a:lnTo>
                  <a:lnTo>
                    <a:pt x="5280656" y="2086154"/>
                  </a:lnTo>
                  <a:lnTo>
                    <a:pt x="5281642" y="2086793"/>
                  </a:lnTo>
                  <a:lnTo>
                    <a:pt x="5282628" y="2087432"/>
                  </a:lnTo>
                  <a:lnTo>
                    <a:pt x="5283614" y="2088071"/>
                  </a:lnTo>
                  <a:lnTo>
                    <a:pt x="5284600" y="2088710"/>
                  </a:lnTo>
                  <a:lnTo>
                    <a:pt x="5285586" y="2089349"/>
                  </a:lnTo>
                  <a:lnTo>
                    <a:pt x="5286572" y="2089988"/>
                  </a:lnTo>
                  <a:lnTo>
                    <a:pt x="5287558" y="2090627"/>
                  </a:lnTo>
                  <a:lnTo>
                    <a:pt x="5288544" y="2091266"/>
                  </a:lnTo>
                  <a:lnTo>
                    <a:pt x="5289529" y="2091905"/>
                  </a:lnTo>
                  <a:lnTo>
                    <a:pt x="5290515" y="2092544"/>
                  </a:lnTo>
                  <a:lnTo>
                    <a:pt x="5291501" y="2093182"/>
                  </a:lnTo>
                  <a:lnTo>
                    <a:pt x="5292487" y="2093821"/>
                  </a:lnTo>
                  <a:lnTo>
                    <a:pt x="5293473" y="2094460"/>
                  </a:lnTo>
                  <a:lnTo>
                    <a:pt x="5294459" y="2095099"/>
                  </a:lnTo>
                  <a:lnTo>
                    <a:pt x="5295445" y="2095738"/>
                  </a:lnTo>
                  <a:lnTo>
                    <a:pt x="5296431" y="2096377"/>
                  </a:lnTo>
                  <a:lnTo>
                    <a:pt x="5297417" y="2097016"/>
                  </a:lnTo>
                  <a:lnTo>
                    <a:pt x="5298403" y="2097655"/>
                  </a:lnTo>
                  <a:lnTo>
                    <a:pt x="5299389" y="2098294"/>
                  </a:lnTo>
                  <a:lnTo>
                    <a:pt x="5300375" y="2098933"/>
                  </a:lnTo>
                  <a:lnTo>
                    <a:pt x="5301361" y="2099572"/>
                  </a:lnTo>
                  <a:lnTo>
                    <a:pt x="5302347" y="2100211"/>
                  </a:lnTo>
                  <a:lnTo>
                    <a:pt x="5303333" y="2100850"/>
                  </a:lnTo>
                  <a:lnTo>
                    <a:pt x="5304318" y="2101489"/>
                  </a:lnTo>
                  <a:lnTo>
                    <a:pt x="5305304" y="2102128"/>
                  </a:lnTo>
                  <a:lnTo>
                    <a:pt x="5306290" y="2102767"/>
                  </a:lnTo>
                  <a:lnTo>
                    <a:pt x="5307276" y="2103405"/>
                  </a:lnTo>
                  <a:lnTo>
                    <a:pt x="5308262" y="2104044"/>
                  </a:lnTo>
                  <a:lnTo>
                    <a:pt x="5309248" y="2104683"/>
                  </a:lnTo>
                  <a:lnTo>
                    <a:pt x="5310234" y="2105322"/>
                  </a:lnTo>
                  <a:lnTo>
                    <a:pt x="5311220" y="2105961"/>
                  </a:lnTo>
                  <a:lnTo>
                    <a:pt x="5312206" y="2106600"/>
                  </a:lnTo>
                  <a:lnTo>
                    <a:pt x="5313192" y="2107239"/>
                  </a:lnTo>
                  <a:lnTo>
                    <a:pt x="5314178" y="2107878"/>
                  </a:lnTo>
                  <a:lnTo>
                    <a:pt x="5315164" y="2108517"/>
                  </a:lnTo>
                  <a:lnTo>
                    <a:pt x="5316150" y="2109156"/>
                  </a:lnTo>
                  <a:lnTo>
                    <a:pt x="5317136" y="2109795"/>
                  </a:lnTo>
                  <a:lnTo>
                    <a:pt x="5318121" y="2110434"/>
                  </a:lnTo>
                  <a:lnTo>
                    <a:pt x="5319107" y="2111073"/>
                  </a:lnTo>
                  <a:lnTo>
                    <a:pt x="5320093" y="2111712"/>
                  </a:lnTo>
                  <a:lnTo>
                    <a:pt x="5321079" y="2112351"/>
                  </a:lnTo>
                  <a:lnTo>
                    <a:pt x="5322065" y="2112990"/>
                  </a:lnTo>
                  <a:lnTo>
                    <a:pt x="5323051" y="2113629"/>
                  </a:lnTo>
                  <a:lnTo>
                    <a:pt x="5324037" y="2114267"/>
                  </a:lnTo>
                  <a:lnTo>
                    <a:pt x="5325023" y="2114906"/>
                  </a:lnTo>
                  <a:lnTo>
                    <a:pt x="5326009" y="2115545"/>
                  </a:lnTo>
                  <a:lnTo>
                    <a:pt x="5326995" y="2116184"/>
                  </a:lnTo>
                  <a:lnTo>
                    <a:pt x="5327981" y="2116823"/>
                  </a:lnTo>
                  <a:lnTo>
                    <a:pt x="5328967" y="2117462"/>
                  </a:lnTo>
                  <a:lnTo>
                    <a:pt x="5329953" y="2118101"/>
                  </a:lnTo>
                  <a:lnTo>
                    <a:pt x="5330939" y="2118740"/>
                  </a:lnTo>
                  <a:lnTo>
                    <a:pt x="5331925" y="2119379"/>
                  </a:lnTo>
                  <a:lnTo>
                    <a:pt x="5332910" y="2120018"/>
                  </a:lnTo>
                  <a:lnTo>
                    <a:pt x="5333896" y="2120657"/>
                  </a:lnTo>
                  <a:lnTo>
                    <a:pt x="5334882" y="2121296"/>
                  </a:lnTo>
                  <a:lnTo>
                    <a:pt x="5335868" y="2121935"/>
                  </a:lnTo>
                  <a:lnTo>
                    <a:pt x="5336854" y="2122574"/>
                  </a:lnTo>
                  <a:lnTo>
                    <a:pt x="5337840" y="2123213"/>
                  </a:lnTo>
                  <a:lnTo>
                    <a:pt x="5338826" y="2123852"/>
                  </a:lnTo>
                  <a:lnTo>
                    <a:pt x="5339812" y="2124490"/>
                  </a:lnTo>
                  <a:lnTo>
                    <a:pt x="5340798" y="2125129"/>
                  </a:lnTo>
                  <a:lnTo>
                    <a:pt x="5341784" y="2125768"/>
                  </a:lnTo>
                  <a:lnTo>
                    <a:pt x="5342770" y="2126407"/>
                  </a:lnTo>
                  <a:lnTo>
                    <a:pt x="5343756" y="2127046"/>
                  </a:lnTo>
                  <a:lnTo>
                    <a:pt x="5344742" y="2127685"/>
                  </a:lnTo>
                  <a:lnTo>
                    <a:pt x="5345728" y="2128324"/>
                  </a:lnTo>
                  <a:lnTo>
                    <a:pt x="5346714" y="2128963"/>
                  </a:lnTo>
                  <a:lnTo>
                    <a:pt x="5347699" y="2129602"/>
                  </a:lnTo>
                  <a:lnTo>
                    <a:pt x="5348685" y="2130241"/>
                  </a:lnTo>
                  <a:lnTo>
                    <a:pt x="5349671" y="2130880"/>
                  </a:lnTo>
                  <a:lnTo>
                    <a:pt x="5350657" y="2131519"/>
                  </a:lnTo>
                  <a:lnTo>
                    <a:pt x="5351643" y="2132158"/>
                  </a:lnTo>
                  <a:lnTo>
                    <a:pt x="5352629" y="2132797"/>
                  </a:lnTo>
                  <a:lnTo>
                    <a:pt x="5353615" y="2133436"/>
                  </a:lnTo>
                  <a:lnTo>
                    <a:pt x="5354601" y="2134075"/>
                  </a:lnTo>
                  <a:lnTo>
                    <a:pt x="5355587" y="2134713"/>
                  </a:lnTo>
                  <a:lnTo>
                    <a:pt x="5356573" y="2135352"/>
                  </a:lnTo>
                  <a:lnTo>
                    <a:pt x="5357559" y="2135991"/>
                  </a:lnTo>
                  <a:lnTo>
                    <a:pt x="5358545" y="2136630"/>
                  </a:lnTo>
                  <a:lnTo>
                    <a:pt x="5359531" y="2137269"/>
                  </a:lnTo>
                  <a:lnTo>
                    <a:pt x="5360517" y="2137908"/>
                  </a:lnTo>
                  <a:lnTo>
                    <a:pt x="5361503" y="2138547"/>
                  </a:lnTo>
                  <a:lnTo>
                    <a:pt x="5362488" y="2139186"/>
                  </a:lnTo>
                  <a:lnTo>
                    <a:pt x="5363474" y="2139825"/>
                  </a:lnTo>
                  <a:lnTo>
                    <a:pt x="5364460" y="2140464"/>
                  </a:lnTo>
                  <a:lnTo>
                    <a:pt x="5365446" y="2141103"/>
                  </a:lnTo>
                  <a:lnTo>
                    <a:pt x="5366432" y="2141742"/>
                  </a:lnTo>
                  <a:lnTo>
                    <a:pt x="5367418" y="2142381"/>
                  </a:lnTo>
                  <a:lnTo>
                    <a:pt x="5368404" y="2143020"/>
                  </a:lnTo>
                  <a:lnTo>
                    <a:pt x="5369390" y="2143659"/>
                  </a:lnTo>
                  <a:lnTo>
                    <a:pt x="5370376" y="2144298"/>
                  </a:lnTo>
                  <a:lnTo>
                    <a:pt x="5371362" y="2144937"/>
                  </a:lnTo>
                  <a:lnTo>
                    <a:pt x="5372348" y="2145575"/>
                  </a:lnTo>
                  <a:lnTo>
                    <a:pt x="5373334" y="2146214"/>
                  </a:lnTo>
                  <a:lnTo>
                    <a:pt x="5374320" y="2146853"/>
                  </a:lnTo>
                  <a:lnTo>
                    <a:pt x="5375306" y="2147492"/>
                  </a:lnTo>
                  <a:lnTo>
                    <a:pt x="5376292" y="2148131"/>
                  </a:lnTo>
                  <a:lnTo>
                    <a:pt x="5377277" y="2148770"/>
                  </a:lnTo>
                  <a:lnTo>
                    <a:pt x="5378263" y="2149409"/>
                  </a:lnTo>
                  <a:lnTo>
                    <a:pt x="5379249" y="2150048"/>
                  </a:lnTo>
                  <a:lnTo>
                    <a:pt x="5380235" y="2150687"/>
                  </a:lnTo>
                  <a:lnTo>
                    <a:pt x="5381221" y="2151326"/>
                  </a:lnTo>
                  <a:lnTo>
                    <a:pt x="5382207" y="2151965"/>
                  </a:lnTo>
                  <a:lnTo>
                    <a:pt x="5383193" y="2152604"/>
                  </a:lnTo>
                  <a:lnTo>
                    <a:pt x="5384179" y="2153243"/>
                  </a:lnTo>
                  <a:lnTo>
                    <a:pt x="5385165" y="2153882"/>
                  </a:lnTo>
                  <a:lnTo>
                    <a:pt x="5386151" y="2154521"/>
                  </a:lnTo>
                  <a:lnTo>
                    <a:pt x="5387137" y="2155160"/>
                  </a:lnTo>
                  <a:lnTo>
                    <a:pt x="5388123" y="2155798"/>
                  </a:lnTo>
                  <a:lnTo>
                    <a:pt x="5389109" y="2156437"/>
                  </a:lnTo>
                  <a:lnTo>
                    <a:pt x="5390095" y="2157076"/>
                  </a:lnTo>
                  <a:lnTo>
                    <a:pt x="5391081" y="2157715"/>
                  </a:lnTo>
                  <a:lnTo>
                    <a:pt x="5392066" y="2158354"/>
                  </a:lnTo>
                  <a:lnTo>
                    <a:pt x="5393052" y="2158993"/>
                  </a:lnTo>
                  <a:lnTo>
                    <a:pt x="5394038" y="2159632"/>
                  </a:lnTo>
                  <a:lnTo>
                    <a:pt x="5395024" y="2160271"/>
                  </a:lnTo>
                  <a:lnTo>
                    <a:pt x="5396010" y="2160910"/>
                  </a:lnTo>
                  <a:lnTo>
                    <a:pt x="5396996" y="2161549"/>
                  </a:lnTo>
                  <a:lnTo>
                    <a:pt x="5397982" y="2162188"/>
                  </a:lnTo>
                  <a:lnTo>
                    <a:pt x="5398968" y="2162827"/>
                  </a:lnTo>
                  <a:lnTo>
                    <a:pt x="5399954" y="2163466"/>
                  </a:lnTo>
                  <a:lnTo>
                    <a:pt x="5400940" y="2164105"/>
                  </a:lnTo>
                  <a:lnTo>
                    <a:pt x="5401926" y="2164744"/>
                  </a:lnTo>
                  <a:lnTo>
                    <a:pt x="5402912" y="2165383"/>
                  </a:lnTo>
                  <a:lnTo>
                    <a:pt x="5403898" y="2166022"/>
                  </a:lnTo>
                  <a:lnTo>
                    <a:pt x="5404884" y="2166660"/>
                  </a:lnTo>
                  <a:lnTo>
                    <a:pt x="5405870" y="2167299"/>
                  </a:lnTo>
                  <a:lnTo>
                    <a:pt x="5406855" y="2167938"/>
                  </a:lnTo>
                  <a:lnTo>
                    <a:pt x="5407841" y="2168577"/>
                  </a:lnTo>
                  <a:lnTo>
                    <a:pt x="5408827" y="2169216"/>
                  </a:lnTo>
                  <a:lnTo>
                    <a:pt x="5409813" y="2169855"/>
                  </a:lnTo>
                  <a:lnTo>
                    <a:pt x="5410799" y="2170494"/>
                  </a:lnTo>
                  <a:lnTo>
                    <a:pt x="5411785" y="2171133"/>
                  </a:lnTo>
                  <a:lnTo>
                    <a:pt x="5412771" y="2171772"/>
                  </a:lnTo>
                  <a:lnTo>
                    <a:pt x="5413757" y="2172411"/>
                  </a:lnTo>
                  <a:lnTo>
                    <a:pt x="5414743" y="2173050"/>
                  </a:lnTo>
                  <a:lnTo>
                    <a:pt x="5415729" y="2173689"/>
                  </a:lnTo>
                  <a:lnTo>
                    <a:pt x="5416715" y="2174328"/>
                  </a:lnTo>
                  <a:lnTo>
                    <a:pt x="5417701" y="2174967"/>
                  </a:lnTo>
                  <a:lnTo>
                    <a:pt x="5418687" y="2175606"/>
                  </a:lnTo>
                  <a:lnTo>
                    <a:pt x="5419673" y="2176245"/>
                  </a:lnTo>
                  <a:lnTo>
                    <a:pt x="5420659" y="2176883"/>
                  </a:lnTo>
                  <a:lnTo>
                    <a:pt x="5421644" y="2177522"/>
                  </a:lnTo>
                  <a:lnTo>
                    <a:pt x="5422630" y="2178161"/>
                  </a:lnTo>
                  <a:lnTo>
                    <a:pt x="5423616" y="2178800"/>
                  </a:lnTo>
                  <a:lnTo>
                    <a:pt x="5424602" y="2179439"/>
                  </a:lnTo>
                  <a:lnTo>
                    <a:pt x="5425588" y="2180078"/>
                  </a:lnTo>
                  <a:lnTo>
                    <a:pt x="5426574" y="2180717"/>
                  </a:lnTo>
                  <a:lnTo>
                    <a:pt x="5427560" y="2181356"/>
                  </a:lnTo>
                  <a:lnTo>
                    <a:pt x="5428546" y="2181995"/>
                  </a:lnTo>
                  <a:lnTo>
                    <a:pt x="5429532" y="2182634"/>
                  </a:lnTo>
                  <a:lnTo>
                    <a:pt x="5430518" y="2183273"/>
                  </a:lnTo>
                  <a:lnTo>
                    <a:pt x="5431504" y="2183912"/>
                  </a:lnTo>
                  <a:lnTo>
                    <a:pt x="5432490" y="2184551"/>
                  </a:lnTo>
                  <a:lnTo>
                    <a:pt x="5433476" y="2185190"/>
                  </a:lnTo>
                  <a:lnTo>
                    <a:pt x="5434462" y="2185829"/>
                  </a:lnTo>
                  <a:lnTo>
                    <a:pt x="5435448" y="2186468"/>
                  </a:lnTo>
                  <a:lnTo>
                    <a:pt x="5436433" y="2187107"/>
                  </a:lnTo>
                  <a:lnTo>
                    <a:pt x="5437419" y="2187745"/>
                  </a:lnTo>
                  <a:lnTo>
                    <a:pt x="5438405" y="2188384"/>
                  </a:lnTo>
                  <a:lnTo>
                    <a:pt x="5439391" y="2189023"/>
                  </a:lnTo>
                  <a:lnTo>
                    <a:pt x="5440377" y="2189662"/>
                  </a:lnTo>
                  <a:lnTo>
                    <a:pt x="5441363" y="2190301"/>
                  </a:lnTo>
                  <a:lnTo>
                    <a:pt x="5442349" y="2190940"/>
                  </a:lnTo>
                  <a:lnTo>
                    <a:pt x="5443335" y="2191579"/>
                  </a:lnTo>
                  <a:lnTo>
                    <a:pt x="5444321" y="2192218"/>
                  </a:lnTo>
                  <a:lnTo>
                    <a:pt x="5445307" y="2192857"/>
                  </a:lnTo>
                  <a:lnTo>
                    <a:pt x="5446293" y="2193496"/>
                  </a:lnTo>
                  <a:lnTo>
                    <a:pt x="5447279" y="2194135"/>
                  </a:lnTo>
                  <a:lnTo>
                    <a:pt x="5448265" y="2194774"/>
                  </a:lnTo>
                  <a:lnTo>
                    <a:pt x="5449251" y="2195413"/>
                  </a:lnTo>
                  <a:lnTo>
                    <a:pt x="5450237" y="2196052"/>
                  </a:lnTo>
                  <a:lnTo>
                    <a:pt x="5451222" y="2196691"/>
                  </a:lnTo>
                  <a:lnTo>
                    <a:pt x="5452208" y="2197330"/>
                  </a:lnTo>
                  <a:lnTo>
                    <a:pt x="5453194" y="2197968"/>
                  </a:lnTo>
                  <a:lnTo>
                    <a:pt x="5454180" y="2198607"/>
                  </a:lnTo>
                  <a:lnTo>
                    <a:pt x="5455166" y="2199246"/>
                  </a:lnTo>
                  <a:lnTo>
                    <a:pt x="5456152" y="2199885"/>
                  </a:lnTo>
                  <a:lnTo>
                    <a:pt x="5457138" y="2200524"/>
                  </a:lnTo>
                  <a:lnTo>
                    <a:pt x="5458124" y="2201163"/>
                  </a:lnTo>
                  <a:lnTo>
                    <a:pt x="5459110" y="2201802"/>
                  </a:lnTo>
                  <a:lnTo>
                    <a:pt x="5460096" y="2202441"/>
                  </a:lnTo>
                  <a:lnTo>
                    <a:pt x="5461082" y="2203080"/>
                  </a:lnTo>
                  <a:lnTo>
                    <a:pt x="5462068" y="2203719"/>
                  </a:lnTo>
                  <a:lnTo>
                    <a:pt x="5463054" y="2204358"/>
                  </a:lnTo>
                  <a:lnTo>
                    <a:pt x="5464040" y="2204997"/>
                  </a:lnTo>
                  <a:lnTo>
                    <a:pt x="5465025" y="2205636"/>
                  </a:lnTo>
                  <a:lnTo>
                    <a:pt x="5466011" y="2206275"/>
                  </a:lnTo>
                  <a:lnTo>
                    <a:pt x="5466997" y="2206914"/>
                  </a:lnTo>
                  <a:lnTo>
                    <a:pt x="5467983" y="2207553"/>
                  </a:lnTo>
                  <a:lnTo>
                    <a:pt x="5468969" y="2208191"/>
                  </a:lnTo>
                  <a:lnTo>
                    <a:pt x="5469955" y="2208830"/>
                  </a:lnTo>
                  <a:lnTo>
                    <a:pt x="5470941" y="2209469"/>
                  </a:lnTo>
                  <a:lnTo>
                    <a:pt x="5471927" y="2210108"/>
                  </a:lnTo>
                  <a:lnTo>
                    <a:pt x="5472913" y="2210747"/>
                  </a:lnTo>
                  <a:lnTo>
                    <a:pt x="5473899" y="2211386"/>
                  </a:lnTo>
                  <a:lnTo>
                    <a:pt x="5474885" y="2212025"/>
                  </a:lnTo>
                  <a:lnTo>
                    <a:pt x="5475871" y="2212664"/>
                  </a:lnTo>
                  <a:lnTo>
                    <a:pt x="5476857" y="2213303"/>
                  </a:lnTo>
                  <a:lnTo>
                    <a:pt x="5477843" y="2213942"/>
                  </a:lnTo>
                  <a:lnTo>
                    <a:pt x="5478829" y="2214581"/>
                  </a:lnTo>
                  <a:lnTo>
                    <a:pt x="5479814" y="2215220"/>
                  </a:lnTo>
                  <a:lnTo>
                    <a:pt x="5480800" y="2215859"/>
                  </a:lnTo>
                  <a:lnTo>
                    <a:pt x="5481786" y="2216498"/>
                  </a:lnTo>
                  <a:lnTo>
                    <a:pt x="5482772" y="2217137"/>
                  </a:lnTo>
                  <a:lnTo>
                    <a:pt x="5483758" y="2217776"/>
                  </a:lnTo>
                  <a:lnTo>
                    <a:pt x="5484744" y="2218415"/>
                  </a:lnTo>
                  <a:lnTo>
                    <a:pt x="5485730" y="2219053"/>
                  </a:lnTo>
                  <a:lnTo>
                    <a:pt x="5486716" y="2219692"/>
                  </a:lnTo>
                  <a:lnTo>
                    <a:pt x="5487702" y="2220331"/>
                  </a:lnTo>
                  <a:lnTo>
                    <a:pt x="5488688" y="2220970"/>
                  </a:lnTo>
                  <a:lnTo>
                    <a:pt x="5489674" y="2221609"/>
                  </a:lnTo>
                  <a:lnTo>
                    <a:pt x="5490660" y="2222248"/>
                  </a:lnTo>
                  <a:lnTo>
                    <a:pt x="5491646" y="2222887"/>
                  </a:lnTo>
                  <a:lnTo>
                    <a:pt x="5492632" y="2223526"/>
                  </a:lnTo>
                  <a:lnTo>
                    <a:pt x="5493618" y="2224165"/>
                  </a:lnTo>
                  <a:lnTo>
                    <a:pt x="5494603" y="2224804"/>
                  </a:lnTo>
                  <a:lnTo>
                    <a:pt x="5495589" y="2225443"/>
                  </a:lnTo>
                  <a:lnTo>
                    <a:pt x="5496575" y="2226082"/>
                  </a:lnTo>
                  <a:lnTo>
                    <a:pt x="5497561" y="2226721"/>
                  </a:lnTo>
                  <a:lnTo>
                    <a:pt x="5498547" y="2227360"/>
                  </a:lnTo>
                  <a:lnTo>
                    <a:pt x="5499533" y="2227999"/>
                  </a:lnTo>
                  <a:lnTo>
                    <a:pt x="5500519" y="2228638"/>
                  </a:lnTo>
                  <a:lnTo>
                    <a:pt x="5501505" y="2229276"/>
                  </a:lnTo>
                  <a:lnTo>
                    <a:pt x="5502491" y="2229915"/>
                  </a:lnTo>
                  <a:lnTo>
                    <a:pt x="5503477" y="2230554"/>
                  </a:lnTo>
                  <a:lnTo>
                    <a:pt x="5504463" y="2231193"/>
                  </a:lnTo>
                  <a:lnTo>
                    <a:pt x="5505449" y="2231832"/>
                  </a:lnTo>
                  <a:lnTo>
                    <a:pt x="5506435" y="2232471"/>
                  </a:lnTo>
                  <a:lnTo>
                    <a:pt x="5507421" y="2233110"/>
                  </a:lnTo>
                  <a:lnTo>
                    <a:pt x="5508407" y="2233749"/>
                  </a:lnTo>
                  <a:lnTo>
                    <a:pt x="5509392" y="2234388"/>
                  </a:lnTo>
                  <a:lnTo>
                    <a:pt x="5510378" y="2235027"/>
                  </a:lnTo>
                  <a:lnTo>
                    <a:pt x="5511364" y="2235666"/>
                  </a:lnTo>
                  <a:lnTo>
                    <a:pt x="5512350" y="2236305"/>
                  </a:lnTo>
                  <a:lnTo>
                    <a:pt x="5513336" y="2236944"/>
                  </a:lnTo>
                  <a:lnTo>
                    <a:pt x="5514322" y="2237583"/>
                  </a:lnTo>
                  <a:lnTo>
                    <a:pt x="5515308" y="2238222"/>
                  </a:lnTo>
                  <a:lnTo>
                    <a:pt x="5516294" y="2238861"/>
                  </a:lnTo>
                  <a:lnTo>
                    <a:pt x="5517280" y="2239500"/>
                  </a:lnTo>
                  <a:lnTo>
                    <a:pt x="5518266" y="2240138"/>
                  </a:lnTo>
                  <a:lnTo>
                    <a:pt x="5519252" y="2240777"/>
                  </a:lnTo>
                  <a:lnTo>
                    <a:pt x="5520238" y="2241416"/>
                  </a:lnTo>
                  <a:lnTo>
                    <a:pt x="5521224" y="2242055"/>
                  </a:lnTo>
                  <a:lnTo>
                    <a:pt x="5522210" y="2242694"/>
                  </a:lnTo>
                  <a:lnTo>
                    <a:pt x="5523196" y="2243333"/>
                  </a:lnTo>
                  <a:lnTo>
                    <a:pt x="5524181" y="2243972"/>
                  </a:lnTo>
                  <a:lnTo>
                    <a:pt x="5525167" y="2244611"/>
                  </a:lnTo>
                  <a:lnTo>
                    <a:pt x="5526153" y="2245250"/>
                  </a:lnTo>
                  <a:lnTo>
                    <a:pt x="5527139" y="2245889"/>
                  </a:lnTo>
                  <a:lnTo>
                    <a:pt x="5528125" y="2246528"/>
                  </a:lnTo>
                  <a:lnTo>
                    <a:pt x="5529111" y="2247167"/>
                  </a:lnTo>
                  <a:lnTo>
                    <a:pt x="5530097" y="2247806"/>
                  </a:lnTo>
                  <a:lnTo>
                    <a:pt x="5531083" y="2248445"/>
                  </a:lnTo>
                  <a:lnTo>
                    <a:pt x="5532069" y="2249084"/>
                  </a:lnTo>
                  <a:lnTo>
                    <a:pt x="5533055" y="2249723"/>
                  </a:lnTo>
                  <a:lnTo>
                    <a:pt x="5534041" y="2250361"/>
                  </a:lnTo>
                  <a:lnTo>
                    <a:pt x="5535027" y="2251000"/>
                  </a:lnTo>
                  <a:lnTo>
                    <a:pt x="5536013" y="2251639"/>
                  </a:lnTo>
                  <a:lnTo>
                    <a:pt x="5536999" y="2252278"/>
                  </a:lnTo>
                  <a:lnTo>
                    <a:pt x="5537985" y="2252917"/>
                  </a:lnTo>
                  <a:lnTo>
                    <a:pt x="5538970" y="2253556"/>
                  </a:lnTo>
                  <a:lnTo>
                    <a:pt x="5539956" y="2254195"/>
                  </a:lnTo>
                  <a:lnTo>
                    <a:pt x="5540942" y="2254834"/>
                  </a:lnTo>
                  <a:lnTo>
                    <a:pt x="5541928" y="2255473"/>
                  </a:lnTo>
                  <a:lnTo>
                    <a:pt x="5542914" y="2256112"/>
                  </a:lnTo>
                  <a:lnTo>
                    <a:pt x="5543900" y="2256751"/>
                  </a:lnTo>
                  <a:lnTo>
                    <a:pt x="5544886" y="2257390"/>
                  </a:lnTo>
                  <a:lnTo>
                    <a:pt x="5545872" y="2258029"/>
                  </a:lnTo>
                  <a:lnTo>
                    <a:pt x="5546858" y="2258668"/>
                  </a:lnTo>
                  <a:lnTo>
                    <a:pt x="5547844" y="2259307"/>
                  </a:lnTo>
                  <a:lnTo>
                    <a:pt x="5548830" y="2259946"/>
                  </a:lnTo>
                  <a:lnTo>
                    <a:pt x="5549816" y="2260584"/>
                  </a:lnTo>
                  <a:lnTo>
                    <a:pt x="5550802" y="2261223"/>
                  </a:lnTo>
                  <a:lnTo>
                    <a:pt x="5551788" y="2261862"/>
                  </a:lnTo>
                  <a:lnTo>
                    <a:pt x="5552774" y="2262501"/>
                  </a:lnTo>
                  <a:lnTo>
                    <a:pt x="5553759" y="2263140"/>
                  </a:lnTo>
                  <a:lnTo>
                    <a:pt x="5554745" y="2263779"/>
                  </a:lnTo>
                  <a:lnTo>
                    <a:pt x="5555731" y="2264418"/>
                  </a:lnTo>
                  <a:lnTo>
                    <a:pt x="5556717" y="2265057"/>
                  </a:lnTo>
                  <a:lnTo>
                    <a:pt x="5557703" y="2265696"/>
                  </a:lnTo>
                  <a:lnTo>
                    <a:pt x="5558689" y="2266335"/>
                  </a:lnTo>
                  <a:lnTo>
                    <a:pt x="5559675" y="2266974"/>
                  </a:lnTo>
                  <a:lnTo>
                    <a:pt x="5560661" y="2267613"/>
                  </a:lnTo>
                  <a:lnTo>
                    <a:pt x="5561647" y="2268252"/>
                  </a:lnTo>
                  <a:lnTo>
                    <a:pt x="5562633" y="2268891"/>
                  </a:lnTo>
                  <a:lnTo>
                    <a:pt x="5563619" y="2269530"/>
                  </a:lnTo>
                  <a:lnTo>
                    <a:pt x="5564605" y="2270169"/>
                  </a:lnTo>
                  <a:lnTo>
                    <a:pt x="5565591" y="2270808"/>
                  </a:lnTo>
                  <a:lnTo>
                    <a:pt x="5566577" y="2271446"/>
                  </a:lnTo>
                  <a:lnTo>
                    <a:pt x="5567563" y="2272085"/>
                  </a:lnTo>
                  <a:lnTo>
                    <a:pt x="5568548" y="2272724"/>
                  </a:lnTo>
                  <a:lnTo>
                    <a:pt x="5569534" y="2273363"/>
                  </a:lnTo>
                  <a:lnTo>
                    <a:pt x="5570520" y="2274002"/>
                  </a:lnTo>
                  <a:lnTo>
                    <a:pt x="5571506" y="2274641"/>
                  </a:lnTo>
                  <a:lnTo>
                    <a:pt x="5572492" y="2275280"/>
                  </a:lnTo>
                  <a:lnTo>
                    <a:pt x="5573478" y="2275919"/>
                  </a:lnTo>
                  <a:lnTo>
                    <a:pt x="5574464" y="2276558"/>
                  </a:lnTo>
                  <a:lnTo>
                    <a:pt x="5575450" y="2277197"/>
                  </a:lnTo>
                  <a:lnTo>
                    <a:pt x="5576436" y="2277836"/>
                  </a:lnTo>
                  <a:lnTo>
                    <a:pt x="5577422" y="2278475"/>
                  </a:lnTo>
                  <a:lnTo>
                    <a:pt x="5578408" y="2279114"/>
                  </a:lnTo>
                  <a:lnTo>
                    <a:pt x="5579394" y="2279753"/>
                  </a:lnTo>
                  <a:lnTo>
                    <a:pt x="5580380" y="2280392"/>
                  </a:lnTo>
                  <a:lnTo>
                    <a:pt x="5581366" y="2281031"/>
                  </a:lnTo>
                  <a:lnTo>
                    <a:pt x="5582352" y="2281669"/>
                  </a:lnTo>
                  <a:lnTo>
                    <a:pt x="5583337" y="2282308"/>
                  </a:lnTo>
                  <a:lnTo>
                    <a:pt x="5584323" y="2282947"/>
                  </a:lnTo>
                  <a:lnTo>
                    <a:pt x="5585309" y="2283586"/>
                  </a:lnTo>
                  <a:lnTo>
                    <a:pt x="5586295" y="2284225"/>
                  </a:lnTo>
                  <a:lnTo>
                    <a:pt x="5587281" y="2284864"/>
                  </a:lnTo>
                  <a:lnTo>
                    <a:pt x="5588267" y="2285503"/>
                  </a:lnTo>
                  <a:lnTo>
                    <a:pt x="5589253" y="2286142"/>
                  </a:lnTo>
                  <a:lnTo>
                    <a:pt x="5590239" y="2286781"/>
                  </a:lnTo>
                  <a:lnTo>
                    <a:pt x="5591225" y="2287420"/>
                  </a:lnTo>
                  <a:lnTo>
                    <a:pt x="5592211" y="2288059"/>
                  </a:lnTo>
                  <a:lnTo>
                    <a:pt x="5593197" y="2288698"/>
                  </a:lnTo>
                  <a:lnTo>
                    <a:pt x="5594183" y="2289337"/>
                  </a:lnTo>
                  <a:lnTo>
                    <a:pt x="5595169" y="2289976"/>
                  </a:lnTo>
                  <a:lnTo>
                    <a:pt x="5596155" y="2290615"/>
                  </a:lnTo>
                  <a:lnTo>
                    <a:pt x="5597141" y="2291254"/>
                  </a:lnTo>
                  <a:lnTo>
                    <a:pt x="5598126" y="2291893"/>
                  </a:lnTo>
                  <a:lnTo>
                    <a:pt x="5599112" y="2292531"/>
                  </a:lnTo>
                  <a:lnTo>
                    <a:pt x="5600098" y="2293170"/>
                  </a:lnTo>
                  <a:lnTo>
                    <a:pt x="5601084" y="2293809"/>
                  </a:lnTo>
                  <a:lnTo>
                    <a:pt x="5602070" y="2294448"/>
                  </a:lnTo>
                  <a:lnTo>
                    <a:pt x="5603056" y="2295087"/>
                  </a:lnTo>
                  <a:lnTo>
                    <a:pt x="5604042" y="2295726"/>
                  </a:lnTo>
                  <a:lnTo>
                    <a:pt x="5605028" y="2296365"/>
                  </a:lnTo>
                  <a:lnTo>
                    <a:pt x="5606014" y="2297004"/>
                  </a:lnTo>
                  <a:lnTo>
                    <a:pt x="5607000" y="2297643"/>
                  </a:lnTo>
                  <a:lnTo>
                    <a:pt x="5607986" y="2298282"/>
                  </a:lnTo>
                  <a:lnTo>
                    <a:pt x="5608972" y="2298921"/>
                  </a:lnTo>
                  <a:lnTo>
                    <a:pt x="5609958" y="2299560"/>
                  </a:lnTo>
                  <a:lnTo>
                    <a:pt x="5610944" y="2300199"/>
                  </a:lnTo>
                  <a:lnTo>
                    <a:pt x="5611929" y="2300838"/>
                  </a:lnTo>
                  <a:lnTo>
                    <a:pt x="5612915" y="2301477"/>
                  </a:lnTo>
                  <a:lnTo>
                    <a:pt x="5613901" y="2302116"/>
                  </a:lnTo>
                  <a:lnTo>
                    <a:pt x="5614887" y="2302754"/>
                  </a:lnTo>
                  <a:lnTo>
                    <a:pt x="5615873" y="2303393"/>
                  </a:lnTo>
                  <a:lnTo>
                    <a:pt x="5616859" y="2304032"/>
                  </a:lnTo>
                  <a:lnTo>
                    <a:pt x="5617845" y="2304671"/>
                  </a:lnTo>
                  <a:lnTo>
                    <a:pt x="5618831" y="2305310"/>
                  </a:lnTo>
                  <a:lnTo>
                    <a:pt x="5619817" y="2305949"/>
                  </a:lnTo>
                  <a:lnTo>
                    <a:pt x="5620803" y="2306588"/>
                  </a:lnTo>
                  <a:lnTo>
                    <a:pt x="5621789" y="2307227"/>
                  </a:lnTo>
                  <a:lnTo>
                    <a:pt x="5622775" y="2307866"/>
                  </a:lnTo>
                  <a:lnTo>
                    <a:pt x="5623761" y="2308505"/>
                  </a:lnTo>
                  <a:lnTo>
                    <a:pt x="5624747" y="2309144"/>
                  </a:lnTo>
                  <a:lnTo>
                    <a:pt x="5625733" y="2309783"/>
                  </a:lnTo>
                  <a:lnTo>
                    <a:pt x="5626718" y="2310422"/>
                  </a:lnTo>
                  <a:lnTo>
                    <a:pt x="5627704" y="2311061"/>
                  </a:lnTo>
                  <a:lnTo>
                    <a:pt x="5628690" y="2311700"/>
                  </a:lnTo>
                  <a:lnTo>
                    <a:pt x="5629676" y="2312339"/>
                  </a:lnTo>
                  <a:lnTo>
                    <a:pt x="5630662" y="2312978"/>
                  </a:lnTo>
                  <a:lnTo>
                    <a:pt x="5631648" y="2313616"/>
                  </a:lnTo>
                  <a:lnTo>
                    <a:pt x="5632634" y="2314255"/>
                  </a:lnTo>
                  <a:lnTo>
                    <a:pt x="5633620" y="2314894"/>
                  </a:lnTo>
                  <a:lnTo>
                    <a:pt x="5634606" y="2315533"/>
                  </a:lnTo>
                  <a:lnTo>
                    <a:pt x="5635592" y="2316172"/>
                  </a:lnTo>
                  <a:lnTo>
                    <a:pt x="5636578" y="2316811"/>
                  </a:lnTo>
                  <a:lnTo>
                    <a:pt x="5637564" y="2317450"/>
                  </a:lnTo>
                  <a:lnTo>
                    <a:pt x="5638550" y="2318089"/>
                  </a:lnTo>
                  <a:lnTo>
                    <a:pt x="5639536" y="2318728"/>
                  </a:lnTo>
                  <a:lnTo>
                    <a:pt x="5640522" y="2319367"/>
                  </a:lnTo>
                  <a:lnTo>
                    <a:pt x="5641507" y="2320006"/>
                  </a:lnTo>
                  <a:lnTo>
                    <a:pt x="5642493" y="2320645"/>
                  </a:lnTo>
                  <a:lnTo>
                    <a:pt x="5643479" y="2321284"/>
                  </a:lnTo>
                  <a:lnTo>
                    <a:pt x="5644465" y="2321923"/>
                  </a:lnTo>
                  <a:lnTo>
                    <a:pt x="5645451" y="2322562"/>
                  </a:lnTo>
                  <a:lnTo>
                    <a:pt x="5646437" y="2323201"/>
                  </a:lnTo>
                  <a:lnTo>
                    <a:pt x="5647423" y="2323839"/>
                  </a:lnTo>
                  <a:lnTo>
                    <a:pt x="5648409" y="2324478"/>
                  </a:lnTo>
                  <a:lnTo>
                    <a:pt x="5649395" y="2325117"/>
                  </a:lnTo>
                  <a:lnTo>
                    <a:pt x="5650381" y="2325756"/>
                  </a:lnTo>
                  <a:lnTo>
                    <a:pt x="5651367" y="2326395"/>
                  </a:lnTo>
                  <a:lnTo>
                    <a:pt x="5652353" y="2327034"/>
                  </a:lnTo>
                  <a:lnTo>
                    <a:pt x="5653339" y="2327673"/>
                  </a:lnTo>
                  <a:lnTo>
                    <a:pt x="5654325" y="2328312"/>
                  </a:lnTo>
                  <a:lnTo>
                    <a:pt x="5655311" y="2328951"/>
                  </a:lnTo>
                  <a:lnTo>
                    <a:pt x="5656296" y="2329590"/>
                  </a:lnTo>
                  <a:lnTo>
                    <a:pt x="5657282" y="2330229"/>
                  </a:lnTo>
                  <a:lnTo>
                    <a:pt x="5658268" y="2330868"/>
                  </a:lnTo>
                  <a:lnTo>
                    <a:pt x="5659254" y="2331507"/>
                  </a:lnTo>
                  <a:lnTo>
                    <a:pt x="5660240" y="2332146"/>
                  </a:lnTo>
                  <a:lnTo>
                    <a:pt x="5661226" y="2332785"/>
                  </a:lnTo>
                  <a:lnTo>
                    <a:pt x="5662212" y="2333424"/>
                  </a:lnTo>
                  <a:lnTo>
                    <a:pt x="5663198" y="2334062"/>
                  </a:lnTo>
                  <a:lnTo>
                    <a:pt x="5664184" y="2334701"/>
                  </a:lnTo>
                  <a:lnTo>
                    <a:pt x="5665170" y="2335340"/>
                  </a:lnTo>
                  <a:lnTo>
                    <a:pt x="5666156" y="2335979"/>
                  </a:lnTo>
                  <a:lnTo>
                    <a:pt x="5667142" y="2336618"/>
                  </a:lnTo>
                  <a:lnTo>
                    <a:pt x="5668128" y="2337257"/>
                  </a:lnTo>
                  <a:lnTo>
                    <a:pt x="5669114" y="2337896"/>
                  </a:lnTo>
                  <a:lnTo>
                    <a:pt x="5670100" y="2338535"/>
                  </a:lnTo>
                  <a:lnTo>
                    <a:pt x="5671085" y="2339174"/>
                  </a:lnTo>
                  <a:lnTo>
                    <a:pt x="5672071" y="2339813"/>
                  </a:lnTo>
                  <a:lnTo>
                    <a:pt x="5673057" y="2340452"/>
                  </a:lnTo>
                  <a:lnTo>
                    <a:pt x="5674043" y="2341091"/>
                  </a:lnTo>
                  <a:lnTo>
                    <a:pt x="5675029" y="2341730"/>
                  </a:lnTo>
                  <a:lnTo>
                    <a:pt x="5676015" y="2342369"/>
                  </a:lnTo>
                  <a:lnTo>
                    <a:pt x="5677001" y="2343008"/>
                  </a:lnTo>
                  <a:lnTo>
                    <a:pt x="5677987" y="2343647"/>
                  </a:lnTo>
                  <a:lnTo>
                    <a:pt x="5678973" y="2344286"/>
                  </a:lnTo>
                  <a:lnTo>
                    <a:pt x="5679959" y="2344924"/>
                  </a:lnTo>
                  <a:lnTo>
                    <a:pt x="5680945" y="2345563"/>
                  </a:lnTo>
                  <a:lnTo>
                    <a:pt x="5681931" y="2346202"/>
                  </a:lnTo>
                  <a:lnTo>
                    <a:pt x="5682917" y="2346841"/>
                  </a:lnTo>
                  <a:lnTo>
                    <a:pt x="5683903" y="2347480"/>
                  </a:lnTo>
                  <a:lnTo>
                    <a:pt x="5684889" y="2348119"/>
                  </a:lnTo>
                  <a:lnTo>
                    <a:pt x="5685874" y="2348758"/>
                  </a:lnTo>
                  <a:lnTo>
                    <a:pt x="5686860" y="2349397"/>
                  </a:lnTo>
                  <a:lnTo>
                    <a:pt x="5687846" y="2350036"/>
                  </a:lnTo>
                  <a:lnTo>
                    <a:pt x="5688832" y="2350675"/>
                  </a:lnTo>
                  <a:lnTo>
                    <a:pt x="5689818" y="2351314"/>
                  </a:lnTo>
                  <a:lnTo>
                    <a:pt x="5690804" y="2351953"/>
                  </a:lnTo>
                  <a:lnTo>
                    <a:pt x="5691790" y="2352592"/>
                  </a:lnTo>
                  <a:lnTo>
                    <a:pt x="5692776" y="2353231"/>
                  </a:lnTo>
                  <a:lnTo>
                    <a:pt x="5693762" y="2353870"/>
                  </a:lnTo>
                  <a:lnTo>
                    <a:pt x="5694748" y="2354509"/>
                  </a:lnTo>
                  <a:lnTo>
                    <a:pt x="5695734" y="2355147"/>
                  </a:lnTo>
                  <a:lnTo>
                    <a:pt x="5696720" y="2355786"/>
                  </a:lnTo>
                  <a:lnTo>
                    <a:pt x="5697706" y="2356425"/>
                  </a:lnTo>
                  <a:lnTo>
                    <a:pt x="5698692" y="2357064"/>
                  </a:lnTo>
                  <a:lnTo>
                    <a:pt x="5699678" y="2357703"/>
                  </a:lnTo>
                  <a:lnTo>
                    <a:pt x="5700663" y="2358342"/>
                  </a:lnTo>
                  <a:lnTo>
                    <a:pt x="5701649" y="2358981"/>
                  </a:lnTo>
                  <a:lnTo>
                    <a:pt x="5702635" y="2359620"/>
                  </a:lnTo>
                  <a:lnTo>
                    <a:pt x="5703621" y="2360259"/>
                  </a:lnTo>
                  <a:lnTo>
                    <a:pt x="5704607" y="2360898"/>
                  </a:lnTo>
                  <a:lnTo>
                    <a:pt x="5705593" y="2361537"/>
                  </a:lnTo>
                  <a:lnTo>
                    <a:pt x="5706579" y="2362176"/>
                  </a:lnTo>
                  <a:lnTo>
                    <a:pt x="5707565" y="2362815"/>
                  </a:lnTo>
                  <a:lnTo>
                    <a:pt x="5708551" y="2363454"/>
                  </a:lnTo>
                  <a:lnTo>
                    <a:pt x="5709537" y="2364093"/>
                  </a:lnTo>
                  <a:lnTo>
                    <a:pt x="5710523" y="2364732"/>
                  </a:lnTo>
                  <a:lnTo>
                    <a:pt x="5711509" y="2365371"/>
                  </a:lnTo>
                  <a:lnTo>
                    <a:pt x="5712495" y="2366009"/>
                  </a:lnTo>
                  <a:lnTo>
                    <a:pt x="5713481" y="2366648"/>
                  </a:lnTo>
                  <a:lnTo>
                    <a:pt x="5714467" y="2367287"/>
                  </a:lnTo>
                  <a:lnTo>
                    <a:pt x="5715452" y="2367926"/>
                  </a:lnTo>
                  <a:lnTo>
                    <a:pt x="5716438" y="2368565"/>
                  </a:lnTo>
                  <a:lnTo>
                    <a:pt x="5717424" y="2369204"/>
                  </a:lnTo>
                  <a:lnTo>
                    <a:pt x="5718410" y="2369843"/>
                  </a:lnTo>
                  <a:lnTo>
                    <a:pt x="5719396" y="2370482"/>
                  </a:lnTo>
                  <a:lnTo>
                    <a:pt x="5720382" y="2371121"/>
                  </a:lnTo>
                  <a:lnTo>
                    <a:pt x="5721368" y="2371760"/>
                  </a:lnTo>
                  <a:lnTo>
                    <a:pt x="5722354" y="2372399"/>
                  </a:lnTo>
                  <a:lnTo>
                    <a:pt x="5723340" y="2373038"/>
                  </a:lnTo>
                  <a:lnTo>
                    <a:pt x="5724326" y="2373677"/>
                  </a:lnTo>
                  <a:lnTo>
                    <a:pt x="5725312" y="2374316"/>
                  </a:lnTo>
                  <a:lnTo>
                    <a:pt x="5726298" y="2374955"/>
                  </a:lnTo>
                  <a:lnTo>
                    <a:pt x="5727284" y="2375594"/>
                  </a:lnTo>
                  <a:lnTo>
                    <a:pt x="5728270" y="2376232"/>
                  </a:lnTo>
                  <a:lnTo>
                    <a:pt x="5729256" y="2376871"/>
                  </a:lnTo>
                  <a:lnTo>
                    <a:pt x="5730241" y="2377510"/>
                  </a:lnTo>
                  <a:lnTo>
                    <a:pt x="5731227" y="2378149"/>
                  </a:lnTo>
                  <a:lnTo>
                    <a:pt x="5732213" y="2378788"/>
                  </a:lnTo>
                  <a:lnTo>
                    <a:pt x="5733199" y="2379427"/>
                  </a:lnTo>
                  <a:lnTo>
                    <a:pt x="5734185" y="2380066"/>
                  </a:lnTo>
                  <a:lnTo>
                    <a:pt x="5735171" y="2380705"/>
                  </a:lnTo>
                  <a:lnTo>
                    <a:pt x="5736157" y="2381344"/>
                  </a:lnTo>
                  <a:lnTo>
                    <a:pt x="5737143" y="2381983"/>
                  </a:lnTo>
                  <a:lnTo>
                    <a:pt x="5738129" y="2382622"/>
                  </a:lnTo>
                  <a:lnTo>
                    <a:pt x="5739115" y="2383261"/>
                  </a:lnTo>
                  <a:lnTo>
                    <a:pt x="5740101" y="2383900"/>
                  </a:lnTo>
                  <a:lnTo>
                    <a:pt x="5741087" y="2384539"/>
                  </a:lnTo>
                  <a:lnTo>
                    <a:pt x="5742073" y="2385178"/>
                  </a:lnTo>
                  <a:lnTo>
                    <a:pt x="5743059" y="2385817"/>
                  </a:lnTo>
                  <a:lnTo>
                    <a:pt x="5744045" y="2386456"/>
                  </a:lnTo>
                  <a:lnTo>
                    <a:pt x="5745030" y="2387094"/>
                  </a:lnTo>
                  <a:lnTo>
                    <a:pt x="5746016" y="2387733"/>
                  </a:lnTo>
                  <a:lnTo>
                    <a:pt x="5747002" y="2388372"/>
                  </a:lnTo>
                  <a:lnTo>
                    <a:pt x="5747988" y="2389011"/>
                  </a:lnTo>
                  <a:lnTo>
                    <a:pt x="5748974" y="2389650"/>
                  </a:lnTo>
                  <a:lnTo>
                    <a:pt x="5749960" y="2390289"/>
                  </a:lnTo>
                  <a:lnTo>
                    <a:pt x="5750946" y="2390928"/>
                  </a:lnTo>
                  <a:lnTo>
                    <a:pt x="5751932" y="2391567"/>
                  </a:lnTo>
                  <a:lnTo>
                    <a:pt x="5752918" y="2392206"/>
                  </a:lnTo>
                  <a:lnTo>
                    <a:pt x="5753904" y="2392845"/>
                  </a:lnTo>
                  <a:lnTo>
                    <a:pt x="5754890" y="2393484"/>
                  </a:lnTo>
                  <a:lnTo>
                    <a:pt x="5755876" y="2394123"/>
                  </a:lnTo>
                  <a:lnTo>
                    <a:pt x="5756862" y="2394762"/>
                  </a:lnTo>
                  <a:lnTo>
                    <a:pt x="5757848" y="2395401"/>
                  </a:lnTo>
                  <a:lnTo>
                    <a:pt x="5758833" y="2396040"/>
                  </a:lnTo>
                  <a:lnTo>
                    <a:pt x="5759819" y="2396679"/>
                  </a:lnTo>
                  <a:lnTo>
                    <a:pt x="5760805" y="2397317"/>
                  </a:lnTo>
                  <a:lnTo>
                    <a:pt x="5761791" y="2397956"/>
                  </a:lnTo>
                  <a:lnTo>
                    <a:pt x="5762777" y="2398595"/>
                  </a:lnTo>
                  <a:lnTo>
                    <a:pt x="5763763" y="2399234"/>
                  </a:lnTo>
                  <a:lnTo>
                    <a:pt x="5764749" y="2399873"/>
                  </a:lnTo>
                  <a:lnTo>
                    <a:pt x="5765735" y="2400512"/>
                  </a:lnTo>
                  <a:lnTo>
                    <a:pt x="5766721" y="2401151"/>
                  </a:lnTo>
                  <a:lnTo>
                    <a:pt x="5767707" y="2401790"/>
                  </a:lnTo>
                  <a:lnTo>
                    <a:pt x="5768693" y="2402429"/>
                  </a:lnTo>
                  <a:lnTo>
                    <a:pt x="5769679" y="2403068"/>
                  </a:lnTo>
                  <a:lnTo>
                    <a:pt x="5770665" y="2403707"/>
                  </a:lnTo>
                  <a:lnTo>
                    <a:pt x="5771651" y="2404346"/>
                  </a:lnTo>
                  <a:lnTo>
                    <a:pt x="5772637" y="2404985"/>
                  </a:lnTo>
                  <a:lnTo>
                    <a:pt x="5773622" y="2405624"/>
                  </a:lnTo>
                  <a:lnTo>
                    <a:pt x="5774608" y="2406263"/>
                  </a:lnTo>
                  <a:lnTo>
                    <a:pt x="5775594" y="2406902"/>
                  </a:lnTo>
                  <a:lnTo>
                    <a:pt x="5776580" y="2407540"/>
                  </a:lnTo>
                  <a:lnTo>
                    <a:pt x="5777566" y="2408179"/>
                  </a:lnTo>
                  <a:lnTo>
                    <a:pt x="5778552" y="2408818"/>
                  </a:lnTo>
                  <a:lnTo>
                    <a:pt x="5779538" y="2409457"/>
                  </a:lnTo>
                  <a:lnTo>
                    <a:pt x="5780524" y="2410096"/>
                  </a:lnTo>
                  <a:lnTo>
                    <a:pt x="5781510" y="2410735"/>
                  </a:lnTo>
                  <a:lnTo>
                    <a:pt x="5782496" y="2411374"/>
                  </a:lnTo>
                  <a:lnTo>
                    <a:pt x="5783482" y="2412013"/>
                  </a:lnTo>
                  <a:lnTo>
                    <a:pt x="5784468" y="2412652"/>
                  </a:lnTo>
                  <a:lnTo>
                    <a:pt x="5785454" y="2413291"/>
                  </a:lnTo>
                  <a:lnTo>
                    <a:pt x="5786440" y="2413930"/>
                  </a:lnTo>
                  <a:lnTo>
                    <a:pt x="5787426" y="2414569"/>
                  </a:lnTo>
                  <a:lnTo>
                    <a:pt x="5788411" y="2415208"/>
                  </a:lnTo>
                  <a:lnTo>
                    <a:pt x="5789397" y="2415847"/>
                  </a:lnTo>
                  <a:lnTo>
                    <a:pt x="5790383" y="2416486"/>
                  </a:lnTo>
                  <a:lnTo>
                    <a:pt x="5791369" y="2417125"/>
                  </a:lnTo>
                  <a:lnTo>
                    <a:pt x="5792355" y="2417764"/>
                  </a:lnTo>
                  <a:lnTo>
                    <a:pt x="5793341" y="2418402"/>
                  </a:lnTo>
                  <a:lnTo>
                    <a:pt x="5794327" y="2419041"/>
                  </a:lnTo>
                  <a:lnTo>
                    <a:pt x="5795313" y="2419680"/>
                  </a:lnTo>
                  <a:lnTo>
                    <a:pt x="5796299" y="2420319"/>
                  </a:lnTo>
                  <a:lnTo>
                    <a:pt x="5797285" y="2420958"/>
                  </a:lnTo>
                  <a:lnTo>
                    <a:pt x="5798271" y="2421597"/>
                  </a:lnTo>
                  <a:lnTo>
                    <a:pt x="5799257" y="2406632"/>
                  </a:lnTo>
                  <a:lnTo>
                    <a:pt x="5800243" y="2407271"/>
                  </a:lnTo>
                  <a:lnTo>
                    <a:pt x="5801229" y="2407910"/>
                  </a:lnTo>
                  <a:lnTo>
                    <a:pt x="5802215" y="2408549"/>
                  </a:lnTo>
                  <a:lnTo>
                    <a:pt x="5803200" y="2409188"/>
                  </a:lnTo>
                  <a:lnTo>
                    <a:pt x="5804186" y="2409827"/>
                  </a:lnTo>
                  <a:lnTo>
                    <a:pt x="5805172" y="2410466"/>
                  </a:lnTo>
                  <a:lnTo>
                    <a:pt x="5806158" y="2411105"/>
                  </a:lnTo>
                  <a:lnTo>
                    <a:pt x="5807144" y="2411744"/>
                  </a:lnTo>
                  <a:lnTo>
                    <a:pt x="5808130" y="2412383"/>
                  </a:lnTo>
                  <a:lnTo>
                    <a:pt x="5809116" y="2413021"/>
                  </a:lnTo>
                  <a:lnTo>
                    <a:pt x="5810102" y="2413660"/>
                  </a:lnTo>
                  <a:lnTo>
                    <a:pt x="5811088" y="2414299"/>
                  </a:lnTo>
                  <a:lnTo>
                    <a:pt x="5812074" y="2414938"/>
                  </a:lnTo>
                  <a:lnTo>
                    <a:pt x="5813060" y="2415577"/>
                  </a:lnTo>
                  <a:lnTo>
                    <a:pt x="5814046" y="2416216"/>
                  </a:lnTo>
                  <a:lnTo>
                    <a:pt x="5815032" y="2416855"/>
                  </a:lnTo>
                  <a:lnTo>
                    <a:pt x="5816018" y="2417494"/>
                  </a:lnTo>
                  <a:lnTo>
                    <a:pt x="5817004" y="2418133"/>
                  </a:lnTo>
                  <a:lnTo>
                    <a:pt x="5817989" y="2418772"/>
                  </a:lnTo>
                  <a:lnTo>
                    <a:pt x="5818975" y="2419411"/>
                  </a:lnTo>
                  <a:lnTo>
                    <a:pt x="5819961" y="2420050"/>
                  </a:lnTo>
                  <a:lnTo>
                    <a:pt x="5820947" y="2420689"/>
                  </a:lnTo>
                  <a:lnTo>
                    <a:pt x="5821933" y="2421328"/>
                  </a:lnTo>
                  <a:lnTo>
                    <a:pt x="5822919" y="2421967"/>
                  </a:lnTo>
                  <a:lnTo>
                    <a:pt x="5823905" y="2422606"/>
                  </a:lnTo>
                  <a:lnTo>
                    <a:pt x="5824891" y="2423244"/>
                  </a:lnTo>
                  <a:lnTo>
                    <a:pt x="5825877" y="2423883"/>
                  </a:lnTo>
                  <a:lnTo>
                    <a:pt x="5826863" y="2424522"/>
                  </a:lnTo>
                  <a:lnTo>
                    <a:pt x="5827849" y="2425161"/>
                  </a:lnTo>
                  <a:lnTo>
                    <a:pt x="5828835" y="2425800"/>
                  </a:lnTo>
                  <a:lnTo>
                    <a:pt x="5829821" y="2410934"/>
                  </a:lnTo>
                  <a:lnTo>
                    <a:pt x="5830807" y="2411573"/>
                  </a:lnTo>
                  <a:lnTo>
                    <a:pt x="5831793" y="2412212"/>
                  </a:lnTo>
                  <a:lnTo>
                    <a:pt x="5832778" y="2412851"/>
                  </a:lnTo>
                  <a:lnTo>
                    <a:pt x="5833764" y="2413490"/>
                  </a:lnTo>
                  <a:lnTo>
                    <a:pt x="5834750" y="2414129"/>
                  </a:lnTo>
                  <a:lnTo>
                    <a:pt x="5835736" y="2414768"/>
                  </a:lnTo>
                  <a:lnTo>
                    <a:pt x="5836722" y="2415407"/>
                  </a:lnTo>
                  <a:lnTo>
                    <a:pt x="5837708" y="2416046"/>
                  </a:lnTo>
                  <a:lnTo>
                    <a:pt x="5838694" y="2416684"/>
                  </a:lnTo>
                  <a:lnTo>
                    <a:pt x="5839680" y="2417323"/>
                  </a:lnTo>
                  <a:lnTo>
                    <a:pt x="5840666" y="2417962"/>
                  </a:lnTo>
                  <a:lnTo>
                    <a:pt x="5841652" y="2418601"/>
                  </a:lnTo>
                  <a:lnTo>
                    <a:pt x="5842638" y="2419240"/>
                  </a:lnTo>
                  <a:lnTo>
                    <a:pt x="5843624" y="2419879"/>
                  </a:lnTo>
                  <a:lnTo>
                    <a:pt x="5844610" y="2420518"/>
                  </a:lnTo>
                  <a:lnTo>
                    <a:pt x="5845596" y="2421157"/>
                  </a:lnTo>
                  <a:lnTo>
                    <a:pt x="5846582" y="2421796"/>
                  </a:lnTo>
                  <a:lnTo>
                    <a:pt x="5847567" y="2422435"/>
                  </a:lnTo>
                  <a:lnTo>
                    <a:pt x="5848553" y="2423074"/>
                  </a:lnTo>
                  <a:lnTo>
                    <a:pt x="5849539" y="2423713"/>
                  </a:lnTo>
                  <a:lnTo>
                    <a:pt x="5850525" y="2424352"/>
                  </a:lnTo>
                  <a:lnTo>
                    <a:pt x="5851511" y="2424991"/>
                  </a:lnTo>
                  <a:lnTo>
                    <a:pt x="5852497" y="2425630"/>
                  </a:lnTo>
                  <a:lnTo>
                    <a:pt x="5853483" y="2426269"/>
                  </a:lnTo>
                  <a:lnTo>
                    <a:pt x="5854469" y="2426908"/>
                  </a:lnTo>
                  <a:lnTo>
                    <a:pt x="5855455" y="2427546"/>
                  </a:lnTo>
                  <a:lnTo>
                    <a:pt x="5856441" y="2428185"/>
                  </a:lnTo>
                  <a:lnTo>
                    <a:pt x="5857427" y="2428824"/>
                  </a:lnTo>
                  <a:lnTo>
                    <a:pt x="5858413" y="2429463"/>
                  </a:lnTo>
                  <a:lnTo>
                    <a:pt x="5859399" y="2430102"/>
                  </a:lnTo>
                  <a:lnTo>
                    <a:pt x="5860385" y="2430741"/>
                  </a:lnTo>
                  <a:lnTo>
                    <a:pt x="5861371" y="2431380"/>
                  </a:lnTo>
                  <a:lnTo>
                    <a:pt x="5862356" y="2432019"/>
                  </a:lnTo>
                  <a:lnTo>
                    <a:pt x="5863342" y="2432658"/>
                  </a:lnTo>
                  <a:lnTo>
                    <a:pt x="5864328" y="2433297"/>
                  </a:lnTo>
                  <a:lnTo>
                    <a:pt x="5865314" y="2433936"/>
                  </a:lnTo>
                  <a:lnTo>
                    <a:pt x="5866300" y="2434575"/>
                  </a:lnTo>
                  <a:lnTo>
                    <a:pt x="5867286" y="2435214"/>
                  </a:lnTo>
                  <a:lnTo>
                    <a:pt x="5868272" y="2435853"/>
                  </a:lnTo>
                  <a:lnTo>
                    <a:pt x="5869258" y="2436492"/>
                  </a:lnTo>
                  <a:lnTo>
                    <a:pt x="5870244" y="2437131"/>
                  </a:lnTo>
                  <a:lnTo>
                    <a:pt x="5871230" y="2437769"/>
                  </a:lnTo>
                  <a:lnTo>
                    <a:pt x="5872216" y="2438408"/>
                  </a:lnTo>
                  <a:lnTo>
                    <a:pt x="5873202" y="2439047"/>
                  </a:lnTo>
                  <a:lnTo>
                    <a:pt x="5874188" y="2439686"/>
                  </a:lnTo>
                  <a:lnTo>
                    <a:pt x="5875174" y="2440325"/>
                  </a:lnTo>
                  <a:lnTo>
                    <a:pt x="5876160" y="2440964"/>
                  </a:lnTo>
                  <a:lnTo>
                    <a:pt x="5877145" y="2441603"/>
                  </a:lnTo>
                  <a:lnTo>
                    <a:pt x="5878131" y="2442242"/>
                  </a:lnTo>
                  <a:lnTo>
                    <a:pt x="5879117" y="2442881"/>
                  </a:lnTo>
                  <a:lnTo>
                    <a:pt x="5880103" y="2443520"/>
                  </a:lnTo>
                  <a:lnTo>
                    <a:pt x="5881089" y="2444159"/>
                  </a:lnTo>
                  <a:lnTo>
                    <a:pt x="5882075" y="2444798"/>
                  </a:lnTo>
                  <a:lnTo>
                    <a:pt x="5883061" y="2445437"/>
                  </a:lnTo>
                  <a:lnTo>
                    <a:pt x="5884047" y="2446076"/>
                  </a:lnTo>
                  <a:lnTo>
                    <a:pt x="5885033" y="2446715"/>
                  </a:lnTo>
                  <a:lnTo>
                    <a:pt x="5886019" y="2447354"/>
                  </a:lnTo>
                  <a:lnTo>
                    <a:pt x="5887005" y="2447992"/>
                  </a:lnTo>
                  <a:lnTo>
                    <a:pt x="5887991" y="2448631"/>
                  </a:lnTo>
                  <a:lnTo>
                    <a:pt x="5888977" y="2449270"/>
                  </a:lnTo>
                  <a:lnTo>
                    <a:pt x="5889963" y="2449909"/>
                  </a:lnTo>
                  <a:lnTo>
                    <a:pt x="5890949" y="2450548"/>
                  </a:lnTo>
                  <a:lnTo>
                    <a:pt x="5891934" y="2451187"/>
                  </a:lnTo>
                  <a:lnTo>
                    <a:pt x="5892920" y="2451826"/>
                  </a:lnTo>
                  <a:lnTo>
                    <a:pt x="5893906" y="2452465"/>
                  </a:lnTo>
                  <a:lnTo>
                    <a:pt x="5894892" y="2453104"/>
                  </a:lnTo>
                  <a:lnTo>
                    <a:pt x="5895878" y="2453743"/>
                  </a:lnTo>
                  <a:lnTo>
                    <a:pt x="5896864" y="2454382"/>
                  </a:lnTo>
                  <a:lnTo>
                    <a:pt x="5897850" y="2455021"/>
                  </a:lnTo>
                  <a:lnTo>
                    <a:pt x="5898836" y="2455660"/>
                  </a:lnTo>
                  <a:lnTo>
                    <a:pt x="5899822" y="2456299"/>
                  </a:lnTo>
                  <a:lnTo>
                    <a:pt x="5900808" y="2456938"/>
                  </a:lnTo>
                  <a:lnTo>
                    <a:pt x="5901794" y="2457577"/>
                  </a:lnTo>
                  <a:lnTo>
                    <a:pt x="5902780" y="2458216"/>
                  </a:lnTo>
                  <a:lnTo>
                    <a:pt x="5903766" y="2458854"/>
                  </a:lnTo>
                  <a:lnTo>
                    <a:pt x="5904752" y="2459493"/>
                  </a:lnTo>
                  <a:lnTo>
                    <a:pt x="5905737" y="2460132"/>
                  </a:lnTo>
                  <a:lnTo>
                    <a:pt x="5906723" y="2460771"/>
                  </a:lnTo>
                  <a:lnTo>
                    <a:pt x="5907709" y="2461410"/>
                  </a:lnTo>
                  <a:lnTo>
                    <a:pt x="5908695" y="2462049"/>
                  </a:lnTo>
                  <a:lnTo>
                    <a:pt x="5909681" y="2462688"/>
                  </a:lnTo>
                  <a:lnTo>
                    <a:pt x="5910667" y="2463327"/>
                  </a:lnTo>
                  <a:lnTo>
                    <a:pt x="5911653" y="2463966"/>
                  </a:lnTo>
                  <a:lnTo>
                    <a:pt x="5912639" y="2464605"/>
                  </a:lnTo>
                  <a:lnTo>
                    <a:pt x="5913625" y="2465244"/>
                  </a:lnTo>
                  <a:lnTo>
                    <a:pt x="5914611" y="2465883"/>
                  </a:lnTo>
                  <a:lnTo>
                    <a:pt x="5915597" y="2466522"/>
                  </a:lnTo>
                  <a:lnTo>
                    <a:pt x="5916583" y="2467161"/>
                  </a:lnTo>
                  <a:lnTo>
                    <a:pt x="5917569" y="2467800"/>
                  </a:lnTo>
                  <a:lnTo>
                    <a:pt x="5918555" y="2468439"/>
                  </a:lnTo>
                  <a:lnTo>
                    <a:pt x="5919541" y="2469077"/>
                  </a:lnTo>
                  <a:lnTo>
                    <a:pt x="5920526" y="2469716"/>
                  </a:lnTo>
                  <a:lnTo>
                    <a:pt x="5921512" y="2470355"/>
                  </a:lnTo>
                  <a:lnTo>
                    <a:pt x="5922498" y="2470994"/>
                  </a:lnTo>
                  <a:lnTo>
                    <a:pt x="5923484" y="2471633"/>
                  </a:lnTo>
                  <a:lnTo>
                    <a:pt x="5924470" y="2472272"/>
                  </a:lnTo>
                  <a:lnTo>
                    <a:pt x="5925456" y="2472911"/>
                  </a:lnTo>
                  <a:lnTo>
                    <a:pt x="5926442" y="2473550"/>
                  </a:lnTo>
                  <a:lnTo>
                    <a:pt x="5927428" y="2474189"/>
                  </a:lnTo>
                  <a:lnTo>
                    <a:pt x="5928414" y="2474828"/>
                  </a:lnTo>
                  <a:lnTo>
                    <a:pt x="5929400" y="2475467"/>
                  </a:lnTo>
                  <a:lnTo>
                    <a:pt x="5930386" y="2476106"/>
                  </a:lnTo>
                  <a:lnTo>
                    <a:pt x="5931372" y="2476745"/>
                  </a:lnTo>
                  <a:lnTo>
                    <a:pt x="5932358" y="2477384"/>
                  </a:lnTo>
                  <a:lnTo>
                    <a:pt x="5933344" y="2478023"/>
                  </a:lnTo>
                  <a:lnTo>
                    <a:pt x="5934330" y="2478662"/>
                  </a:lnTo>
                  <a:lnTo>
                    <a:pt x="5935315" y="2479301"/>
                  </a:lnTo>
                  <a:lnTo>
                    <a:pt x="5936301" y="2479939"/>
                  </a:lnTo>
                  <a:lnTo>
                    <a:pt x="5937287" y="2480578"/>
                  </a:lnTo>
                  <a:lnTo>
                    <a:pt x="5938273" y="2481217"/>
                  </a:lnTo>
                  <a:lnTo>
                    <a:pt x="5939259" y="2481856"/>
                  </a:lnTo>
                  <a:lnTo>
                    <a:pt x="5940245" y="2482495"/>
                  </a:lnTo>
                  <a:lnTo>
                    <a:pt x="5941231" y="2483134"/>
                  </a:lnTo>
                  <a:lnTo>
                    <a:pt x="5942217" y="2483773"/>
                  </a:lnTo>
                  <a:lnTo>
                    <a:pt x="5943203" y="2484412"/>
                  </a:lnTo>
                  <a:lnTo>
                    <a:pt x="5944189" y="2485051"/>
                  </a:lnTo>
                  <a:lnTo>
                    <a:pt x="5945175" y="2485690"/>
                  </a:lnTo>
                  <a:lnTo>
                    <a:pt x="5946161" y="2486329"/>
                  </a:lnTo>
                  <a:lnTo>
                    <a:pt x="5947147" y="2486968"/>
                  </a:lnTo>
                  <a:lnTo>
                    <a:pt x="5948133" y="2487607"/>
                  </a:lnTo>
                  <a:lnTo>
                    <a:pt x="5949119" y="2488246"/>
                  </a:lnTo>
                  <a:lnTo>
                    <a:pt x="5950104" y="2488885"/>
                  </a:lnTo>
                  <a:lnTo>
                    <a:pt x="5951090" y="2489524"/>
                  </a:lnTo>
                  <a:lnTo>
                    <a:pt x="5952076" y="2490162"/>
                  </a:lnTo>
                  <a:lnTo>
                    <a:pt x="5953062" y="2490801"/>
                  </a:lnTo>
                  <a:lnTo>
                    <a:pt x="5954048" y="2491440"/>
                  </a:lnTo>
                  <a:lnTo>
                    <a:pt x="5955034" y="2492079"/>
                  </a:lnTo>
                  <a:lnTo>
                    <a:pt x="5956020" y="2492718"/>
                  </a:lnTo>
                  <a:lnTo>
                    <a:pt x="5957006" y="2493357"/>
                  </a:lnTo>
                  <a:lnTo>
                    <a:pt x="5957992" y="2493996"/>
                  </a:lnTo>
                  <a:lnTo>
                    <a:pt x="5958978" y="2494635"/>
                  </a:lnTo>
                  <a:lnTo>
                    <a:pt x="5959964" y="2495274"/>
                  </a:lnTo>
                  <a:lnTo>
                    <a:pt x="5960950" y="2495913"/>
                  </a:lnTo>
                  <a:lnTo>
                    <a:pt x="5961936" y="2496552"/>
                  </a:lnTo>
                  <a:lnTo>
                    <a:pt x="5962922" y="2497191"/>
                  </a:lnTo>
                  <a:lnTo>
                    <a:pt x="5963908" y="2497830"/>
                  </a:lnTo>
                  <a:lnTo>
                    <a:pt x="5964893" y="2498469"/>
                  </a:lnTo>
                  <a:lnTo>
                    <a:pt x="5965879" y="2499108"/>
                  </a:lnTo>
                  <a:lnTo>
                    <a:pt x="5966865" y="2499747"/>
                  </a:lnTo>
                  <a:lnTo>
                    <a:pt x="5967851" y="2500386"/>
                  </a:lnTo>
                  <a:lnTo>
                    <a:pt x="5968837" y="2501024"/>
                  </a:lnTo>
                  <a:lnTo>
                    <a:pt x="5969823" y="2501663"/>
                  </a:lnTo>
                  <a:lnTo>
                    <a:pt x="5970809" y="2502302"/>
                  </a:lnTo>
                  <a:lnTo>
                    <a:pt x="5971795" y="2502941"/>
                  </a:lnTo>
                  <a:lnTo>
                    <a:pt x="5972781" y="2503580"/>
                  </a:lnTo>
                  <a:lnTo>
                    <a:pt x="5973767" y="2504219"/>
                  </a:lnTo>
                  <a:lnTo>
                    <a:pt x="5974753" y="2504858"/>
                  </a:lnTo>
                  <a:lnTo>
                    <a:pt x="5975739" y="2505497"/>
                  </a:lnTo>
                  <a:lnTo>
                    <a:pt x="5976725" y="2506136"/>
                  </a:lnTo>
                  <a:lnTo>
                    <a:pt x="5977711" y="2506775"/>
                  </a:lnTo>
                  <a:lnTo>
                    <a:pt x="5978697" y="2507414"/>
                  </a:lnTo>
                  <a:lnTo>
                    <a:pt x="5979682" y="2508053"/>
                  </a:lnTo>
                  <a:lnTo>
                    <a:pt x="5980668" y="2508692"/>
                  </a:lnTo>
                  <a:lnTo>
                    <a:pt x="5981654" y="2509331"/>
                  </a:lnTo>
                  <a:lnTo>
                    <a:pt x="5982640" y="2509970"/>
                  </a:lnTo>
                  <a:lnTo>
                    <a:pt x="5983626" y="2510609"/>
                  </a:lnTo>
                  <a:lnTo>
                    <a:pt x="5984612" y="2511247"/>
                  </a:lnTo>
                  <a:lnTo>
                    <a:pt x="5985598" y="2511886"/>
                  </a:lnTo>
                  <a:lnTo>
                    <a:pt x="5986584" y="2512525"/>
                  </a:lnTo>
                  <a:lnTo>
                    <a:pt x="5987570" y="2513164"/>
                  </a:lnTo>
                  <a:lnTo>
                    <a:pt x="5988556" y="2513803"/>
                  </a:lnTo>
                  <a:lnTo>
                    <a:pt x="5989542" y="2514442"/>
                  </a:lnTo>
                  <a:lnTo>
                    <a:pt x="5990528" y="2515081"/>
                  </a:lnTo>
                  <a:lnTo>
                    <a:pt x="5991514" y="2515720"/>
                  </a:lnTo>
                  <a:lnTo>
                    <a:pt x="5992500" y="2516359"/>
                  </a:lnTo>
                  <a:lnTo>
                    <a:pt x="5993486" y="2516998"/>
                  </a:lnTo>
                  <a:lnTo>
                    <a:pt x="5994471" y="2517637"/>
                  </a:lnTo>
                  <a:lnTo>
                    <a:pt x="5995457" y="2518276"/>
                  </a:lnTo>
                  <a:lnTo>
                    <a:pt x="5996443" y="2518915"/>
                  </a:lnTo>
                  <a:lnTo>
                    <a:pt x="5997429" y="2519554"/>
                  </a:lnTo>
                  <a:lnTo>
                    <a:pt x="5998415" y="2520193"/>
                  </a:lnTo>
                  <a:lnTo>
                    <a:pt x="5999401" y="2520832"/>
                  </a:lnTo>
                  <a:lnTo>
                    <a:pt x="6000387" y="2521470"/>
                  </a:lnTo>
                  <a:lnTo>
                    <a:pt x="6001373" y="2522109"/>
                  </a:lnTo>
                  <a:lnTo>
                    <a:pt x="6002359" y="2522748"/>
                  </a:lnTo>
                  <a:lnTo>
                    <a:pt x="6003345" y="2523387"/>
                  </a:lnTo>
                  <a:lnTo>
                    <a:pt x="6004331" y="2524026"/>
                  </a:lnTo>
                  <a:lnTo>
                    <a:pt x="6005317" y="2524665"/>
                  </a:lnTo>
                  <a:lnTo>
                    <a:pt x="6006303" y="2525304"/>
                  </a:lnTo>
                  <a:lnTo>
                    <a:pt x="6007289" y="2525943"/>
                  </a:lnTo>
                  <a:lnTo>
                    <a:pt x="6008275" y="2526582"/>
                  </a:lnTo>
                  <a:lnTo>
                    <a:pt x="6009260" y="2527221"/>
                  </a:lnTo>
                  <a:lnTo>
                    <a:pt x="6010246" y="2527860"/>
                  </a:lnTo>
                  <a:lnTo>
                    <a:pt x="6011232" y="2528499"/>
                  </a:lnTo>
                  <a:lnTo>
                    <a:pt x="6012218" y="2529138"/>
                  </a:lnTo>
                  <a:lnTo>
                    <a:pt x="6013204" y="2529777"/>
                  </a:lnTo>
                  <a:lnTo>
                    <a:pt x="6014190" y="2530416"/>
                  </a:lnTo>
                  <a:lnTo>
                    <a:pt x="6015176" y="2531055"/>
                  </a:lnTo>
                  <a:lnTo>
                    <a:pt x="6016162" y="2531694"/>
                  </a:lnTo>
                  <a:lnTo>
                    <a:pt x="6017148" y="2532332"/>
                  </a:lnTo>
                  <a:lnTo>
                    <a:pt x="6018134" y="2532971"/>
                  </a:lnTo>
                  <a:lnTo>
                    <a:pt x="6019120" y="2533610"/>
                  </a:lnTo>
                  <a:lnTo>
                    <a:pt x="6020106" y="2534249"/>
                  </a:lnTo>
                  <a:lnTo>
                    <a:pt x="6021092" y="2534888"/>
                  </a:lnTo>
                  <a:lnTo>
                    <a:pt x="6022078" y="2535527"/>
                  </a:lnTo>
                  <a:lnTo>
                    <a:pt x="6023064" y="2536166"/>
                  </a:lnTo>
                  <a:lnTo>
                    <a:pt x="6024049" y="2536805"/>
                  </a:lnTo>
                  <a:lnTo>
                    <a:pt x="6025035" y="2537444"/>
                  </a:lnTo>
                  <a:lnTo>
                    <a:pt x="6026021" y="2538083"/>
                  </a:lnTo>
                  <a:lnTo>
                    <a:pt x="6027007" y="2538722"/>
                  </a:lnTo>
                  <a:lnTo>
                    <a:pt x="6027993" y="2539361"/>
                  </a:lnTo>
                  <a:lnTo>
                    <a:pt x="6028979" y="2540000"/>
                  </a:lnTo>
                  <a:lnTo>
                    <a:pt x="6029965" y="2540639"/>
                  </a:lnTo>
                  <a:lnTo>
                    <a:pt x="6030951" y="2541278"/>
                  </a:lnTo>
                  <a:lnTo>
                    <a:pt x="6031937" y="2541917"/>
                  </a:lnTo>
                  <a:lnTo>
                    <a:pt x="6032923" y="2542555"/>
                  </a:lnTo>
                  <a:lnTo>
                    <a:pt x="6033909" y="2543194"/>
                  </a:lnTo>
                  <a:lnTo>
                    <a:pt x="6034895" y="2543833"/>
                  </a:lnTo>
                  <a:lnTo>
                    <a:pt x="6035881" y="2544472"/>
                  </a:lnTo>
                  <a:lnTo>
                    <a:pt x="6036867" y="2545111"/>
                  </a:lnTo>
                  <a:lnTo>
                    <a:pt x="6037853" y="2545750"/>
                  </a:lnTo>
                  <a:lnTo>
                    <a:pt x="6038838" y="2546389"/>
                  </a:lnTo>
                  <a:lnTo>
                    <a:pt x="6039824" y="2547028"/>
                  </a:lnTo>
                  <a:lnTo>
                    <a:pt x="6040810" y="2547667"/>
                  </a:lnTo>
                  <a:lnTo>
                    <a:pt x="6041796" y="2548306"/>
                  </a:lnTo>
                  <a:lnTo>
                    <a:pt x="6042782" y="2548945"/>
                  </a:lnTo>
                  <a:lnTo>
                    <a:pt x="6043768" y="2549584"/>
                  </a:lnTo>
                  <a:lnTo>
                    <a:pt x="6044754" y="2550223"/>
                  </a:lnTo>
                  <a:lnTo>
                    <a:pt x="6045740" y="2550862"/>
                  </a:lnTo>
                  <a:lnTo>
                    <a:pt x="6046726" y="2551501"/>
                  </a:lnTo>
                  <a:lnTo>
                    <a:pt x="6047712" y="2552140"/>
                  </a:lnTo>
                  <a:lnTo>
                    <a:pt x="6048698" y="2552779"/>
                  </a:lnTo>
                  <a:lnTo>
                    <a:pt x="6049684" y="2553417"/>
                  </a:lnTo>
                  <a:lnTo>
                    <a:pt x="6050670" y="2554056"/>
                  </a:lnTo>
                  <a:lnTo>
                    <a:pt x="6051656" y="2554695"/>
                  </a:lnTo>
                  <a:lnTo>
                    <a:pt x="6052641" y="2555334"/>
                  </a:lnTo>
                  <a:lnTo>
                    <a:pt x="6053627" y="2555973"/>
                  </a:lnTo>
                  <a:lnTo>
                    <a:pt x="6054613" y="2556612"/>
                  </a:lnTo>
                  <a:lnTo>
                    <a:pt x="6055599" y="2557251"/>
                  </a:lnTo>
                  <a:lnTo>
                    <a:pt x="6056585" y="2557890"/>
                  </a:lnTo>
                  <a:lnTo>
                    <a:pt x="6057571" y="2558529"/>
                  </a:lnTo>
                  <a:lnTo>
                    <a:pt x="6058557" y="2559168"/>
                  </a:lnTo>
                  <a:lnTo>
                    <a:pt x="6059543" y="2559807"/>
                  </a:lnTo>
                  <a:lnTo>
                    <a:pt x="6060529" y="2560446"/>
                  </a:lnTo>
                  <a:lnTo>
                    <a:pt x="6061515" y="2561085"/>
                  </a:lnTo>
                  <a:lnTo>
                    <a:pt x="6062501" y="2561724"/>
                  </a:lnTo>
                  <a:lnTo>
                    <a:pt x="6063487" y="2562363"/>
                  </a:lnTo>
                  <a:lnTo>
                    <a:pt x="6064473" y="2563002"/>
                  </a:lnTo>
                  <a:lnTo>
                    <a:pt x="6065459" y="2563640"/>
                  </a:lnTo>
                  <a:lnTo>
                    <a:pt x="6066445" y="2564279"/>
                  </a:lnTo>
                  <a:lnTo>
                    <a:pt x="6067430" y="2564918"/>
                  </a:lnTo>
                  <a:lnTo>
                    <a:pt x="6068416" y="2565557"/>
                  </a:lnTo>
                  <a:lnTo>
                    <a:pt x="6069402" y="2566196"/>
                  </a:lnTo>
                  <a:lnTo>
                    <a:pt x="6070388" y="2566835"/>
                  </a:lnTo>
                  <a:lnTo>
                    <a:pt x="6071374" y="2567474"/>
                  </a:lnTo>
                  <a:lnTo>
                    <a:pt x="6072360" y="2568113"/>
                  </a:lnTo>
                  <a:lnTo>
                    <a:pt x="6073346" y="2568752"/>
                  </a:lnTo>
                  <a:lnTo>
                    <a:pt x="6074332" y="2569391"/>
                  </a:lnTo>
                  <a:lnTo>
                    <a:pt x="6075318" y="2570030"/>
                  </a:lnTo>
                  <a:lnTo>
                    <a:pt x="6076304" y="2570669"/>
                  </a:lnTo>
                  <a:lnTo>
                    <a:pt x="6077290" y="2571308"/>
                  </a:lnTo>
                  <a:lnTo>
                    <a:pt x="6078276" y="2571947"/>
                  </a:lnTo>
                  <a:lnTo>
                    <a:pt x="6079262" y="2572586"/>
                  </a:lnTo>
                  <a:lnTo>
                    <a:pt x="6080248" y="2573225"/>
                  </a:lnTo>
                  <a:lnTo>
                    <a:pt x="6081234" y="2573864"/>
                  </a:lnTo>
                  <a:lnTo>
                    <a:pt x="6082219" y="2574502"/>
                  </a:lnTo>
                  <a:lnTo>
                    <a:pt x="6083205" y="2575141"/>
                  </a:lnTo>
                  <a:lnTo>
                    <a:pt x="6084191" y="2575780"/>
                  </a:lnTo>
                  <a:lnTo>
                    <a:pt x="6085177" y="2576419"/>
                  </a:lnTo>
                  <a:lnTo>
                    <a:pt x="6086163" y="2577058"/>
                  </a:lnTo>
                  <a:lnTo>
                    <a:pt x="6087149" y="2577697"/>
                  </a:lnTo>
                  <a:lnTo>
                    <a:pt x="6088135" y="2578336"/>
                  </a:lnTo>
                  <a:lnTo>
                    <a:pt x="6089121" y="2578975"/>
                  </a:lnTo>
                  <a:lnTo>
                    <a:pt x="6090107" y="2579614"/>
                  </a:lnTo>
                  <a:lnTo>
                    <a:pt x="6091093" y="2580253"/>
                  </a:lnTo>
                  <a:lnTo>
                    <a:pt x="6092079" y="2580892"/>
                  </a:lnTo>
                  <a:lnTo>
                    <a:pt x="6093065" y="2581531"/>
                  </a:lnTo>
                  <a:lnTo>
                    <a:pt x="6094051" y="2582170"/>
                  </a:lnTo>
                  <a:lnTo>
                    <a:pt x="6095037" y="2582809"/>
                  </a:lnTo>
                  <a:lnTo>
                    <a:pt x="6096023" y="2583448"/>
                  </a:lnTo>
                  <a:lnTo>
                    <a:pt x="6097008" y="2584087"/>
                  </a:lnTo>
                  <a:lnTo>
                    <a:pt x="6097994" y="2584725"/>
                  </a:lnTo>
                  <a:lnTo>
                    <a:pt x="6098980" y="2585364"/>
                  </a:lnTo>
                  <a:lnTo>
                    <a:pt x="6099966" y="2586003"/>
                  </a:lnTo>
                  <a:lnTo>
                    <a:pt x="6100952" y="2586642"/>
                  </a:lnTo>
                  <a:lnTo>
                    <a:pt x="6101938" y="2587281"/>
                  </a:lnTo>
                  <a:lnTo>
                    <a:pt x="6102924" y="2587920"/>
                  </a:lnTo>
                  <a:lnTo>
                    <a:pt x="6103910" y="2588559"/>
                  </a:lnTo>
                  <a:lnTo>
                    <a:pt x="6104896" y="2589198"/>
                  </a:lnTo>
                  <a:lnTo>
                    <a:pt x="6105882" y="2589837"/>
                  </a:lnTo>
                  <a:lnTo>
                    <a:pt x="6106868" y="2590476"/>
                  </a:lnTo>
                  <a:lnTo>
                    <a:pt x="6107854" y="2591115"/>
                  </a:lnTo>
                  <a:lnTo>
                    <a:pt x="6108840" y="2591754"/>
                  </a:lnTo>
                  <a:lnTo>
                    <a:pt x="6109826" y="2592393"/>
                  </a:lnTo>
                  <a:lnTo>
                    <a:pt x="6110812" y="2593032"/>
                  </a:lnTo>
                  <a:lnTo>
                    <a:pt x="6111797" y="2593671"/>
                  </a:lnTo>
                  <a:lnTo>
                    <a:pt x="6112783" y="2594310"/>
                  </a:lnTo>
                  <a:lnTo>
                    <a:pt x="6113769" y="2594948"/>
                  </a:lnTo>
                  <a:lnTo>
                    <a:pt x="6114755" y="2595587"/>
                  </a:lnTo>
                  <a:lnTo>
                    <a:pt x="6115741" y="2596226"/>
                  </a:lnTo>
                  <a:lnTo>
                    <a:pt x="6116727" y="2596865"/>
                  </a:lnTo>
                  <a:lnTo>
                    <a:pt x="6117713" y="2597504"/>
                  </a:lnTo>
                  <a:lnTo>
                    <a:pt x="6118699" y="2598143"/>
                  </a:lnTo>
                  <a:lnTo>
                    <a:pt x="6119685" y="2598782"/>
                  </a:lnTo>
                  <a:lnTo>
                    <a:pt x="6120671" y="2599421"/>
                  </a:lnTo>
                  <a:lnTo>
                    <a:pt x="6121657" y="2600060"/>
                  </a:lnTo>
                  <a:lnTo>
                    <a:pt x="6122643" y="2600699"/>
                  </a:lnTo>
                  <a:lnTo>
                    <a:pt x="6123629" y="2601338"/>
                  </a:lnTo>
                  <a:lnTo>
                    <a:pt x="6124615" y="2601977"/>
                  </a:lnTo>
                  <a:lnTo>
                    <a:pt x="6125601" y="2602616"/>
                  </a:lnTo>
                  <a:lnTo>
                    <a:pt x="6126586" y="2603255"/>
                  </a:lnTo>
                  <a:lnTo>
                    <a:pt x="6127572" y="2603894"/>
                  </a:lnTo>
                  <a:lnTo>
                    <a:pt x="6128558" y="2604533"/>
                  </a:lnTo>
                  <a:lnTo>
                    <a:pt x="6129544" y="2605172"/>
                  </a:lnTo>
                  <a:lnTo>
                    <a:pt x="6130530" y="2605810"/>
                  </a:lnTo>
                  <a:lnTo>
                    <a:pt x="6131516" y="2606449"/>
                  </a:lnTo>
                  <a:lnTo>
                    <a:pt x="6132502" y="2607088"/>
                  </a:lnTo>
                  <a:lnTo>
                    <a:pt x="6133488" y="2607727"/>
                  </a:lnTo>
                  <a:lnTo>
                    <a:pt x="6134474" y="2608366"/>
                  </a:lnTo>
                  <a:lnTo>
                    <a:pt x="6135460" y="2609005"/>
                  </a:lnTo>
                  <a:lnTo>
                    <a:pt x="6136446" y="2609644"/>
                  </a:lnTo>
                  <a:lnTo>
                    <a:pt x="6137432" y="2610283"/>
                  </a:lnTo>
                  <a:lnTo>
                    <a:pt x="6138418" y="2610922"/>
                  </a:lnTo>
                  <a:lnTo>
                    <a:pt x="6139404" y="2611561"/>
                  </a:lnTo>
                  <a:lnTo>
                    <a:pt x="6140390" y="2612200"/>
                  </a:lnTo>
                  <a:lnTo>
                    <a:pt x="6141375" y="2612839"/>
                  </a:lnTo>
                  <a:lnTo>
                    <a:pt x="6142361" y="2613478"/>
                  </a:lnTo>
                  <a:lnTo>
                    <a:pt x="6143347" y="2614117"/>
                  </a:lnTo>
                  <a:lnTo>
                    <a:pt x="6144333" y="2614756"/>
                  </a:lnTo>
                  <a:lnTo>
                    <a:pt x="6145319" y="2615395"/>
                  </a:lnTo>
                  <a:lnTo>
                    <a:pt x="6146305" y="2616033"/>
                  </a:lnTo>
                  <a:lnTo>
                    <a:pt x="6147291" y="2616672"/>
                  </a:lnTo>
                  <a:lnTo>
                    <a:pt x="6148277" y="2617311"/>
                  </a:lnTo>
                  <a:lnTo>
                    <a:pt x="6149263" y="2617950"/>
                  </a:lnTo>
                  <a:lnTo>
                    <a:pt x="6150249" y="2618589"/>
                  </a:lnTo>
                  <a:lnTo>
                    <a:pt x="6151235" y="2619228"/>
                  </a:lnTo>
                  <a:lnTo>
                    <a:pt x="6152221" y="2619867"/>
                  </a:lnTo>
                  <a:lnTo>
                    <a:pt x="6153207" y="2620506"/>
                  </a:lnTo>
                  <a:lnTo>
                    <a:pt x="6154193" y="2621145"/>
                  </a:lnTo>
                  <a:lnTo>
                    <a:pt x="6155179" y="2621784"/>
                  </a:lnTo>
                  <a:lnTo>
                    <a:pt x="6156164" y="2622423"/>
                  </a:lnTo>
                  <a:lnTo>
                    <a:pt x="6157150" y="2623062"/>
                  </a:lnTo>
                  <a:lnTo>
                    <a:pt x="6158136" y="2623701"/>
                  </a:lnTo>
                  <a:lnTo>
                    <a:pt x="6159122" y="2624340"/>
                  </a:lnTo>
                  <a:lnTo>
                    <a:pt x="6160108" y="2624979"/>
                  </a:lnTo>
                  <a:lnTo>
                    <a:pt x="6161094" y="2625618"/>
                  </a:lnTo>
                  <a:lnTo>
                    <a:pt x="6162080" y="2626257"/>
                  </a:lnTo>
                  <a:lnTo>
                    <a:pt x="6163066" y="2626895"/>
                  </a:lnTo>
                  <a:lnTo>
                    <a:pt x="6164052" y="2627534"/>
                  </a:lnTo>
                  <a:lnTo>
                    <a:pt x="6165038" y="2628173"/>
                  </a:lnTo>
                  <a:lnTo>
                    <a:pt x="6166024" y="2628812"/>
                  </a:lnTo>
                  <a:lnTo>
                    <a:pt x="6167010" y="2629451"/>
                  </a:lnTo>
                  <a:lnTo>
                    <a:pt x="6167996" y="2630090"/>
                  </a:lnTo>
                  <a:lnTo>
                    <a:pt x="6168982" y="2630729"/>
                  </a:lnTo>
                  <a:lnTo>
                    <a:pt x="6169968" y="2631368"/>
                  </a:lnTo>
                  <a:lnTo>
                    <a:pt x="6170953" y="2632007"/>
                  </a:lnTo>
                  <a:lnTo>
                    <a:pt x="6171939" y="2632646"/>
                  </a:lnTo>
                  <a:lnTo>
                    <a:pt x="6172925" y="2633285"/>
                  </a:lnTo>
                  <a:lnTo>
                    <a:pt x="6173911" y="2633924"/>
                  </a:lnTo>
                  <a:lnTo>
                    <a:pt x="6174897" y="2634563"/>
                  </a:lnTo>
                  <a:lnTo>
                    <a:pt x="6175883" y="2635202"/>
                  </a:lnTo>
                  <a:lnTo>
                    <a:pt x="6176869" y="2635841"/>
                  </a:lnTo>
                  <a:lnTo>
                    <a:pt x="6177855" y="2636480"/>
                  </a:lnTo>
                  <a:lnTo>
                    <a:pt x="6178841" y="2637118"/>
                  </a:lnTo>
                  <a:lnTo>
                    <a:pt x="6179827" y="2637757"/>
                  </a:lnTo>
                  <a:lnTo>
                    <a:pt x="6180813" y="2638396"/>
                  </a:lnTo>
                  <a:lnTo>
                    <a:pt x="6181799" y="2639035"/>
                  </a:lnTo>
                  <a:lnTo>
                    <a:pt x="6182785" y="2639674"/>
                  </a:lnTo>
                  <a:lnTo>
                    <a:pt x="6183771" y="2640313"/>
                  </a:lnTo>
                  <a:lnTo>
                    <a:pt x="6184757" y="2640952"/>
                  </a:lnTo>
                  <a:lnTo>
                    <a:pt x="6185742" y="2641591"/>
                  </a:lnTo>
                  <a:lnTo>
                    <a:pt x="6186728" y="2642230"/>
                  </a:lnTo>
                  <a:lnTo>
                    <a:pt x="6187714" y="2642869"/>
                  </a:lnTo>
                  <a:lnTo>
                    <a:pt x="6188700" y="2643508"/>
                  </a:lnTo>
                  <a:lnTo>
                    <a:pt x="6189686" y="2644147"/>
                  </a:lnTo>
                  <a:lnTo>
                    <a:pt x="6190672" y="2644786"/>
                  </a:lnTo>
                  <a:lnTo>
                    <a:pt x="6191658" y="2645425"/>
                  </a:lnTo>
                  <a:lnTo>
                    <a:pt x="6192644" y="2646064"/>
                  </a:lnTo>
                  <a:lnTo>
                    <a:pt x="6193630" y="2646703"/>
                  </a:lnTo>
                  <a:lnTo>
                    <a:pt x="6194616" y="2647341"/>
                  </a:lnTo>
                  <a:lnTo>
                    <a:pt x="6195602" y="2647980"/>
                  </a:lnTo>
                  <a:lnTo>
                    <a:pt x="6196588" y="2648619"/>
                  </a:lnTo>
                  <a:lnTo>
                    <a:pt x="6197574" y="2649258"/>
                  </a:lnTo>
                  <a:lnTo>
                    <a:pt x="6198560" y="2649897"/>
                  </a:lnTo>
                  <a:lnTo>
                    <a:pt x="6199545" y="2650536"/>
                  </a:lnTo>
                  <a:lnTo>
                    <a:pt x="6200531" y="2651175"/>
                  </a:lnTo>
                  <a:lnTo>
                    <a:pt x="6201517" y="2651814"/>
                  </a:lnTo>
                  <a:lnTo>
                    <a:pt x="6202503" y="2652453"/>
                  </a:lnTo>
                  <a:lnTo>
                    <a:pt x="6203489" y="2653092"/>
                  </a:lnTo>
                  <a:lnTo>
                    <a:pt x="6204475" y="2653731"/>
                  </a:lnTo>
                  <a:lnTo>
                    <a:pt x="6205461" y="2654370"/>
                  </a:lnTo>
                  <a:lnTo>
                    <a:pt x="6206447" y="2655009"/>
                  </a:lnTo>
                  <a:lnTo>
                    <a:pt x="6207433" y="2655648"/>
                  </a:lnTo>
                  <a:lnTo>
                    <a:pt x="6208419" y="2656287"/>
                  </a:lnTo>
                  <a:lnTo>
                    <a:pt x="6209405" y="2656926"/>
                  </a:lnTo>
                  <a:lnTo>
                    <a:pt x="6210391" y="2657565"/>
                  </a:lnTo>
                  <a:lnTo>
                    <a:pt x="6211377" y="2658203"/>
                  </a:lnTo>
                  <a:lnTo>
                    <a:pt x="6212363" y="2658842"/>
                  </a:lnTo>
                  <a:lnTo>
                    <a:pt x="6213349" y="2659481"/>
                  </a:lnTo>
                  <a:lnTo>
                    <a:pt x="6214334" y="2660120"/>
                  </a:lnTo>
                  <a:lnTo>
                    <a:pt x="6215320" y="2660759"/>
                  </a:lnTo>
                  <a:lnTo>
                    <a:pt x="6216306" y="2661398"/>
                  </a:lnTo>
                  <a:lnTo>
                    <a:pt x="6217292" y="2662037"/>
                  </a:lnTo>
                  <a:lnTo>
                    <a:pt x="6218278" y="2662676"/>
                  </a:lnTo>
                  <a:lnTo>
                    <a:pt x="6219264" y="2663315"/>
                  </a:lnTo>
                  <a:lnTo>
                    <a:pt x="6220250" y="2663954"/>
                  </a:lnTo>
                  <a:lnTo>
                    <a:pt x="6221236" y="2664593"/>
                  </a:lnTo>
                  <a:lnTo>
                    <a:pt x="6222222" y="2665232"/>
                  </a:lnTo>
                  <a:lnTo>
                    <a:pt x="6223208" y="2665871"/>
                  </a:lnTo>
                  <a:lnTo>
                    <a:pt x="6224194" y="2666510"/>
                  </a:lnTo>
                  <a:lnTo>
                    <a:pt x="6225180" y="2667149"/>
                  </a:lnTo>
                  <a:lnTo>
                    <a:pt x="6226166" y="2667788"/>
                  </a:lnTo>
                  <a:lnTo>
                    <a:pt x="6227152" y="2668426"/>
                  </a:lnTo>
                  <a:lnTo>
                    <a:pt x="6228138" y="2669065"/>
                  </a:lnTo>
                  <a:lnTo>
                    <a:pt x="6229123" y="2669704"/>
                  </a:lnTo>
                  <a:lnTo>
                    <a:pt x="6230109" y="2670343"/>
                  </a:lnTo>
                  <a:lnTo>
                    <a:pt x="6231095" y="2670982"/>
                  </a:lnTo>
                  <a:lnTo>
                    <a:pt x="6232081" y="2671621"/>
                  </a:lnTo>
                  <a:lnTo>
                    <a:pt x="6233067" y="2672260"/>
                  </a:lnTo>
                  <a:lnTo>
                    <a:pt x="6234053" y="2672899"/>
                  </a:lnTo>
                  <a:lnTo>
                    <a:pt x="6235039" y="2673538"/>
                  </a:lnTo>
                  <a:lnTo>
                    <a:pt x="6236025" y="2674177"/>
                  </a:lnTo>
                  <a:lnTo>
                    <a:pt x="6237011" y="2674816"/>
                  </a:lnTo>
                  <a:lnTo>
                    <a:pt x="6237997" y="2675455"/>
                  </a:lnTo>
                  <a:lnTo>
                    <a:pt x="6238983" y="2676094"/>
                  </a:lnTo>
                  <a:lnTo>
                    <a:pt x="6239969" y="2676733"/>
                  </a:lnTo>
                  <a:lnTo>
                    <a:pt x="6240955" y="2677372"/>
                  </a:lnTo>
                  <a:lnTo>
                    <a:pt x="6241941" y="2678011"/>
                  </a:lnTo>
                  <a:lnTo>
                    <a:pt x="6242927" y="2678650"/>
                  </a:lnTo>
                  <a:lnTo>
                    <a:pt x="6243912" y="2679288"/>
                  </a:lnTo>
                  <a:lnTo>
                    <a:pt x="6244898" y="2679927"/>
                  </a:lnTo>
                  <a:lnTo>
                    <a:pt x="6245884" y="2680566"/>
                  </a:lnTo>
                  <a:lnTo>
                    <a:pt x="6246870" y="2681205"/>
                  </a:lnTo>
                  <a:lnTo>
                    <a:pt x="6247856" y="2681844"/>
                  </a:lnTo>
                  <a:lnTo>
                    <a:pt x="6248842" y="2682483"/>
                  </a:lnTo>
                  <a:lnTo>
                    <a:pt x="6249828" y="2683122"/>
                  </a:lnTo>
                  <a:lnTo>
                    <a:pt x="6250814" y="2683761"/>
                  </a:lnTo>
                  <a:lnTo>
                    <a:pt x="6251800" y="2684400"/>
                  </a:lnTo>
                  <a:lnTo>
                    <a:pt x="6252786" y="2685039"/>
                  </a:lnTo>
                  <a:lnTo>
                    <a:pt x="6253772" y="2685678"/>
                  </a:lnTo>
                  <a:lnTo>
                    <a:pt x="6254758" y="2686317"/>
                  </a:lnTo>
                  <a:lnTo>
                    <a:pt x="6255744" y="2686956"/>
                  </a:lnTo>
                  <a:lnTo>
                    <a:pt x="6256730" y="2687595"/>
                  </a:lnTo>
                  <a:lnTo>
                    <a:pt x="6257716" y="2688234"/>
                  </a:lnTo>
                  <a:lnTo>
                    <a:pt x="6258701" y="2688873"/>
                  </a:lnTo>
                  <a:lnTo>
                    <a:pt x="6259687" y="2689511"/>
                  </a:lnTo>
                  <a:lnTo>
                    <a:pt x="6260673" y="2690150"/>
                  </a:lnTo>
                  <a:lnTo>
                    <a:pt x="6261659" y="2690789"/>
                  </a:lnTo>
                  <a:lnTo>
                    <a:pt x="6262645" y="2691428"/>
                  </a:lnTo>
                  <a:lnTo>
                    <a:pt x="6263631" y="2692067"/>
                  </a:lnTo>
                  <a:lnTo>
                    <a:pt x="6264617" y="2692706"/>
                  </a:lnTo>
                  <a:lnTo>
                    <a:pt x="6265603" y="2693345"/>
                  </a:lnTo>
                  <a:lnTo>
                    <a:pt x="6266589" y="2693984"/>
                  </a:lnTo>
                  <a:lnTo>
                    <a:pt x="6267575" y="2694623"/>
                  </a:lnTo>
                  <a:lnTo>
                    <a:pt x="6268561" y="2695262"/>
                  </a:lnTo>
                  <a:lnTo>
                    <a:pt x="6269547" y="2695901"/>
                  </a:lnTo>
                  <a:lnTo>
                    <a:pt x="6270533" y="2696540"/>
                  </a:lnTo>
                  <a:lnTo>
                    <a:pt x="6271519" y="2697179"/>
                  </a:lnTo>
                  <a:lnTo>
                    <a:pt x="6272505" y="2697818"/>
                  </a:lnTo>
                  <a:lnTo>
                    <a:pt x="6273490" y="2698457"/>
                  </a:lnTo>
                  <a:lnTo>
                    <a:pt x="6274476" y="2699096"/>
                  </a:lnTo>
                  <a:lnTo>
                    <a:pt x="6275462" y="2699735"/>
                  </a:lnTo>
                  <a:lnTo>
                    <a:pt x="6276448" y="2700373"/>
                  </a:lnTo>
                  <a:lnTo>
                    <a:pt x="6277434" y="2701012"/>
                  </a:lnTo>
                  <a:lnTo>
                    <a:pt x="6278420" y="2701651"/>
                  </a:lnTo>
                  <a:lnTo>
                    <a:pt x="6279406" y="2702290"/>
                  </a:lnTo>
                  <a:lnTo>
                    <a:pt x="6280392" y="2702929"/>
                  </a:lnTo>
                  <a:lnTo>
                    <a:pt x="6281378" y="2703568"/>
                  </a:lnTo>
                  <a:lnTo>
                    <a:pt x="6282364" y="2704207"/>
                  </a:lnTo>
                  <a:lnTo>
                    <a:pt x="6283350" y="2704846"/>
                  </a:lnTo>
                  <a:lnTo>
                    <a:pt x="6284336" y="2705485"/>
                  </a:lnTo>
                  <a:lnTo>
                    <a:pt x="6285322" y="2706124"/>
                  </a:lnTo>
                  <a:lnTo>
                    <a:pt x="6286308" y="2706763"/>
                  </a:lnTo>
                  <a:lnTo>
                    <a:pt x="6287294" y="2707402"/>
                  </a:lnTo>
                  <a:lnTo>
                    <a:pt x="6288279" y="2708041"/>
                  </a:lnTo>
                  <a:lnTo>
                    <a:pt x="6289265" y="2708680"/>
                  </a:lnTo>
                  <a:lnTo>
                    <a:pt x="6290251" y="2709319"/>
                  </a:lnTo>
                  <a:lnTo>
                    <a:pt x="6291237" y="2709958"/>
                  </a:lnTo>
                  <a:lnTo>
                    <a:pt x="6292223" y="2710596"/>
                  </a:lnTo>
                  <a:lnTo>
                    <a:pt x="6293209" y="2711235"/>
                  </a:lnTo>
                  <a:lnTo>
                    <a:pt x="6294195" y="2711874"/>
                  </a:lnTo>
                  <a:lnTo>
                    <a:pt x="6295181" y="2712513"/>
                  </a:lnTo>
                  <a:lnTo>
                    <a:pt x="6296167" y="2713152"/>
                  </a:lnTo>
                  <a:lnTo>
                    <a:pt x="6297153" y="2713791"/>
                  </a:lnTo>
                  <a:lnTo>
                    <a:pt x="6298139" y="2714430"/>
                  </a:lnTo>
                  <a:lnTo>
                    <a:pt x="6299125" y="2715069"/>
                  </a:lnTo>
                  <a:lnTo>
                    <a:pt x="6300111" y="2715708"/>
                  </a:lnTo>
                  <a:lnTo>
                    <a:pt x="6301097" y="2716347"/>
                  </a:lnTo>
                  <a:lnTo>
                    <a:pt x="6302083" y="2716986"/>
                  </a:lnTo>
                  <a:lnTo>
                    <a:pt x="6303068" y="2717625"/>
                  </a:lnTo>
                  <a:lnTo>
                    <a:pt x="6304054" y="2718264"/>
                  </a:lnTo>
                  <a:lnTo>
                    <a:pt x="6305040" y="2718903"/>
                  </a:lnTo>
                  <a:lnTo>
                    <a:pt x="6306026" y="2719542"/>
                  </a:lnTo>
                  <a:lnTo>
                    <a:pt x="6307012" y="2720181"/>
                  </a:lnTo>
                  <a:lnTo>
                    <a:pt x="6307998" y="2706812"/>
                  </a:lnTo>
                  <a:lnTo>
                    <a:pt x="6308984" y="2707451"/>
                  </a:lnTo>
                  <a:lnTo>
                    <a:pt x="6309970" y="2693973"/>
                  </a:lnTo>
                  <a:lnTo>
                    <a:pt x="6310956" y="2694612"/>
                  </a:lnTo>
                  <a:lnTo>
                    <a:pt x="6311942" y="2695251"/>
                  </a:lnTo>
                  <a:lnTo>
                    <a:pt x="6312928" y="2695890"/>
                  </a:lnTo>
                  <a:lnTo>
                    <a:pt x="6313914" y="2696529"/>
                  </a:lnTo>
                  <a:lnTo>
                    <a:pt x="6314900" y="2697168"/>
                  </a:lnTo>
                  <a:lnTo>
                    <a:pt x="6315886" y="2697807"/>
                  </a:lnTo>
                  <a:lnTo>
                    <a:pt x="6316872" y="2698446"/>
                  </a:lnTo>
                  <a:lnTo>
                    <a:pt x="6317857" y="2699085"/>
                  </a:lnTo>
                  <a:lnTo>
                    <a:pt x="6318843" y="2699723"/>
                  </a:lnTo>
                  <a:lnTo>
                    <a:pt x="6319829" y="2700362"/>
                  </a:lnTo>
                  <a:lnTo>
                    <a:pt x="6320815" y="2701001"/>
                  </a:lnTo>
                  <a:lnTo>
                    <a:pt x="6321801" y="2701640"/>
                  </a:lnTo>
                  <a:lnTo>
                    <a:pt x="6322787" y="2702279"/>
                  </a:lnTo>
                  <a:lnTo>
                    <a:pt x="6323773" y="2702918"/>
                  </a:lnTo>
                  <a:lnTo>
                    <a:pt x="6324759" y="2703557"/>
                  </a:lnTo>
                  <a:lnTo>
                    <a:pt x="6325745" y="2704196"/>
                  </a:lnTo>
                  <a:lnTo>
                    <a:pt x="6326731" y="2704835"/>
                  </a:lnTo>
                  <a:lnTo>
                    <a:pt x="6327717" y="2705474"/>
                  </a:lnTo>
                  <a:lnTo>
                    <a:pt x="6328703" y="2706113"/>
                  </a:lnTo>
                  <a:lnTo>
                    <a:pt x="6329689" y="2706752"/>
                  </a:lnTo>
                  <a:lnTo>
                    <a:pt x="6330675" y="2707391"/>
                  </a:lnTo>
                  <a:lnTo>
                    <a:pt x="6331661" y="2708030"/>
                  </a:lnTo>
                  <a:lnTo>
                    <a:pt x="6332646" y="2708669"/>
                  </a:lnTo>
                  <a:lnTo>
                    <a:pt x="6333632" y="2709308"/>
                  </a:lnTo>
                  <a:lnTo>
                    <a:pt x="6334618" y="2709946"/>
                  </a:lnTo>
                  <a:lnTo>
                    <a:pt x="6335604" y="2710585"/>
                  </a:lnTo>
                  <a:lnTo>
                    <a:pt x="6336590" y="2711224"/>
                  </a:lnTo>
                  <a:lnTo>
                    <a:pt x="6337576" y="2711863"/>
                  </a:lnTo>
                  <a:lnTo>
                    <a:pt x="6338562" y="2712502"/>
                  </a:lnTo>
                  <a:lnTo>
                    <a:pt x="6339548" y="2713141"/>
                  </a:lnTo>
                  <a:lnTo>
                    <a:pt x="6340534" y="2713780"/>
                  </a:lnTo>
                  <a:lnTo>
                    <a:pt x="6341520" y="2714419"/>
                  </a:lnTo>
                  <a:lnTo>
                    <a:pt x="6342506" y="2715058"/>
                  </a:lnTo>
                  <a:lnTo>
                    <a:pt x="6343492" y="2715697"/>
                  </a:lnTo>
                  <a:lnTo>
                    <a:pt x="6344478" y="2716336"/>
                  </a:lnTo>
                  <a:lnTo>
                    <a:pt x="6345464" y="2716975"/>
                  </a:lnTo>
                  <a:lnTo>
                    <a:pt x="6346449" y="2717614"/>
                  </a:lnTo>
                  <a:lnTo>
                    <a:pt x="6347435" y="2718253"/>
                  </a:lnTo>
                  <a:lnTo>
                    <a:pt x="6348421" y="2718892"/>
                  </a:lnTo>
                  <a:lnTo>
                    <a:pt x="6349407" y="2719531"/>
                  </a:lnTo>
                  <a:lnTo>
                    <a:pt x="6350393" y="2720170"/>
                  </a:lnTo>
                  <a:lnTo>
                    <a:pt x="6351379" y="2720808"/>
                  </a:lnTo>
                  <a:lnTo>
                    <a:pt x="6352365" y="2721447"/>
                  </a:lnTo>
                  <a:lnTo>
                    <a:pt x="6353351" y="2722086"/>
                  </a:lnTo>
                  <a:lnTo>
                    <a:pt x="6354337" y="2722725"/>
                  </a:lnTo>
                  <a:lnTo>
                    <a:pt x="6355323" y="2723364"/>
                  </a:lnTo>
                  <a:lnTo>
                    <a:pt x="6356309" y="2724003"/>
                  </a:lnTo>
                  <a:lnTo>
                    <a:pt x="6357295" y="2724642"/>
                  </a:lnTo>
                  <a:lnTo>
                    <a:pt x="6358281" y="2725281"/>
                  </a:lnTo>
                  <a:lnTo>
                    <a:pt x="6359267" y="2725920"/>
                  </a:lnTo>
                  <a:lnTo>
                    <a:pt x="6360253" y="2726559"/>
                  </a:lnTo>
                  <a:lnTo>
                    <a:pt x="6361238" y="2727198"/>
                  </a:lnTo>
                  <a:lnTo>
                    <a:pt x="6362224" y="2727837"/>
                  </a:lnTo>
                  <a:lnTo>
                    <a:pt x="6363210" y="2728476"/>
                  </a:lnTo>
                  <a:lnTo>
                    <a:pt x="6364196" y="2729115"/>
                  </a:lnTo>
                  <a:lnTo>
                    <a:pt x="6365182" y="2729754"/>
                  </a:lnTo>
                  <a:lnTo>
                    <a:pt x="6366168" y="2730393"/>
                  </a:lnTo>
                  <a:lnTo>
                    <a:pt x="6367154" y="2731031"/>
                  </a:lnTo>
                  <a:lnTo>
                    <a:pt x="6368140" y="2731670"/>
                  </a:lnTo>
                  <a:lnTo>
                    <a:pt x="6369126" y="2732309"/>
                  </a:lnTo>
                  <a:lnTo>
                    <a:pt x="6370112" y="2732948"/>
                  </a:lnTo>
                  <a:lnTo>
                    <a:pt x="6371098" y="2733587"/>
                  </a:lnTo>
                  <a:lnTo>
                    <a:pt x="6372084" y="2734226"/>
                  </a:lnTo>
                  <a:lnTo>
                    <a:pt x="6373070" y="2734865"/>
                  </a:lnTo>
                  <a:lnTo>
                    <a:pt x="6374056" y="2735504"/>
                  </a:lnTo>
                  <a:lnTo>
                    <a:pt x="6375042" y="2736143"/>
                  </a:lnTo>
                  <a:lnTo>
                    <a:pt x="6376027" y="2736782"/>
                  </a:lnTo>
                  <a:lnTo>
                    <a:pt x="6377013" y="2737421"/>
                  </a:lnTo>
                  <a:lnTo>
                    <a:pt x="6377999" y="2738060"/>
                  </a:lnTo>
                  <a:lnTo>
                    <a:pt x="6378985" y="2738699"/>
                  </a:lnTo>
                  <a:lnTo>
                    <a:pt x="6379971" y="2739338"/>
                  </a:lnTo>
                  <a:lnTo>
                    <a:pt x="6380957" y="2739977"/>
                  </a:lnTo>
                  <a:lnTo>
                    <a:pt x="6381943" y="2740616"/>
                  </a:lnTo>
                  <a:lnTo>
                    <a:pt x="6382929" y="2741254"/>
                  </a:lnTo>
                  <a:lnTo>
                    <a:pt x="6383915" y="2741893"/>
                  </a:lnTo>
                  <a:lnTo>
                    <a:pt x="6384901" y="2742532"/>
                  </a:lnTo>
                  <a:lnTo>
                    <a:pt x="6385887" y="2743171"/>
                  </a:lnTo>
                  <a:lnTo>
                    <a:pt x="6386873" y="2743810"/>
                  </a:lnTo>
                  <a:lnTo>
                    <a:pt x="6387859" y="2744449"/>
                  </a:lnTo>
                  <a:lnTo>
                    <a:pt x="6388845" y="2745088"/>
                  </a:lnTo>
                  <a:lnTo>
                    <a:pt x="6389831" y="2745727"/>
                  </a:lnTo>
                  <a:lnTo>
                    <a:pt x="6390816" y="2746366"/>
                  </a:lnTo>
                  <a:lnTo>
                    <a:pt x="6391802" y="2747005"/>
                  </a:lnTo>
                  <a:lnTo>
                    <a:pt x="6392788" y="2747644"/>
                  </a:lnTo>
                  <a:lnTo>
                    <a:pt x="6393774" y="2748283"/>
                  </a:lnTo>
                  <a:lnTo>
                    <a:pt x="6394760" y="2748922"/>
                  </a:lnTo>
                  <a:lnTo>
                    <a:pt x="6395746" y="2749561"/>
                  </a:lnTo>
                  <a:lnTo>
                    <a:pt x="6396732" y="2750200"/>
                  </a:lnTo>
                  <a:lnTo>
                    <a:pt x="6397718" y="2750839"/>
                  </a:lnTo>
                  <a:lnTo>
                    <a:pt x="6398704" y="2751478"/>
                  </a:lnTo>
                  <a:lnTo>
                    <a:pt x="6399690" y="2752116"/>
                  </a:lnTo>
                  <a:lnTo>
                    <a:pt x="6400676" y="2752755"/>
                  </a:lnTo>
                  <a:lnTo>
                    <a:pt x="6401662" y="2753394"/>
                  </a:lnTo>
                  <a:lnTo>
                    <a:pt x="6402648" y="2754033"/>
                  </a:lnTo>
                  <a:lnTo>
                    <a:pt x="6403634" y="2754672"/>
                  </a:lnTo>
                  <a:lnTo>
                    <a:pt x="6404620" y="2755311"/>
                  </a:lnTo>
                  <a:lnTo>
                    <a:pt x="6405605" y="2755950"/>
                  </a:lnTo>
                  <a:lnTo>
                    <a:pt x="6406591" y="2756589"/>
                  </a:lnTo>
                  <a:lnTo>
                    <a:pt x="6407577" y="2757228"/>
                  </a:lnTo>
                  <a:lnTo>
                    <a:pt x="6408563" y="2757867"/>
                  </a:lnTo>
                  <a:lnTo>
                    <a:pt x="6409549" y="2758506"/>
                  </a:lnTo>
                  <a:lnTo>
                    <a:pt x="6410535" y="2759145"/>
                  </a:lnTo>
                  <a:lnTo>
                    <a:pt x="6411521" y="2759784"/>
                  </a:lnTo>
                  <a:lnTo>
                    <a:pt x="6412507" y="2760423"/>
                  </a:lnTo>
                  <a:lnTo>
                    <a:pt x="6413493" y="2761062"/>
                  </a:lnTo>
                  <a:lnTo>
                    <a:pt x="6414479" y="2761701"/>
                  </a:lnTo>
                  <a:lnTo>
                    <a:pt x="6415465" y="2762339"/>
                  </a:lnTo>
                  <a:lnTo>
                    <a:pt x="6416451" y="2762978"/>
                  </a:lnTo>
                  <a:lnTo>
                    <a:pt x="6417437" y="2763617"/>
                  </a:lnTo>
                  <a:lnTo>
                    <a:pt x="6418423" y="2764256"/>
                  </a:lnTo>
                  <a:lnTo>
                    <a:pt x="6419409" y="2764895"/>
                  </a:lnTo>
                  <a:lnTo>
                    <a:pt x="6420394" y="2765534"/>
                  </a:lnTo>
                  <a:lnTo>
                    <a:pt x="6421380" y="2766173"/>
                  </a:lnTo>
                  <a:lnTo>
                    <a:pt x="6422366" y="2766812"/>
                  </a:lnTo>
                  <a:lnTo>
                    <a:pt x="6423352" y="2767451"/>
                  </a:lnTo>
                  <a:lnTo>
                    <a:pt x="6424338" y="2768090"/>
                  </a:lnTo>
                  <a:lnTo>
                    <a:pt x="6425324" y="2768729"/>
                  </a:lnTo>
                  <a:lnTo>
                    <a:pt x="6426310" y="2769368"/>
                  </a:lnTo>
                  <a:lnTo>
                    <a:pt x="6427296" y="2770007"/>
                  </a:lnTo>
                  <a:lnTo>
                    <a:pt x="6428282" y="2770646"/>
                  </a:lnTo>
                  <a:lnTo>
                    <a:pt x="6429268" y="2771285"/>
                  </a:lnTo>
                  <a:lnTo>
                    <a:pt x="6430254" y="2771924"/>
                  </a:lnTo>
                  <a:lnTo>
                    <a:pt x="6431240" y="2772563"/>
                  </a:lnTo>
                  <a:lnTo>
                    <a:pt x="6432226" y="2773201"/>
                  </a:lnTo>
                  <a:lnTo>
                    <a:pt x="6433212" y="2773840"/>
                  </a:lnTo>
                  <a:lnTo>
                    <a:pt x="6434198" y="2774479"/>
                  </a:lnTo>
                  <a:lnTo>
                    <a:pt x="6435183" y="2775118"/>
                  </a:lnTo>
                  <a:lnTo>
                    <a:pt x="6436169" y="2775757"/>
                  </a:lnTo>
                  <a:lnTo>
                    <a:pt x="6437155" y="2776396"/>
                  </a:lnTo>
                  <a:lnTo>
                    <a:pt x="6438141" y="2777035"/>
                  </a:lnTo>
                  <a:lnTo>
                    <a:pt x="6439127" y="2777674"/>
                  </a:lnTo>
                  <a:lnTo>
                    <a:pt x="6440113" y="2778313"/>
                  </a:lnTo>
                  <a:lnTo>
                    <a:pt x="6441099" y="2778952"/>
                  </a:lnTo>
                  <a:lnTo>
                    <a:pt x="6442085" y="2779591"/>
                  </a:lnTo>
                  <a:lnTo>
                    <a:pt x="6443071" y="2780230"/>
                  </a:lnTo>
                  <a:lnTo>
                    <a:pt x="6444057" y="2780869"/>
                  </a:lnTo>
                  <a:lnTo>
                    <a:pt x="6445043" y="2781508"/>
                  </a:lnTo>
                  <a:lnTo>
                    <a:pt x="6446029" y="2782147"/>
                  </a:lnTo>
                  <a:lnTo>
                    <a:pt x="6447015" y="2782786"/>
                  </a:lnTo>
                  <a:lnTo>
                    <a:pt x="6448001" y="2783424"/>
                  </a:lnTo>
                  <a:lnTo>
                    <a:pt x="6448987" y="2784063"/>
                  </a:lnTo>
                  <a:lnTo>
                    <a:pt x="6449972" y="2784702"/>
                  </a:lnTo>
                  <a:lnTo>
                    <a:pt x="6450958" y="2785341"/>
                  </a:lnTo>
                  <a:lnTo>
                    <a:pt x="6451944" y="2785980"/>
                  </a:lnTo>
                  <a:lnTo>
                    <a:pt x="6452930" y="2786619"/>
                  </a:lnTo>
                  <a:lnTo>
                    <a:pt x="6453916" y="2787258"/>
                  </a:lnTo>
                  <a:lnTo>
                    <a:pt x="6454902" y="2787897"/>
                  </a:lnTo>
                  <a:lnTo>
                    <a:pt x="6455888" y="2788536"/>
                  </a:lnTo>
                  <a:lnTo>
                    <a:pt x="6456874" y="2789175"/>
                  </a:lnTo>
                  <a:lnTo>
                    <a:pt x="6457860" y="2789814"/>
                  </a:lnTo>
                  <a:lnTo>
                    <a:pt x="6458846" y="2790453"/>
                  </a:lnTo>
                  <a:lnTo>
                    <a:pt x="6459832" y="2791092"/>
                  </a:lnTo>
                  <a:lnTo>
                    <a:pt x="6460818" y="2791731"/>
                  </a:lnTo>
                  <a:lnTo>
                    <a:pt x="6461804" y="2770962"/>
                  </a:lnTo>
                  <a:lnTo>
                    <a:pt x="6462790" y="2771601"/>
                  </a:lnTo>
                  <a:lnTo>
                    <a:pt x="6463776" y="2772240"/>
                  </a:lnTo>
                  <a:lnTo>
                    <a:pt x="6464761" y="2772879"/>
                  </a:lnTo>
                  <a:lnTo>
                    <a:pt x="6465747" y="2773518"/>
                  </a:lnTo>
                  <a:lnTo>
                    <a:pt x="6466733" y="2774157"/>
                  </a:lnTo>
                  <a:lnTo>
                    <a:pt x="6467719" y="2753051"/>
                  </a:lnTo>
                  <a:lnTo>
                    <a:pt x="6468705" y="2753690"/>
                  </a:lnTo>
                  <a:lnTo>
                    <a:pt x="6469691" y="2754329"/>
                  </a:lnTo>
                  <a:lnTo>
                    <a:pt x="6470677" y="2754967"/>
                  </a:lnTo>
                  <a:lnTo>
                    <a:pt x="6471663" y="2755606"/>
                  </a:lnTo>
                  <a:lnTo>
                    <a:pt x="6472649" y="2756245"/>
                  </a:lnTo>
                  <a:lnTo>
                    <a:pt x="6473635" y="2756884"/>
                  </a:lnTo>
                  <a:lnTo>
                    <a:pt x="6474621" y="2757523"/>
                  </a:lnTo>
                  <a:lnTo>
                    <a:pt x="6475607" y="2758162"/>
                  </a:lnTo>
                  <a:lnTo>
                    <a:pt x="6476593" y="2758801"/>
                  </a:lnTo>
                  <a:lnTo>
                    <a:pt x="6477579" y="2759440"/>
                  </a:lnTo>
                  <a:lnTo>
                    <a:pt x="6478565" y="2760079"/>
                  </a:lnTo>
                  <a:lnTo>
                    <a:pt x="6479550" y="2760718"/>
                  </a:lnTo>
                  <a:lnTo>
                    <a:pt x="6480536" y="2761357"/>
                  </a:lnTo>
                  <a:lnTo>
                    <a:pt x="6481522" y="2761996"/>
                  </a:lnTo>
                  <a:lnTo>
                    <a:pt x="6482508" y="2762635"/>
                  </a:lnTo>
                  <a:lnTo>
                    <a:pt x="6483494" y="2763274"/>
                  </a:lnTo>
                  <a:lnTo>
                    <a:pt x="6484480" y="2763913"/>
                  </a:lnTo>
                  <a:lnTo>
                    <a:pt x="6485466" y="2764552"/>
                  </a:lnTo>
                  <a:lnTo>
                    <a:pt x="6486452" y="2765190"/>
                  </a:lnTo>
                  <a:lnTo>
                    <a:pt x="6487438" y="2765829"/>
                  </a:lnTo>
                  <a:lnTo>
                    <a:pt x="6488424" y="2766468"/>
                  </a:lnTo>
                  <a:lnTo>
                    <a:pt x="6489410" y="2767107"/>
                  </a:lnTo>
                  <a:lnTo>
                    <a:pt x="6490396" y="2767746"/>
                  </a:lnTo>
                  <a:lnTo>
                    <a:pt x="6491382" y="2744354"/>
                  </a:lnTo>
                  <a:lnTo>
                    <a:pt x="6492368" y="2744993"/>
                  </a:lnTo>
                  <a:lnTo>
                    <a:pt x="6493353" y="2745632"/>
                  </a:lnTo>
                  <a:lnTo>
                    <a:pt x="6494339" y="2746271"/>
                  </a:lnTo>
                  <a:lnTo>
                    <a:pt x="6495325" y="2746910"/>
                  </a:lnTo>
                  <a:lnTo>
                    <a:pt x="6496311" y="2747549"/>
                  </a:lnTo>
                  <a:lnTo>
                    <a:pt x="6497297" y="2748188"/>
                  </a:lnTo>
                  <a:lnTo>
                    <a:pt x="6498283" y="2748827"/>
                  </a:lnTo>
                  <a:lnTo>
                    <a:pt x="6499269" y="2749466"/>
                  </a:lnTo>
                  <a:lnTo>
                    <a:pt x="6500255" y="2750105"/>
                  </a:lnTo>
                  <a:lnTo>
                    <a:pt x="6501241" y="2750744"/>
                  </a:lnTo>
                  <a:lnTo>
                    <a:pt x="6502227" y="2725625"/>
                  </a:lnTo>
                  <a:lnTo>
                    <a:pt x="6503213" y="2726264"/>
                  </a:lnTo>
                  <a:lnTo>
                    <a:pt x="6504199" y="2726903"/>
                  </a:lnTo>
                  <a:lnTo>
                    <a:pt x="6505185" y="2727542"/>
                  </a:lnTo>
                  <a:lnTo>
                    <a:pt x="6506171" y="2728181"/>
                  </a:lnTo>
                  <a:lnTo>
                    <a:pt x="6507157" y="2702692"/>
                  </a:lnTo>
                  <a:lnTo>
                    <a:pt x="6508142" y="2703331"/>
                  </a:lnTo>
                  <a:lnTo>
                    <a:pt x="6509128" y="2703970"/>
                  </a:lnTo>
                  <a:lnTo>
                    <a:pt x="6510114" y="2704609"/>
                  </a:lnTo>
                  <a:lnTo>
                    <a:pt x="6511100" y="2705248"/>
                  </a:lnTo>
                  <a:lnTo>
                    <a:pt x="6512086" y="2705887"/>
                  </a:lnTo>
                  <a:lnTo>
                    <a:pt x="6513072" y="2706525"/>
                  </a:lnTo>
                  <a:lnTo>
                    <a:pt x="6514058" y="2707164"/>
                  </a:lnTo>
                  <a:lnTo>
                    <a:pt x="6515044" y="2707803"/>
                  </a:lnTo>
                  <a:lnTo>
                    <a:pt x="6516030" y="2708442"/>
                  </a:lnTo>
                  <a:lnTo>
                    <a:pt x="6517016" y="2709081"/>
                  </a:lnTo>
                  <a:lnTo>
                    <a:pt x="6518002" y="2709720"/>
                  </a:lnTo>
                  <a:lnTo>
                    <a:pt x="6518988" y="2710359"/>
                  </a:lnTo>
                  <a:lnTo>
                    <a:pt x="6519974" y="2710998"/>
                  </a:lnTo>
                  <a:lnTo>
                    <a:pt x="6520960" y="2711637"/>
                  </a:lnTo>
                  <a:lnTo>
                    <a:pt x="6521946" y="2712276"/>
                  </a:lnTo>
                  <a:lnTo>
                    <a:pt x="6522931" y="2712915"/>
                  </a:lnTo>
                  <a:lnTo>
                    <a:pt x="6523917" y="2713554"/>
                  </a:lnTo>
                  <a:lnTo>
                    <a:pt x="6524903" y="2714193"/>
                  </a:lnTo>
                  <a:lnTo>
                    <a:pt x="6525889" y="2714832"/>
                  </a:lnTo>
                  <a:lnTo>
                    <a:pt x="6526875" y="2715471"/>
                  </a:lnTo>
                  <a:lnTo>
                    <a:pt x="6527861" y="2716110"/>
                  </a:lnTo>
                  <a:lnTo>
                    <a:pt x="6528847" y="2716749"/>
                  </a:lnTo>
                  <a:lnTo>
                    <a:pt x="6529833" y="2717387"/>
                  </a:lnTo>
                  <a:lnTo>
                    <a:pt x="6530819" y="2688351"/>
                  </a:lnTo>
                  <a:lnTo>
                    <a:pt x="6531805" y="2688990"/>
                  </a:lnTo>
                  <a:lnTo>
                    <a:pt x="6532791" y="2689629"/>
                  </a:lnTo>
                  <a:lnTo>
                    <a:pt x="6533777" y="2690268"/>
                  </a:lnTo>
                  <a:lnTo>
                    <a:pt x="6534763" y="2690907"/>
                  </a:lnTo>
                  <a:lnTo>
                    <a:pt x="6535749" y="2691546"/>
                  </a:lnTo>
                  <a:lnTo>
                    <a:pt x="6536735" y="2692185"/>
                  </a:lnTo>
                  <a:lnTo>
                    <a:pt x="6537720" y="2692824"/>
                  </a:lnTo>
                  <a:lnTo>
                    <a:pt x="6538706" y="2693463"/>
                  </a:lnTo>
                  <a:lnTo>
                    <a:pt x="6539692" y="2694102"/>
                  </a:lnTo>
                  <a:lnTo>
                    <a:pt x="6540678" y="2662595"/>
                  </a:lnTo>
                  <a:lnTo>
                    <a:pt x="6541664" y="2663234"/>
                  </a:lnTo>
                  <a:lnTo>
                    <a:pt x="6542650" y="2663873"/>
                  </a:lnTo>
                  <a:lnTo>
                    <a:pt x="6543636" y="2664512"/>
                  </a:lnTo>
                  <a:lnTo>
                    <a:pt x="6544622" y="2665151"/>
                  </a:lnTo>
                  <a:lnTo>
                    <a:pt x="6545608" y="2665790"/>
                  </a:lnTo>
                  <a:lnTo>
                    <a:pt x="6546594" y="2666429"/>
                  </a:lnTo>
                  <a:lnTo>
                    <a:pt x="6547580" y="2667068"/>
                  </a:lnTo>
                  <a:lnTo>
                    <a:pt x="6548566" y="2667706"/>
                  </a:lnTo>
                  <a:lnTo>
                    <a:pt x="6549552" y="2668345"/>
                  </a:lnTo>
                  <a:lnTo>
                    <a:pt x="6550538" y="2668984"/>
                  </a:lnTo>
                  <a:lnTo>
                    <a:pt x="6551524" y="2669623"/>
                  </a:lnTo>
                  <a:lnTo>
                    <a:pt x="6552509" y="2670262"/>
                  </a:lnTo>
                  <a:lnTo>
                    <a:pt x="6553495" y="2670901"/>
                  </a:lnTo>
                  <a:lnTo>
                    <a:pt x="6554481" y="2671540"/>
                  </a:lnTo>
                  <a:lnTo>
                    <a:pt x="6555467" y="2672179"/>
                  </a:lnTo>
                  <a:lnTo>
                    <a:pt x="6556453" y="2672818"/>
                  </a:lnTo>
                  <a:lnTo>
                    <a:pt x="6557439" y="2673457"/>
                  </a:lnTo>
                  <a:lnTo>
                    <a:pt x="6558425" y="2674096"/>
                  </a:lnTo>
                  <a:lnTo>
                    <a:pt x="6559411" y="2674735"/>
                  </a:lnTo>
                  <a:lnTo>
                    <a:pt x="6560397" y="2675374"/>
                  </a:lnTo>
                  <a:lnTo>
                    <a:pt x="6561383" y="2676013"/>
                  </a:lnTo>
                  <a:lnTo>
                    <a:pt x="6562369" y="2676652"/>
                  </a:lnTo>
                  <a:lnTo>
                    <a:pt x="6563355" y="2677291"/>
                  </a:lnTo>
                  <a:lnTo>
                    <a:pt x="6564341" y="2677929"/>
                  </a:lnTo>
                  <a:lnTo>
                    <a:pt x="6565327" y="2678568"/>
                  </a:lnTo>
                  <a:lnTo>
                    <a:pt x="6566313" y="2679207"/>
                  </a:lnTo>
                  <a:lnTo>
                    <a:pt x="6567298" y="2679846"/>
                  </a:lnTo>
                  <a:lnTo>
                    <a:pt x="6568284" y="2640387"/>
                  </a:lnTo>
                  <a:lnTo>
                    <a:pt x="6569270" y="2641026"/>
                  </a:lnTo>
                  <a:lnTo>
                    <a:pt x="6570256" y="2641665"/>
                  </a:lnTo>
                  <a:lnTo>
                    <a:pt x="6571242" y="2642304"/>
                  </a:lnTo>
                  <a:lnTo>
                    <a:pt x="6572228" y="2642943"/>
                  </a:lnTo>
                  <a:lnTo>
                    <a:pt x="6573214" y="2643582"/>
                  </a:lnTo>
                  <a:lnTo>
                    <a:pt x="6574200" y="2644220"/>
                  </a:lnTo>
                  <a:lnTo>
                    <a:pt x="6575186" y="2644859"/>
                  </a:lnTo>
                  <a:lnTo>
                    <a:pt x="6576172" y="2645498"/>
                  </a:lnTo>
                  <a:lnTo>
                    <a:pt x="6577158" y="2646137"/>
                  </a:lnTo>
                  <a:lnTo>
                    <a:pt x="6578144" y="2646776"/>
                  </a:lnTo>
                  <a:lnTo>
                    <a:pt x="6579130" y="2647415"/>
                  </a:lnTo>
                  <a:lnTo>
                    <a:pt x="6580116" y="2648054"/>
                  </a:lnTo>
                  <a:lnTo>
                    <a:pt x="6581102" y="2648693"/>
                  </a:lnTo>
                  <a:lnTo>
                    <a:pt x="6582087" y="2649332"/>
                  </a:lnTo>
                  <a:lnTo>
                    <a:pt x="6583073" y="2649971"/>
                  </a:lnTo>
                  <a:lnTo>
                    <a:pt x="6584059" y="2650610"/>
                  </a:lnTo>
                  <a:lnTo>
                    <a:pt x="6585045" y="2651249"/>
                  </a:lnTo>
                  <a:lnTo>
                    <a:pt x="6586031" y="2651888"/>
                  </a:lnTo>
                  <a:lnTo>
                    <a:pt x="6587017" y="2652527"/>
                  </a:lnTo>
                  <a:lnTo>
                    <a:pt x="6588003" y="2653166"/>
                  </a:lnTo>
                  <a:lnTo>
                    <a:pt x="6588003" y="2653166"/>
                  </a:lnTo>
                </a:path>
              </a:pathLst>
            </a:custGeom>
            <a:ln w="27101" cap="flat">
              <a:solidFill>
                <a:srgbClr val="C105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81028" y="1074967"/>
              <a:ext cx="0" cy="3070904"/>
            </a:xfrm>
            <a:custGeom>
              <a:avLst/>
              <a:pathLst>
                <a:path w="0" h="3070904">
                  <a:moveTo>
                    <a:pt x="0" y="30709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240662" y="38239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240662" y="298027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0662" y="213661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0662" y="129296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446234" y="3867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46234" y="3024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46234" y="2180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46234" y="133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176399" y="2542821"/>
              <a:ext cx="186562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Running Enrichment Score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1002967" y="4180666"/>
              <a:ext cx="7138064" cy="1217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481028" y="4180666"/>
              <a:ext cx="6588003" cy="1023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810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8201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83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83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84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859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86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8792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88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899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08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1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2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3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48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58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7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8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97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00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0173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502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037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046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05673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06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07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086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096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10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11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125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135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14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15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16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175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1848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19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20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21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224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23417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24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25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263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273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28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29332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0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3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322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33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34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3524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362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372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38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39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4017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411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42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43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44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451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5460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47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48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9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500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510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552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552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5539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5549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555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556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557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5589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5598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60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561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62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56383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5648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565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566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5677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5687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569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570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571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5727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5736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574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575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576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5776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5786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579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580592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5815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5825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58355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584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585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5865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5874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588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589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590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5914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5924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593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594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59537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5963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597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598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599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6003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6012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602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603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604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6052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6062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60720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608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6091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6101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611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612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613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141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6150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616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617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8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6190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6200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21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621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6229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6239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624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625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626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6279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6288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629882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630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631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328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6338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634811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63579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367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6377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638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639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4072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6417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6426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43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44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4565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6466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6476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648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649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6505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6515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65255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653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654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555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564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57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658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59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6604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6614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662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63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643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6653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666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667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668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69313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6702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671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672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673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6742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6752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676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77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781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791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680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81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682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6831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6841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85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86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687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688043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689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90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691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6919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929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93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94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95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9691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979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698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99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7008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7018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702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703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704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7057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7067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707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708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709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7107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7117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712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713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7146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7156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716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717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718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7195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7205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21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22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723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724517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7255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726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727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7284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7294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30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31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32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333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343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35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36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37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383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393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40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41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42261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432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44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5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46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471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481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49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50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51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521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531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754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755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7560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7570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75803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759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760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7609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7619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762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763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764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7659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7669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767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768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7698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7708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771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772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773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7747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7757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776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777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1778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17797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7807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781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782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7836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7846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1785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786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1787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17885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17895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790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1791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1792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17935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17945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1795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1796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17974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17984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799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800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1801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18023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18033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804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1805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806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8073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8083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80929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810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8112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8122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813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814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815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8161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8171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818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819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820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8211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8221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823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824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8250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8260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827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828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829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82999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8309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831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832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1833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18349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8359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836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1837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18388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18398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1840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1841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1842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18437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18447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1845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1846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1847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8487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8497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850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851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8526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85365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854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855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856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8575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8585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859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860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861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8625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8635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864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865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8664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8674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1868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1869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1870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18713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18723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1873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1874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1875342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18763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1877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1878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1879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8802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18812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1882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18832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1884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18852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188618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1887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1888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1889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18901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1891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1892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1893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18940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18950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1896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1897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1898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18990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18999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1900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1901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19029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19039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190491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1905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1906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19078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19088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1909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910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1911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19128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19137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1914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1915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19167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19177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918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1919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1920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19216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19226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1923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1924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1925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19266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9275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28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29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9305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19315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1932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1933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1934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19354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19364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1937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1938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1939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19404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19413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1942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1943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19443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19453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1946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1947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1948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19492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19502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1951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1952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1953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19542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19551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1956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1957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19581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19591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1960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1961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1962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19630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19640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1965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1966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1967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19680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1968992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1969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1970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19719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19729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973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1974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1975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19768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19778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1978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1979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980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19818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19827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1983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1984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19857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19867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1987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1988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1989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19906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19916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1992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1993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1994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19956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19965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1997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1998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19995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0005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001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002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003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0044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0054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006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007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008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0094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0103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011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012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0133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0143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015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016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017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0182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0192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020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021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022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0232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0241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025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026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0271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0281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029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030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031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0320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0330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034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035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036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0370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0379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038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039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0409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0419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042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043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044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0458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0468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047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048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049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0508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0517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052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053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0547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0557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056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057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058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0596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0606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061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062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063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0646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0655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066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067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0685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0695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070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071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072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0734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0744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075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076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077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0784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079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080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081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0823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0833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084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085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086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0872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0882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089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090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091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0922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093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094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095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0961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09714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098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099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100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1010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1020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103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104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1050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1060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107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107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108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1099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1109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111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112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113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1148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1158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116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117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1188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1198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120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121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122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1237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1247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125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126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127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1286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1296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130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131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1326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13361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134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135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136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1375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1385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139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140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141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1424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1434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144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145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1464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1474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148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149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15037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1513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1523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153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154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155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1562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1572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158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159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1602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1612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162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163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164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1651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1661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167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168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169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21700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1710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172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173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1740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1750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176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176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177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1789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1799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180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181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182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1838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1848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185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186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1878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1888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189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190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19177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1927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1937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194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195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196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1976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1986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199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200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2016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2026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203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204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205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2065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22075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2208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2209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2210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22114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22124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2213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2214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2154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22164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2217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2218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2219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2203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2213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22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223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224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2252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2262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227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228253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2292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2302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231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232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233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2341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23515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236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237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238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2390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2400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241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242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2430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24402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245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245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246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2479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2489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249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250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251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2528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2538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54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255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2568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2578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258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259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260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2617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2627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263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264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265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2666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2676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268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269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2706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2716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272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73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274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2755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2765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77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78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279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2805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81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82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83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2844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2854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6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87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288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2893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2903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291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292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293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2943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295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296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297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2982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2992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300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301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2302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23031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23041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2305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2306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23071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23081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2309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2310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311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23120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23130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2314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2315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315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3169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3179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318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319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3209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3219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322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323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324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23258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23268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2327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2328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329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3307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3317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2332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333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3347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23357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336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337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338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3396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3406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341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342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343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3445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3455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346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347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3485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3495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350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351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352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3534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3544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355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356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357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3583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3593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360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361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3623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3633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364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365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366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3672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3682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369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370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371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3721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3731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374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375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3761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3771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378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379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380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3810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3820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383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384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384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3859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3869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387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388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3899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3909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391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92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393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3948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3958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396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397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398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3997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4007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01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402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4037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4047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405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6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407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4086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4096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410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411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412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4135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145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415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416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4175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4185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419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420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421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224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4234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424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425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26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273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283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429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430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4313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4323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433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434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435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4362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4372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438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39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40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11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421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43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44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451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461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447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448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449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4500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4510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452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453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453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4549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4559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45695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457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4589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4599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460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461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46287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4638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4648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2465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2466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2467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24687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2469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2470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2471742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24727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24737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2474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2475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2476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24776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24786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2479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2480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2481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24825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2483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2484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2485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24865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4875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488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489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490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4914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4924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493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494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4954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4963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497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498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499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5003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5013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502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2503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2504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25052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25062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2507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2508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25092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25101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2511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2512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2513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25141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2515117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2516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2517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2518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25190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25200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2521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2522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25230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25239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2524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2525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2526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25279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25289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2529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2530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2531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25328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25338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2534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2535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25368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25377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2538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2539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2540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25417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25427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2543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2544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2545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25466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25476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2548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2549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25506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25515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2552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2553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2554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25555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25565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2557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2558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2559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25604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25614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2562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2563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25644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25653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2566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2567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2568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25693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25703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2571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2572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2573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25742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25752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2576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2577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25782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25791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2580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2581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2582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25831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25841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2585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2586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2587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25880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25890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2590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2591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25920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25929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2593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2594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2595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25969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25979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2598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2599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2600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260186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6028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603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604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6058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6067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607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608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609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6107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6117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612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613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614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6156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6166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617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618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6196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6205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621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622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623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6245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6255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626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627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628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6294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6304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63144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632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6334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6343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635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636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637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6383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6393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640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641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642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6432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6442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645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646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6472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6481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649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650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651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6521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6531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654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655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656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6570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6580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659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660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6610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6619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662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663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664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6659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6669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667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668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669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6708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671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672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673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6748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6758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676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677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678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6797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6807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681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682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683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6846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685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686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687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6886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6896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690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691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692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6935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6945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695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696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6974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6984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699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700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701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7024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7034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704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705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706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7073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7083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709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710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7112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7122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71326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714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715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7162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7172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718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71917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720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7211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7221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723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724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250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260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727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728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729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73001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7310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731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732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733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7349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7359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736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737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7388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7398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740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741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742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7438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7448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745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746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747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7487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7497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750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751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7526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7536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754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755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56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576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586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59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60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61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7625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7635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764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765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7664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7674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768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769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770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714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724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3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774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775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27763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27773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2778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2779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27802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27812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2782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2783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2784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27852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27862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2787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2788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2789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27901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27911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2792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2793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27940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27950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2796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2797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2798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27990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28000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2800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2801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2802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28039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28049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2805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2806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28078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28088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2809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2810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2811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28128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28138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2814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2815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2816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28177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28187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2819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2820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28216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28226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823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824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825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8266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8276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828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829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830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8315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8325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833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834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8354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8364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837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838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839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8404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8414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842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843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844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8453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8463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847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848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28492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28502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2851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2852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2853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28542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8552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856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857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858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8591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8601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2861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2862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8630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8640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865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866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867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8680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8690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870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870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871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8729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873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874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2875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28769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8778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878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879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880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8818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8828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883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884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2885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28867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887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888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889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8907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8916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892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893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894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8956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8966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897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898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8995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9005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901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902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903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9045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9054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906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907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908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9094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9104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911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912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9133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9143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915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916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917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9183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9192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920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921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922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9232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9242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925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926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9271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9281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929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930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931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9321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9330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934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935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936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9370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9380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939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939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9409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9419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942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943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944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9459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9468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947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948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949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9508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9518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952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953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9547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9557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956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957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958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9597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9606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961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962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963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9646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9656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966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967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9685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9695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970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971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972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9735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9744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975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976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977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9784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9794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980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981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9823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9833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984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985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986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9873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9882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989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990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991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9922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9932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994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995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9961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9971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998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999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3000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30011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30020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3003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3004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3005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30060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30070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3008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3008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30099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30109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3011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3012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3013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30149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30158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3016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3017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3018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30198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30208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3021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3022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30237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30247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3025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3026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3027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30287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30296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3030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3031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3032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30336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30346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3035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3036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30375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30385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3039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3040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3041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30425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30434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3044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3045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3046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30474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30484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3049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3050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30513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30523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3053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3054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3055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30563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30572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3058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3059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3060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30612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30622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3063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3064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30651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30661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3067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3068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3069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30701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30711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3072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3073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3074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30750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3076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3077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3078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30789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30799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3080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3081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3082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30839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30849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3085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3086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30878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30888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3089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3090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3091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30927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30937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3094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3095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3096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0977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0987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099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100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1016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1026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103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104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105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1065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10757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108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109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110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1115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1125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113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114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1154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1164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117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118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119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1203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1213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122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123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124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1253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1263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127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12827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1292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302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1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32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33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341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351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36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137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138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391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401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141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142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31430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31440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3145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3146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3147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31479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31489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3149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3150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3151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31529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31539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3154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3155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31568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31578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3158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3159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3160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31617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31627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3163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3164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3165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31667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31677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3168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3169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317066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31716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172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173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174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31755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31765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3177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3178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3179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31805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31815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3182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3183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31844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31854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3186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3187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3188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31893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31903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3191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3192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3193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31943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31953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3196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3197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31982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1992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200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201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3202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32031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2041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205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206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207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20812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2091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210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211081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2120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2130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214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215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216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2169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2179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218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219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220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2219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32229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3223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3224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32258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32268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3227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3228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3229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32307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32317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232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233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234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32357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32367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237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238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2396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2406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241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242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243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2445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2455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246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247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248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2495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2505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3251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3252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32534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32544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3255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3256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3257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32583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32593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3260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3261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3262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2633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264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265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266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2672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2682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269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270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271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2722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2731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274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275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276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2771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278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279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280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2810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2820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283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284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285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2860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2869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287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288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2899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2909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291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292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293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2948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2958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296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297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298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2998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3007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301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302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3037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3047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305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306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307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3086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3096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310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311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312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3136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31458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315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316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3175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3185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319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320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321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3224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3234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324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325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326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3274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3283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329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330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3313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3323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3333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3334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3335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33362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33372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3338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3339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3340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33412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33421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3343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3344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3451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33461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3347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3348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3349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33500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33510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3352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3353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3354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33550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33559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3356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3357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33589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33599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3360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3361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3362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33638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33648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3365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3366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367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3688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3697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370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371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3727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3737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3374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3375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3376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33776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33786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3379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3380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3381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33826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33835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3384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3385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33865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33875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3388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3389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3390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33914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33924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3393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3394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3395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33964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33973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3398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3399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34003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34013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3402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3403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3404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34052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34062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3407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3408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3409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34102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34111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3412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3413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4141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4151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416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417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418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4190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4200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421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422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423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4240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4249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425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426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4279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4289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429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430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431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4328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4338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434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435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436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4378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387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39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440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4417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427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443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444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445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4466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4476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448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449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450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4516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4525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453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454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4555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4565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457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458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459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4604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4614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462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463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464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34654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3466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3467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3468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34693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34703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3471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3472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3473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34742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34752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3476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3477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3478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34792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3480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3481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3482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34831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34841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3485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3486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3487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34880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34890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3490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3491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34920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34930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3494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3494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3495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34969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34979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3498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3499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3500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35018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35028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3503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3504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35058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35068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3507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3508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3509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35107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35117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3512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3513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3514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35156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35166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3517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3518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35196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35206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3521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3522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3523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35245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35255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3526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3527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3528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35294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35304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3531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3532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35334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35344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3535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3536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3537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35383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35393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3540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3541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3542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35432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35442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3545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3546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35472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35482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3549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3550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3551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35521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35531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3554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3555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3556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35570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35580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3559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3560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35610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35620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3563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3563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3564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35659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35669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3567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3568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3569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35708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35718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3572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3573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35748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35758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3576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3577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578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5797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5807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581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582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583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5846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5856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586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587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5886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5896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590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591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592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5935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5945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595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596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597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5984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35994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3600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3601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36024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36034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3604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3605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3606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36073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36083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3609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3610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3611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36122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36132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3614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3615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6162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172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618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3619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3620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36211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36221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3623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3624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3625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36260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36270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3628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3629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36300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36310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3632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3632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3633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36349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6359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3636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3637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3638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36398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36408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3641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3642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6438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6448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645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646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647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6487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6497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3650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651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652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36536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36546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3655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3656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36576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36586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3659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3660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661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6625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6635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664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665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666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6675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68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69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670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714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24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673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674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675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6763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6773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678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679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680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6813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682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683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684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6852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2"/>
            <p:cNvSpPr/>
            <p:nvPr/>
          </p:nvSpPr>
          <p:spPr>
            <a:xfrm>
              <a:off x="36862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3"/>
            <p:cNvSpPr/>
            <p:nvPr/>
          </p:nvSpPr>
          <p:spPr>
            <a:xfrm>
              <a:off x="3687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4"/>
            <p:cNvSpPr/>
            <p:nvPr/>
          </p:nvSpPr>
          <p:spPr>
            <a:xfrm>
              <a:off x="3688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5"/>
            <p:cNvSpPr/>
            <p:nvPr/>
          </p:nvSpPr>
          <p:spPr>
            <a:xfrm>
              <a:off x="3689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6"/>
            <p:cNvSpPr/>
            <p:nvPr/>
          </p:nvSpPr>
          <p:spPr>
            <a:xfrm>
              <a:off x="36901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7"/>
            <p:cNvSpPr/>
            <p:nvPr/>
          </p:nvSpPr>
          <p:spPr>
            <a:xfrm>
              <a:off x="36911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8"/>
            <p:cNvSpPr/>
            <p:nvPr/>
          </p:nvSpPr>
          <p:spPr>
            <a:xfrm>
              <a:off x="3692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9"/>
            <p:cNvSpPr/>
            <p:nvPr/>
          </p:nvSpPr>
          <p:spPr>
            <a:xfrm>
              <a:off x="3693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6941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1"/>
            <p:cNvSpPr/>
            <p:nvPr/>
          </p:nvSpPr>
          <p:spPr>
            <a:xfrm>
              <a:off x="36951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2"/>
            <p:cNvSpPr/>
            <p:nvPr/>
          </p:nvSpPr>
          <p:spPr>
            <a:xfrm>
              <a:off x="3696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3"/>
            <p:cNvSpPr/>
            <p:nvPr/>
          </p:nvSpPr>
          <p:spPr>
            <a:xfrm>
              <a:off x="3697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4"/>
            <p:cNvSpPr/>
            <p:nvPr/>
          </p:nvSpPr>
          <p:spPr>
            <a:xfrm>
              <a:off x="3698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5"/>
            <p:cNvSpPr/>
            <p:nvPr/>
          </p:nvSpPr>
          <p:spPr>
            <a:xfrm>
              <a:off x="36990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6"/>
            <p:cNvSpPr/>
            <p:nvPr/>
          </p:nvSpPr>
          <p:spPr>
            <a:xfrm>
              <a:off x="37000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7"/>
            <p:cNvSpPr/>
            <p:nvPr/>
          </p:nvSpPr>
          <p:spPr>
            <a:xfrm>
              <a:off x="3701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8"/>
            <p:cNvSpPr/>
            <p:nvPr/>
          </p:nvSpPr>
          <p:spPr>
            <a:xfrm>
              <a:off x="3702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9"/>
            <p:cNvSpPr/>
            <p:nvPr/>
          </p:nvSpPr>
          <p:spPr>
            <a:xfrm>
              <a:off x="3702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80"/>
            <p:cNvSpPr/>
            <p:nvPr/>
          </p:nvSpPr>
          <p:spPr>
            <a:xfrm>
              <a:off x="37039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1"/>
            <p:cNvSpPr/>
            <p:nvPr/>
          </p:nvSpPr>
          <p:spPr>
            <a:xfrm>
              <a:off x="37049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2"/>
            <p:cNvSpPr/>
            <p:nvPr/>
          </p:nvSpPr>
          <p:spPr>
            <a:xfrm>
              <a:off x="3705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3"/>
            <p:cNvSpPr/>
            <p:nvPr/>
          </p:nvSpPr>
          <p:spPr>
            <a:xfrm>
              <a:off x="3706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4"/>
            <p:cNvSpPr/>
            <p:nvPr/>
          </p:nvSpPr>
          <p:spPr>
            <a:xfrm>
              <a:off x="37079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5"/>
            <p:cNvSpPr/>
            <p:nvPr/>
          </p:nvSpPr>
          <p:spPr>
            <a:xfrm>
              <a:off x="37089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6"/>
            <p:cNvSpPr/>
            <p:nvPr/>
          </p:nvSpPr>
          <p:spPr>
            <a:xfrm>
              <a:off x="3709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7"/>
            <p:cNvSpPr/>
            <p:nvPr/>
          </p:nvSpPr>
          <p:spPr>
            <a:xfrm>
              <a:off x="3710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8"/>
            <p:cNvSpPr/>
            <p:nvPr/>
          </p:nvSpPr>
          <p:spPr>
            <a:xfrm>
              <a:off x="3711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9"/>
            <p:cNvSpPr/>
            <p:nvPr/>
          </p:nvSpPr>
          <p:spPr>
            <a:xfrm>
              <a:off x="37128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90"/>
            <p:cNvSpPr/>
            <p:nvPr/>
          </p:nvSpPr>
          <p:spPr>
            <a:xfrm>
              <a:off x="37138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1"/>
            <p:cNvSpPr/>
            <p:nvPr/>
          </p:nvSpPr>
          <p:spPr>
            <a:xfrm>
              <a:off x="3714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2"/>
            <p:cNvSpPr/>
            <p:nvPr/>
          </p:nvSpPr>
          <p:spPr>
            <a:xfrm>
              <a:off x="3715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3"/>
            <p:cNvSpPr/>
            <p:nvPr/>
          </p:nvSpPr>
          <p:spPr>
            <a:xfrm>
              <a:off x="3716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4"/>
            <p:cNvSpPr/>
            <p:nvPr/>
          </p:nvSpPr>
          <p:spPr>
            <a:xfrm>
              <a:off x="37177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5"/>
            <p:cNvSpPr/>
            <p:nvPr/>
          </p:nvSpPr>
          <p:spPr>
            <a:xfrm>
              <a:off x="37187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6"/>
            <p:cNvSpPr/>
            <p:nvPr/>
          </p:nvSpPr>
          <p:spPr>
            <a:xfrm>
              <a:off x="3719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7"/>
            <p:cNvSpPr/>
            <p:nvPr/>
          </p:nvSpPr>
          <p:spPr>
            <a:xfrm>
              <a:off x="3720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8"/>
            <p:cNvSpPr/>
            <p:nvPr/>
          </p:nvSpPr>
          <p:spPr>
            <a:xfrm>
              <a:off x="37217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9"/>
            <p:cNvSpPr/>
            <p:nvPr/>
          </p:nvSpPr>
          <p:spPr>
            <a:xfrm>
              <a:off x="37227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300"/>
            <p:cNvSpPr/>
            <p:nvPr/>
          </p:nvSpPr>
          <p:spPr>
            <a:xfrm>
              <a:off x="3723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1"/>
            <p:cNvSpPr/>
            <p:nvPr/>
          </p:nvSpPr>
          <p:spPr>
            <a:xfrm>
              <a:off x="3724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2"/>
            <p:cNvSpPr/>
            <p:nvPr/>
          </p:nvSpPr>
          <p:spPr>
            <a:xfrm>
              <a:off x="3725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3"/>
            <p:cNvSpPr/>
            <p:nvPr/>
          </p:nvSpPr>
          <p:spPr>
            <a:xfrm>
              <a:off x="37266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4"/>
            <p:cNvSpPr/>
            <p:nvPr/>
          </p:nvSpPr>
          <p:spPr>
            <a:xfrm>
              <a:off x="37276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5"/>
            <p:cNvSpPr/>
            <p:nvPr/>
          </p:nvSpPr>
          <p:spPr>
            <a:xfrm>
              <a:off x="3728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6"/>
            <p:cNvSpPr/>
            <p:nvPr/>
          </p:nvSpPr>
          <p:spPr>
            <a:xfrm>
              <a:off x="3729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7"/>
            <p:cNvSpPr/>
            <p:nvPr/>
          </p:nvSpPr>
          <p:spPr>
            <a:xfrm>
              <a:off x="3730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8"/>
            <p:cNvSpPr/>
            <p:nvPr/>
          </p:nvSpPr>
          <p:spPr>
            <a:xfrm>
              <a:off x="37315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9"/>
            <p:cNvSpPr/>
            <p:nvPr/>
          </p:nvSpPr>
          <p:spPr>
            <a:xfrm>
              <a:off x="37325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10"/>
            <p:cNvSpPr/>
            <p:nvPr/>
          </p:nvSpPr>
          <p:spPr>
            <a:xfrm>
              <a:off x="3733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1"/>
            <p:cNvSpPr/>
            <p:nvPr/>
          </p:nvSpPr>
          <p:spPr>
            <a:xfrm>
              <a:off x="3734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2"/>
            <p:cNvSpPr/>
            <p:nvPr/>
          </p:nvSpPr>
          <p:spPr>
            <a:xfrm>
              <a:off x="37355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3"/>
            <p:cNvSpPr/>
            <p:nvPr/>
          </p:nvSpPr>
          <p:spPr>
            <a:xfrm>
              <a:off x="37365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4"/>
            <p:cNvSpPr/>
            <p:nvPr/>
          </p:nvSpPr>
          <p:spPr>
            <a:xfrm>
              <a:off x="3737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5"/>
            <p:cNvSpPr/>
            <p:nvPr/>
          </p:nvSpPr>
          <p:spPr>
            <a:xfrm>
              <a:off x="3738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6"/>
            <p:cNvSpPr/>
            <p:nvPr/>
          </p:nvSpPr>
          <p:spPr>
            <a:xfrm>
              <a:off x="3739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7"/>
            <p:cNvSpPr/>
            <p:nvPr/>
          </p:nvSpPr>
          <p:spPr>
            <a:xfrm>
              <a:off x="37404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8"/>
            <p:cNvSpPr/>
            <p:nvPr/>
          </p:nvSpPr>
          <p:spPr>
            <a:xfrm>
              <a:off x="37414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9"/>
            <p:cNvSpPr/>
            <p:nvPr/>
          </p:nvSpPr>
          <p:spPr>
            <a:xfrm>
              <a:off x="3742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20"/>
            <p:cNvSpPr/>
            <p:nvPr/>
          </p:nvSpPr>
          <p:spPr>
            <a:xfrm>
              <a:off x="3743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1"/>
            <p:cNvSpPr/>
            <p:nvPr/>
          </p:nvSpPr>
          <p:spPr>
            <a:xfrm>
              <a:off x="3744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2"/>
            <p:cNvSpPr/>
            <p:nvPr/>
          </p:nvSpPr>
          <p:spPr>
            <a:xfrm>
              <a:off x="37453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3"/>
            <p:cNvSpPr/>
            <p:nvPr/>
          </p:nvSpPr>
          <p:spPr>
            <a:xfrm>
              <a:off x="37463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4"/>
            <p:cNvSpPr/>
            <p:nvPr/>
          </p:nvSpPr>
          <p:spPr>
            <a:xfrm>
              <a:off x="3747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5"/>
            <p:cNvSpPr/>
            <p:nvPr/>
          </p:nvSpPr>
          <p:spPr>
            <a:xfrm>
              <a:off x="3748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6"/>
            <p:cNvSpPr/>
            <p:nvPr/>
          </p:nvSpPr>
          <p:spPr>
            <a:xfrm>
              <a:off x="37493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7"/>
            <p:cNvSpPr/>
            <p:nvPr/>
          </p:nvSpPr>
          <p:spPr>
            <a:xfrm>
              <a:off x="37503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8"/>
            <p:cNvSpPr/>
            <p:nvPr/>
          </p:nvSpPr>
          <p:spPr>
            <a:xfrm>
              <a:off x="3751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9"/>
            <p:cNvSpPr/>
            <p:nvPr/>
          </p:nvSpPr>
          <p:spPr>
            <a:xfrm>
              <a:off x="3752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30"/>
            <p:cNvSpPr/>
            <p:nvPr/>
          </p:nvSpPr>
          <p:spPr>
            <a:xfrm>
              <a:off x="3753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1"/>
            <p:cNvSpPr/>
            <p:nvPr/>
          </p:nvSpPr>
          <p:spPr>
            <a:xfrm>
              <a:off x="37542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2"/>
            <p:cNvSpPr/>
            <p:nvPr/>
          </p:nvSpPr>
          <p:spPr>
            <a:xfrm>
              <a:off x="37552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3"/>
            <p:cNvSpPr/>
            <p:nvPr/>
          </p:nvSpPr>
          <p:spPr>
            <a:xfrm>
              <a:off x="3756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4"/>
            <p:cNvSpPr/>
            <p:nvPr/>
          </p:nvSpPr>
          <p:spPr>
            <a:xfrm>
              <a:off x="3757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5"/>
            <p:cNvSpPr/>
            <p:nvPr/>
          </p:nvSpPr>
          <p:spPr>
            <a:xfrm>
              <a:off x="3758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6"/>
            <p:cNvSpPr/>
            <p:nvPr/>
          </p:nvSpPr>
          <p:spPr>
            <a:xfrm>
              <a:off x="37591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7"/>
            <p:cNvSpPr/>
            <p:nvPr/>
          </p:nvSpPr>
          <p:spPr>
            <a:xfrm>
              <a:off x="37601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8"/>
            <p:cNvSpPr/>
            <p:nvPr/>
          </p:nvSpPr>
          <p:spPr>
            <a:xfrm>
              <a:off x="3761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9"/>
            <p:cNvSpPr/>
            <p:nvPr/>
          </p:nvSpPr>
          <p:spPr>
            <a:xfrm>
              <a:off x="3762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40"/>
            <p:cNvSpPr/>
            <p:nvPr/>
          </p:nvSpPr>
          <p:spPr>
            <a:xfrm>
              <a:off x="37631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1"/>
            <p:cNvSpPr/>
            <p:nvPr/>
          </p:nvSpPr>
          <p:spPr>
            <a:xfrm>
              <a:off x="37641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2"/>
            <p:cNvSpPr/>
            <p:nvPr/>
          </p:nvSpPr>
          <p:spPr>
            <a:xfrm>
              <a:off x="3765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3"/>
            <p:cNvSpPr/>
            <p:nvPr/>
          </p:nvSpPr>
          <p:spPr>
            <a:xfrm>
              <a:off x="3766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4"/>
            <p:cNvSpPr/>
            <p:nvPr/>
          </p:nvSpPr>
          <p:spPr>
            <a:xfrm>
              <a:off x="3767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5"/>
            <p:cNvSpPr/>
            <p:nvPr/>
          </p:nvSpPr>
          <p:spPr>
            <a:xfrm>
              <a:off x="37680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6"/>
            <p:cNvSpPr/>
            <p:nvPr/>
          </p:nvSpPr>
          <p:spPr>
            <a:xfrm>
              <a:off x="37690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7"/>
            <p:cNvSpPr/>
            <p:nvPr/>
          </p:nvSpPr>
          <p:spPr>
            <a:xfrm>
              <a:off x="3770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8"/>
            <p:cNvSpPr/>
            <p:nvPr/>
          </p:nvSpPr>
          <p:spPr>
            <a:xfrm>
              <a:off x="3771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9"/>
            <p:cNvSpPr/>
            <p:nvPr/>
          </p:nvSpPr>
          <p:spPr>
            <a:xfrm>
              <a:off x="3771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50"/>
            <p:cNvSpPr/>
            <p:nvPr/>
          </p:nvSpPr>
          <p:spPr>
            <a:xfrm>
              <a:off x="37729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1"/>
            <p:cNvSpPr/>
            <p:nvPr/>
          </p:nvSpPr>
          <p:spPr>
            <a:xfrm>
              <a:off x="37739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2"/>
            <p:cNvSpPr/>
            <p:nvPr/>
          </p:nvSpPr>
          <p:spPr>
            <a:xfrm>
              <a:off x="3774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3"/>
            <p:cNvSpPr/>
            <p:nvPr/>
          </p:nvSpPr>
          <p:spPr>
            <a:xfrm>
              <a:off x="3775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4"/>
            <p:cNvSpPr/>
            <p:nvPr/>
          </p:nvSpPr>
          <p:spPr>
            <a:xfrm>
              <a:off x="37769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5"/>
            <p:cNvSpPr/>
            <p:nvPr/>
          </p:nvSpPr>
          <p:spPr>
            <a:xfrm>
              <a:off x="37779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6"/>
            <p:cNvSpPr/>
            <p:nvPr/>
          </p:nvSpPr>
          <p:spPr>
            <a:xfrm>
              <a:off x="3778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7"/>
            <p:cNvSpPr/>
            <p:nvPr/>
          </p:nvSpPr>
          <p:spPr>
            <a:xfrm>
              <a:off x="3779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8"/>
            <p:cNvSpPr/>
            <p:nvPr/>
          </p:nvSpPr>
          <p:spPr>
            <a:xfrm>
              <a:off x="3780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9"/>
            <p:cNvSpPr/>
            <p:nvPr/>
          </p:nvSpPr>
          <p:spPr>
            <a:xfrm>
              <a:off x="37818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60"/>
            <p:cNvSpPr/>
            <p:nvPr/>
          </p:nvSpPr>
          <p:spPr>
            <a:xfrm>
              <a:off x="37828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1"/>
            <p:cNvSpPr/>
            <p:nvPr/>
          </p:nvSpPr>
          <p:spPr>
            <a:xfrm>
              <a:off x="3783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2"/>
            <p:cNvSpPr/>
            <p:nvPr/>
          </p:nvSpPr>
          <p:spPr>
            <a:xfrm>
              <a:off x="3784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3"/>
            <p:cNvSpPr/>
            <p:nvPr/>
          </p:nvSpPr>
          <p:spPr>
            <a:xfrm>
              <a:off x="3785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4"/>
            <p:cNvSpPr/>
            <p:nvPr/>
          </p:nvSpPr>
          <p:spPr>
            <a:xfrm>
              <a:off x="37867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5"/>
            <p:cNvSpPr/>
            <p:nvPr/>
          </p:nvSpPr>
          <p:spPr>
            <a:xfrm>
              <a:off x="37877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6"/>
            <p:cNvSpPr/>
            <p:nvPr/>
          </p:nvSpPr>
          <p:spPr>
            <a:xfrm>
              <a:off x="3788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7"/>
            <p:cNvSpPr/>
            <p:nvPr/>
          </p:nvSpPr>
          <p:spPr>
            <a:xfrm>
              <a:off x="3789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8"/>
            <p:cNvSpPr/>
            <p:nvPr/>
          </p:nvSpPr>
          <p:spPr>
            <a:xfrm>
              <a:off x="37907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9"/>
            <p:cNvSpPr/>
            <p:nvPr/>
          </p:nvSpPr>
          <p:spPr>
            <a:xfrm>
              <a:off x="37917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70"/>
            <p:cNvSpPr/>
            <p:nvPr/>
          </p:nvSpPr>
          <p:spPr>
            <a:xfrm>
              <a:off x="3792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1"/>
            <p:cNvSpPr/>
            <p:nvPr/>
          </p:nvSpPr>
          <p:spPr>
            <a:xfrm>
              <a:off x="3793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2"/>
            <p:cNvSpPr/>
            <p:nvPr/>
          </p:nvSpPr>
          <p:spPr>
            <a:xfrm>
              <a:off x="3794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3"/>
            <p:cNvSpPr/>
            <p:nvPr/>
          </p:nvSpPr>
          <p:spPr>
            <a:xfrm>
              <a:off x="37956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4"/>
            <p:cNvSpPr/>
            <p:nvPr/>
          </p:nvSpPr>
          <p:spPr>
            <a:xfrm>
              <a:off x="37966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5"/>
            <p:cNvSpPr/>
            <p:nvPr/>
          </p:nvSpPr>
          <p:spPr>
            <a:xfrm>
              <a:off x="3797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6"/>
            <p:cNvSpPr/>
            <p:nvPr/>
          </p:nvSpPr>
          <p:spPr>
            <a:xfrm>
              <a:off x="3798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7"/>
            <p:cNvSpPr/>
            <p:nvPr/>
          </p:nvSpPr>
          <p:spPr>
            <a:xfrm>
              <a:off x="3799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8"/>
            <p:cNvSpPr/>
            <p:nvPr/>
          </p:nvSpPr>
          <p:spPr>
            <a:xfrm>
              <a:off x="38005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9"/>
            <p:cNvSpPr/>
            <p:nvPr/>
          </p:nvSpPr>
          <p:spPr>
            <a:xfrm>
              <a:off x="38015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80"/>
            <p:cNvSpPr/>
            <p:nvPr/>
          </p:nvSpPr>
          <p:spPr>
            <a:xfrm>
              <a:off x="3802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1"/>
            <p:cNvSpPr/>
            <p:nvPr/>
          </p:nvSpPr>
          <p:spPr>
            <a:xfrm>
              <a:off x="3803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2"/>
            <p:cNvSpPr/>
            <p:nvPr/>
          </p:nvSpPr>
          <p:spPr>
            <a:xfrm>
              <a:off x="38045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3"/>
            <p:cNvSpPr/>
            <p:nvPr/>
          </p:nvSpPr>
          <p:spPr>
            <a:xfrm>
              <a:off x="38055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4"/>
            <p:cNvSpPr/>
            <p:nvPr/>
          </p:nvSpPr>
          <p:spPr>
            <a:xfrm>
              <a:off x="3806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5"/>
            <p:cNvSpPr/>
            <p:nvPr/>
          </p:nvSpPr>
          <p:spPr>
            <a:xfrm>
              <a:off x="3807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6"/>
            <p:cNvSpPr/>
            <p:nvPr/>
          </p:nvSpPr>
          <p:spPr>
            <a:xfrm>
              <a:off x="3808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7"/>
            <p:cNvSpPr/>
            <p:nvPr/>
          </p:nvSpPr>
          <p:spPr>
            <a:xfrm>
              <a:off x="38094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8"/>
            <p:cNvSpPr/>
            <p:nvPr/>
          </p:nvSpPr>
          <p:spPr>
            <a:xfrm>
              <a:off x="38104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9"/>
            <p:cNvSpPr/>
            <p:nvPr/>
          </p:nvSpPr>
          <p:spPr>
            <a:xfrm>
              <a:off x="3811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90"/>
            <p:cNvSpPr/>
            <p:nvPr/>
          </p:nvSpPr>
          <p:spPr>
            <a:xfrm>
              <a:off x="3812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1"/>
            <p:cNvSpPr/>
            <p:nvPr/>
          </p:nvSpPr>
          <p:spPr>
            <a:xfrm>
              <a:off x="3813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2"/>
            <p:cNvSpPr/>
            <p:nvPr/>
          </p:nvSpPr>
          <p:spPr>
            <a:xfrm>
              <a:off x="38143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3"/>
            <p:cNvSpPr/>
            <p:nvPr/>
          </p:nvSpPr>
          <p:spPr>
            <a:xfrm>
              <a:off x="38153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4"/>
            <p:cNvSpPr/>
            <p:nvPr/>
          </p:nvSpPr>
          <p:spPr>
            <a:xfrm>
              <a:off x="3816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5"/>
            <p:cNvSpPr/>
            <p:nvPr/>
          </p:nvSpPr>
          <p:spPr>
            <a:xfrm>
              <a:off x="3817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6"/>
            <p:cNvSpPr/>
            <p:nvPr/>
          </p:nvSpPr>
          <p:spPr>
            <a:xfrm>
              <a:off x="38183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7"/>
            <p:cNvSpPr/>
            <p:nvPr/>
          </p:nvSpPr>
          <p:spPr>
            <a:xfrm>
              <a:off x="38193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8"/>
            <p:cNvSpPr/>
            <p:nvPr/>
          </p:nvSpPr>
          <p:spPr>
            <a:xfrm>
              <a:off x="3820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9"/>
            <p:cNvSpPr/>
            <p:nvPr/>
          </p:nvSpPr>
          <p:spPr>
            <a:xfrm>
              <a:off x="3821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400"/>
            <p:cNvSpPr/>
            <p:nvPr/>
          </p:nvSpPr>
          <p:spPr>
            <a:xfrm>
              <a:off x="3822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1"/>
            <p:cNvSpPr/>
            <p:nvPr/>
          </p:nvSpPr>
          <p:spPr>
            <a:xfrm>
              <a:off x="38232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2"/>
            <p:cNvSpPr/>
            <p:nvPr/>
          </p:nvSpPr>
          <p:spPr>
            <a:xfrm>
              <a:off x="38242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3"/>
            <p:cNvSpPr/>
            <p:nvPr/>
          </p:nvSpPr>
          <p:spPr>
            <a:xfrm>
              <a:off x="3825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4"/>
            <p:cNvSpPr/>
            <p:nvPr/>
          </p:nvSpPr>
          <p:spPr>
            <a:xfrm>
              <a:off x="3826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5"/>
            <p:cNvSpPr/>
            <p:nvPr/>
          </p:nvSpPr>
          <p:spPr>
            <a:xfrm>
              <a:off x="3827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6"/>
            <p:cNvSpPr/>
            <p:nvPr/>
          </p:nvSpPr>
          <p:spPr>
            <a:xfrm>
              <a:off x="38281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7"/>
            <p:cNvSpPr/>
            <p:nvPr/>
          </p:nvSpPr>
          <p:spPr>
            <a:xfrm>
              <a:off x="38291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8"/>
            <p:cNvSpPr/>
            <p:nvPr/>
          </p:nvSpPr>
          <p:spPr>
            <a:xfrm>
              <a:off x="3830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9"/>
            <p:cNvSpPr/>
            <p:nvPr/>
          </p:nvSpPr>
          <p:spPr>
            <a:xfrm>
              <a:off x="3831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10"/>
            <p:cNvSpPr/>
            <p:nvPr/>
          </p:nvSpPr>
          <p:spPr>
            <a:xfrm>
              <a:off x="38321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1"/>
            <p:cNvSpPr/>
            <p:nvPr/>
          </p:nvSpPr>
          <p:spPr>
            <a:xfrm>
              <a:off x="38331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2"/>
            <p:cNvSpPr/>
            <p:nvPr/>
          </p:nvSpPr>
          <p:spPr>
            <a:xfrm>
              <a:off x="3834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3"/>
            <p:cNvSpPr/>
            <p:nvPr/>
          </p:nvSpPr>
          <p:spPr>
            <a:xfrm>
              <a:off x="3835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4"/>
            <p:cNvSpPr/>
            <p:nvPr/>
          </p:nvSpPr>
          <p:spPr>
            <a:xfrm>
              <a:off x="3836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5"/>
            <p:cNvSpPr/>
            <p:nvPr/>
          </p:nvSpPr>
          <p:spPr>
            <a:xfrm>
              <a:off x="38370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6"/>
            <p:cNvSpPr/>
            <p:nvPr/>
          </p:nvSpPr>
          <p:spPr>
            <a:xfrm>
              <a:off x="38380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7"/>
            <p:cNvSpPr/>
            <p:nvPr/>
          </p:nvSpPr>
          <p:spPr>
            <a:xfrm>
              <a:off x="3839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8"/>
            <p:cNvSpPr/>
            <p:nvPr/>
          </p:nvSpPr>
          <p:spPr>
            <a:xfrm>
              <a:off x="3840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9"/>
            <p:cNvSpPr/>
            <p:nvPr/>
          </p:nvSpPr>
          <p:spPr>
            <a:xfrm>
              <a:off x="3840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20"/>
            <p:cNvSpPr/>
            <p:nvPr/>
          </p:nvSpPr>
          <p:spPr>
            <a:xfrm>
              <a:off x="38419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1"/>
            <p:cNvSpPr/>
            <p:nvPr/>
          </p:nvSpPr>
          <p:spPr>
            <a:xfrm>
              <a:off x="38429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2"/>
            <p:cNvSpPr/>
            <p:nvPr/>
          </p:nvSpPr>
          <p:spPr>
            <a:xfrm>
              <a:off x="3843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3"/>
            <p:cNvSpPr/>
            <p:nvPr/>
          </p:nvSpPr>
          <p:spPr>
            <a:xfrm>
              <a:off x="3844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4"/>
            <p:cNvSpPr/>
            <p:nvPr/>
          </p:nvSpPr>
          <p:spPr>
            <a:xfrm>
              <a:off x="38459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5"/>
            <p:cNvSpPr/>
            <p:nvPr/>
          </p:nvSpPr>
          <p:spPr>
            <a:xfrm>
              <a:off x="38469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6"/>
            <p:cNvSpPr/>
            <p:nvPr/>
          </p:nvSpPr>
          <p:spPr>
            <a:xfrm>
              <a:off x="3847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7"/>
            <p:cNvSpPr/>
            <p:nvPr/>
          </p:nvSpPr>
          <p:spPr>
            <a:xfrm>
              <a:off x="3848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8"/>
            <p:cNvSpPr/>
            <p:nvPr/>
          </p:nvSpPr>
          <p:spPr>
            <a:xfrm>
              <a:off x="3849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9"/>
            <p:cNvSpPr/>
            <p:nvPr/>
          </p:nvSpPr>
          <p:spPr>
            <a:xfrm>
              <a:off x="38508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30"/>
            <p:cNvSpPr/>
            <p:nvPr/>
          </p:nvSpPr>
          <p:spPr>
            <a:xfrm>
              <a:off x="38518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1"/>
            <p:cNvSpPr/>
            <p:nvPr/>
          </p:nvSpPr>
          <p:spPr>
            <a:xfrm>
              <a:off x="3852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2"/>
            <p:cNvSpPr/>
            <p:nvPr/>
          </p:nvSpPr>
          <p:spPr>
            <a:xfrm>
              <a:off x="3853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3"/>
            <p:cNvSpPr/>
            <p:nvPr/>
          </p:nvSpPr>
          <p:spPr>
            <a:xfrm>
              <a:off x="3854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4"/>
            <p:cNvSpPr/>
            <p:nvPr/>
          </p:nvSpPr>
          <p:spPr>
            <a:xfrm>
              <a:off x="38557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5"/>
            <p:cNvSpPr/>
            <p:nvPr/>
          </p:nvSpPr>
          <p:spPr>
            <a:xfrm>
              <a:off x="3856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6"/>
            <p:cNvSpPr/>
            <p:nvPr/>
          </p:nvSpPr>
          <p:spPr>
            <a:xfrm>
              <a:off x="3857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7"/>
            <p:cNvSpPr/>
            <p:nvPr/>
          </p:nvSpPr>
          <p:spPr>
            <a:xfrm>
              <a:off x="3858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8"/>
            <p:cNvSpPr/>
            <p:nvPr/>
          </p:nvSpPr>
          <p:spPr>
            <a:xfrm>
              <a:off x="38597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9"/>
            <p:cNvSpPr/>
            <p:nvPr/>
          </p:nvSpPr>
          <p:spPr>
            <a:xfrm>
              <a:off x="38607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40"/>
            <p:cNvSpPr/>
            <p:nvPr/>
          </p:nvSpPr>
          <p:spPr>
            <a:xfrm>
              <a:off x="3861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1"/>
            <p:cNvSpPr/>
            <p:nvPr/>
          </p:nvSpPr>
          <p:spPr>
            <a:xfrm>
              <a:off x="3862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2"/>
            <p:cNvSpPr/>
            <p:nvPr/>
          </p:nvSpPr>
          <p:spPr>
            <a:xfrm>
              <a:off x="3863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3"/>
            <p:cNvSpPr/>
            <p:nvPr/>
          </p:nvSpPr>
          <p:spPr>
            <a:xfrm>
              <a:off x="38646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4"/>
            <p:cNvSpPr/>
            <p:nvPr/>
          </p:nvSpPr>
          <p:spPr>
            <a:xfrm>
              <a:off x="38656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5"/>
            <p:cNvSpPr/>
            <p:nvPr/>
          </p:nvSpPr>
          <p:spPr>
            <a:xfrm>
              <a:off x="3866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6"/>
            <p:cNvSpPr/>
            <p:nvPr/>
          </p:nvSpPr>
          <p:spPr>
            <a:xfrm>
              <a:off x="3867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7"/>
            <p:cNvSpPr/>
            <p:nvPr/>
          </p:nvSpPr>
          <p:spPr>
            <a:xfrm>
              <a:off x="3868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8"/>
            <p:cNvSpPr/>
            <p:nvPr/>
          </p:nvSpPr>
          <p:spPr>
            <a:xfrm>
              <a:off x="38695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9"/>
            <p:cNvSpPr/>
            <p:nvPr/>
          </p:nvSpPr>
          <p:spPr>
            <a:xfrm>
              <a:off x="3870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50"/>
            <p:cNvSpPr/>
            <p:nvPr/>
          </p:nvSpPr>
          <p:spPr>
            <a:xfrm>
              <a:off x="3871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1"/>
            <p:cNvSpPr/>
            <p:nvPr/>
          </p:nvSpPr>
          <p:spPr>
            <a:xfrm>
              <a:off x="3872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2"/>
            <p:cNvSpPr/>
            <p:nvPr/>
          </p:nvSpPr>
          <p:spPr>
            <a:xfrm>
              <a:off x="38735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3"/>
            <p:cNvSpPr/>
            <p:nvPr/>
          </p:nvSpPr>
          <p:spPr>
            <a:xfrm>
              <a:off x="38745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4"/>
            <p:cNvSpPr/>
            <p:nvPr/>
          </p:nvSpPr>
          <p:spPr>
            <a:xfrm>
              <a:off x="3875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5"/>
            <p:cNvSpPr/>
            <p:nvPr/>
          </p:nvSpPr>
          <p:spPr>
            <a:xfrm>
              <a:off x="3876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6"/>
            <p:cNvSpPr/>
            <p:nvPr/>
          </p:nvSpPr>
          <p:spPr>
            <a:xfrm>
              <a:off x="3877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7"/>
            <p:cNvSpPr/>
            <p:nvPr/>
          </p:nvSpPr>
          <p:spPr>
            <a:xfrm>
              <a:off x="38784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8"/>
            <p:cNvSpPr/>
            <p:nvPr/>
          </p:nvSpPr>
          <p:spPr>
            <a:xfrm>
              <a:off x="38794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9"/>
            <p:cNvSpPr/>
            <p:nvPr/>
          </p:nvSpPr>
          <p:spPr>
            <a:xfrm>
              <a:off x="3880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60"/>
            <p:cNvSpPr/>
            <p:nvPr/>
          </p:nvSpPr>
          <p:spPr>
            <a:xfrm>
              <a:off x="3881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1"/>
            <p:cNvSpPr/>
            <p:nvPr/>
          </p:nvSpPr>
          <p:spPr>
            <a:xfrm>
              <a:off x="38824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2"/>
            <p:cNvSpPr/>
            <p:nvPr/>
          </p:nvSpPr>
          <p:spPr>
            <a:xfrm>
              <a:off x="38833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3"/>
            <p:cNvSpPr/>
            <p:nvPr/>
          </p:nvSpPr>
          <p:spPr>
            <a:xfrm>
              <a:off x="3884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4"/>
            <p:cNvSpPr/>
            <p:nvPr/>
          </p:nvSpPr>
          <p:spPr>
            <a:xfrm>
              <a:off x="3885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5"/>
            <p:cNvSpPr/>
            <p:nvPr/>
          </p:nvSpPr>
          <p:spPr>
            <a:xfrm>
              <a:off x="3886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6"/>
            <p:cNvSpPr/>
            <p:nvPr/>
          </p:nvSpPr>
          <p:spPr>
            <a:xfrm>
              <a:off x="38873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7"/>
            <p:cNvSpPr/>
            <p:nvPr/>
          </p:nvSpPr>
          <p:spPr>
            <a:xfrm>
              <a:off x="38883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8"/>
            <p:cNvSpPr/>
            <p:nvPr/>
          </p:nvSpPr>
          <p:spPr>
            <a:xfrm>
              <a:off x="3889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9"/>
            <p:cNvSpPr/>
            <p:nvPr/>
          </p:nvSpPr>
          <p:spPr>
            <a:xfrm>
              <a:off x="3890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70"/>
            <p:cNvSpPr/>
            <p:nvPr/>
          </p:nvSpPr>
          <p:spPr>
            <a:xfrm>
              <a:off x="3891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1"/>
            <p:cNvSpPr/>
            <p:nvPr/>
          </p:nvSpPr>
          <p:spPr>
            <a:xfrm>
              <a:off x="38922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2"/>
            <p:cNvSpPr/>
            <p:nvPr/>
          </p:nvSpPr>
          <p:spPr>
            <a:xfrm>
              <a:off x="38932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3"/>
            <p:cNvSpPr/>
            <p:nvPr/>
          </p:nvSpPr>
          <p:spPr>
            <a:xfrm>
              <a:off x="3894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4"/>
            <p:cNvSpPr/>
            <p:nvPr/>
          </p:nvSpPr>
          <p:spPr>
            <a:xfrm>
              <a:off x="3895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5"/>
            <p:cNvSpPr/>
            <p:nvPr/>
          </p:nvSpPr>
          <p:spPr>
            <a:xfrm>
              <a:off x="38962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6"/>
            <p:cNvSpPr/>
            <p:nvPr/>
          </p:nvSpPr>
          <p:spPr>
            <a:xfrm>
              <a:off x="38971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7"/>
            <p:cNvSpPr/>
            <p:nvPr/>
          </p:nvSpPr>
          <p:spPr>
            <a:xfrm>
              <a:off x="3898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8"/>
            <p:cNvSpPr/>
            <p:nvPr/>
          </p:nvSpPr>
          <p:spPr>
            <a:xfrm>
              <a:off x="3899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3900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39011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39021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3903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3904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3905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39060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39070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3908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3909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39100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39109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3911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3912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3913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39149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39159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3916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3917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3918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39198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39208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3921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3922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39238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39247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3925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3926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3927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39287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39297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3930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3931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3932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39336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39346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3935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3936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39376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39385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3939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3940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3941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39425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39435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3944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3945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3946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39474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39484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3949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3950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39514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39523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3953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3954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3955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39563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39573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3958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3959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3960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39612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39622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3963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3964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39652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39661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3967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3968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396915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39701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39711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3972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3973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3974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39750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39760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3977037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3978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39790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39799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3980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3981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3982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39839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39849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3985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986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987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9888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9898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990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991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9928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9937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994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995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996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9977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9987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999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4000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4001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40026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40036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4004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4005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40066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40075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4008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4009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4010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40115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40125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4013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4014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4015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40164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40174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4018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4019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40204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40213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4022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4023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4024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40253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40263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4027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4028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4029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40302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40312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4032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4033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40342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40351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4036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4037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4038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40391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40401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4041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4042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4043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40440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40450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4046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4047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40480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40489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4049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4050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4051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0529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0539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054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055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056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0578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058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059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060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0618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40628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4063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4064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4065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40667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40677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4068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4069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4070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40716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4072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4073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4074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40756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40766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4077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4078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4079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40805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40815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4082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4083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40844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40854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4086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4087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4088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40894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40904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4091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4092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4093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40943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40953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4096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4097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40982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40992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4100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4101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4102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41032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41042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4105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4106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4107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41081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41091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4110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4111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41120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41130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4114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4115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4116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41170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41180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4118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4119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4120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41219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41229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4123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4124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41258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41268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4127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4128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4129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41308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41318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4132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4133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4134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41357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41367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4137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4138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41396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1406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4141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4142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4143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41446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41456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4146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4147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4148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41495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41505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4151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4152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41534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1544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155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156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157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41584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1594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4160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4161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4162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41633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41643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4165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4166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41672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41682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4169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4170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4171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41722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41732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4174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4175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4176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41771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41781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4179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4180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1810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41820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4183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4184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185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41860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1870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4187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188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189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41909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41919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4192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4193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41948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41958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4196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4197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4198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41998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42008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4201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4202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4203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42047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42057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4206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4207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42086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42096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4210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4211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4212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42136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42146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4215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4216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421756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42185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42195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4220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4221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42224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42234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4224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4225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4226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42274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42284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4229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4230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4231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42323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42333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4234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4235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42362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42372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4238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4239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4240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42412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42422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4243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4244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4245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42461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42471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4248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4249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42500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42510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4252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4253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4254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42550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42560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4257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4257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4258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42599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4260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4261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4262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42639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42648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4265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4266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4267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42688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42698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4270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4271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4272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42737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4274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4275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4276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42777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42786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4279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4280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4281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42826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42836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4284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4285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42865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42875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4288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4289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290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2915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2924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293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294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295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2964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2974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298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299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43003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43013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4302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4303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4304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43053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43062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4307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4308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4309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43102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43112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4312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4313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43141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43151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4316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4317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4318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43191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43200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4321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4322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4323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43240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43250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4326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4326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43279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43289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4329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4330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4331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43329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43338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4334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4335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4336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43378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43388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4339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4340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43417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43427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4343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4344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4345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43467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43476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4348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4349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4350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435163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3526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4353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4354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43555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43565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4357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4358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4359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43605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43614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4362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4363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4364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43654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43664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4367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4368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43693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43703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4371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372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4373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43743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3752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376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377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378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3792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3802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381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382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3831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3841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4385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4386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4387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43881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43890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4390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4391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4392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43930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43940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4395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4395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43969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43979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4398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4399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4400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44019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44028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4403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4404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4405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44068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44078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4408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4409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44107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44117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4412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4413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4414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44157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44166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4417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4418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4419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44206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44216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4422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4423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44245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44255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4426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4427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4428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44295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44304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4431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4432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4433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44344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44354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4436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4437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44383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44393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4440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4441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4442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44433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44442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4445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4446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4447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44482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44492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4450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4451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44521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44531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4454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4455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4456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44571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44581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4459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4460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4461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44620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4463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464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465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44659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44669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4467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4468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4469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44709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44719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4472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4473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44748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44758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4476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477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478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4797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4807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481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4482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4483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44847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44857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4486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4487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44886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44896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490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491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4492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44935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44945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4495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4496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4497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44985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4995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500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4501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45024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45034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4504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505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4506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45073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5083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509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510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511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5123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5133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4514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4515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45162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45172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4518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4519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4520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45211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45221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4523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4524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4525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45261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45271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4528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4529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45300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45310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4532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4533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4534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45349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45359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4536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4537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4538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45399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45409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4541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4542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45438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45448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4545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4546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4547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45487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8"/>
            <p:cNvSpPr/>
            <p:nvPr/>
          </p:nvSpPr>
          <p:spPr>
            <a:xfrm>
              <a:off x="45497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9"/>
            <p:cNvSpPr/>
            <p:nvPr/>
          </p:nvSpPr>
          <p:spPr>
            <a:xfrm>
              <a:off x="4550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40"/>
            <p:cNvSpPr/>
            <p:nvPr/>
          </p:nvSpPr>
          <p:spPr>
            <a:xfrm>
              <a:off x="4551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1"/>
            <p:cNvSpPr/>
            <p:nvPr/>
          </p:nvSpPr>
          <p:spPr>
            <a:xfrm>
              <a:off x="4552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2"/>
            <p:cNvSpPr/>
            <p:nvPr/>
          </p:nvSpPr>
          <p:spPr>
            <a:xfrm>
              <a:off x="45537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3"/>
            <p:cNvSpPr/>
            <p:nvPr/>
          </p:nvSpPr>
          <p:spPr>
            <a:xfrm>
              <a:off x="45547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4"/>
            <p:cNvSpPr/>
            <p:nvPr/>
          </p:nvSpPr>
          <p:spPr>
            <a:xfrm>
              <a:off x="4555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5"/>
            <p:cNvSpPr/>
            <p:nvPr/>
          </p:nvSpPr>
          <p:spPr>
            <a:xfrm>
              <a:off x="4556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6"/>
            <p:cNvSpPr/>
            <p:nvPr/>
          </p:nvSpPr>
          <p:spPr>
            <a:xfrm>
              <a:off x="45576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7"/>
            <p:cNvSpPr/>
            <p:nvPr/>
          </p:nvSpPr>
          <p:spPr>
            <a:xfrm>
              <a:off x="45586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8"/>
            <p:cNvSpPr/>
            <p:nvPr/>
          </p:nvSpPr>
          <p:spPr>
            <a:xfrm>
              <a:off x="4559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9"/>
            <p:cNvSpPr/>
            <p:nvPr/>
          </p:nvSpPr>
          <p:spPr>
            <a:xfrm>
              <a:off x="4560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50"/>
            <p:cNvSpPr/>
            <p:nvPr/>
          </p:nvSpPr>
          <p:spPr>
            <a:xfrm>
              <a:off x="4561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1"/>
            <p:cNvSpPr/>
            <p:nvPr/>
          </p:nvSpPr>
          <p:spPr>
            <a:xfrm>
              <a:off x="45625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2"/>
            <p:cNvSpPr/>
            <p:nvPr/>
          </p:nvSpPr>
          <p:spPr>
            <a:xfrm>
              <a:off x="45635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3"/>
            <p:cNvSpPr/>
            <p:nvPr/>
          </p:nvSpPr>
          <p:spPr>
            <a:xfrm>
              <a:off x="4564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4"/>
            <p:cNvSpPr/>
            <p:nvPr/>
          </p:nvSpPr>
          <p:spPr>
            <a:xfrm>
              <a:off x="4565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5"/>
            <p:cNvSpPr/>
            <p:nvPr/>
          </p:nvSpPr>
          <p:spPr>
            <a:xfrm>
              <a:off x="4566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6"/>
            <p:cNvSpPr/>
            <p:nvPr/>
          </p:nvSpPr>
          <p:spPr>
            <a:xfrm>
              <a:off x="45675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7"/>
            <p:cNvSpPr/>
            <p:nvPr/>
          </p:nvSpPr>
          <p:spPr>
            <a:xfrm>
              <a:off x="45685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8"/>
            <p:cNvSpPr/>
            <p:nvPr/>
          </p:nvSpPr>
          <p:spPr>
            <a:xfrm>
              <a:off x="4569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9"/>
            <p:cNvSpPr/>
            <p:nvPr/>
          </p:nvSpPr>
          <p:spPr>
            <a:xfrm>
              <a:off x="4570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60"/>
            <p:cNvSpPr/>
            <p:nvPr/>
          </p:nvSpPr>
          <p:spPr>
            <a:xfrm>
              <a:off x="45714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1"/>
            <p:cNvSpPr/>
            <p:nvPr/>
          </p:nvSpPr>
          <p:spPr>
            <a:xfrm>
              <a:off x="45724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2"/>
            <p:cNvSpPr/>
            <p:nvPr/>
          </p:nvSpPr>
          <p:spPr>
            <a:xfrm>
              <a:off x="4573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3"/>
            <p:cNvSpPr/>
            <p:nvPr/>
          </p:nvSpPr>
          <p:spPr>
            <a:xfrm>
              <a:off x="4574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4"/>
            <p:cNvSpPr/>
            <p:nvPr/>
          </p:nvSpPr>
          <p:spPr>
            <a:xfrm>
              <a:off x="4575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5"/>
            <p:cNvSpPr/>
            <p:nvPr/>
          </p:nvSpPr>
          <p:spPr>
            <a:xfrm>
              <a:off x="45763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6"/>
            <p:cNvSpPr/>
            <p:nvPr/>
          </p:nvSpPr>
          <p:spPr>
            <a:xfrm>
              <a:off x="45773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7"/>
            <p:cNvSpPr/>
            <p:nvPr/>
          </p:nvSpPr>
          <p:spPr>
            <a:xfrm>
              <a:off x="4578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8"/>
            <p:cNvSpPr/>
            <p:nvPr/>
          </p:nvSpPr>
          <p:spPr>
            <a:xfrm>
              <a:off x="4579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9"/>
            <p:cNvSpPr/>
            <p:nvPr/>
          </p:nvSpPr>
          <p:spPr>
            <a:xfrm>
              <a:off x="4580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70"/>
            <p:cNvSpPr/>
            <p:nvPr/>
          </p:nvSpPr>
          <p:spPr>
            <a:xfrm>
              <a:off x="45813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1"/>
            <p:cNvSpPr/>
            <p:nvPr/>
          </p:nvSpPr>
          <p:spPr>
            <a:xfrm>
              <a:off x="45823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2"/>
            <p:cNvSpPr/>
            <p:nvPr/>
          </p:nvSpPr>
          <p:spPr>
            <a:xfrm>
              <a:off x="4583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3"/>
            <p:cNvSpPr/>
            <p:nvPr/>
          </p:nvSpPr>
          <p:spPr>
            <a:xfrm>
              <a:off x="4584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4"/>
            <p:cNvSpPr/>
            <p:nvPr/>
          </p:nvSpPr>
          <p:spPr>
            <a:xfrm>
              <a:off x="45852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5"/>
            <p:cNvSpPr/>
            <p:nvPr/>
          </p:nvSpPr>
          <p:spPr>
            <a:xfrm>
              <a:off x="45862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6"/>
            <p:cNvSpPr/>
            <p:nvPr/>
          </p:nvSpPr>
          <p:spPr>
            <a:xfrm>
              <a:off x="4587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7"/>
            <p:cNvSpPr/>
            <p:nvPr/>
          </p:nvSpPr>
          <p:spPr>
            <a:xfrm>
              <a:off x="4588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8"/>
            <p:cNvSpPr/>
            <p:nvPr/>
          </p:nvSpPr>
          <p:spPr>
            <a:xfrm>
              <a:off x="4589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9"/>
            <p:cNvSpPr/>
            <p:nvPr/>
          </p:nvSpPr>
          <p:spPr>
            <a:xfrm>
              <a:off x="45901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80"/>
            <p:cNvSpPr/>
            <p:nvPr/>
          </p:nvSpPr>
          <p:spPr>
            <a:xfrm>
              <a:off x="45911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1"/>
            <p:cNvSpPr/>
            <p:nvPr/>
          </p:nvSpPr>
          <p:spPr>
            <a:xfrm>
              <a:off x="4592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2"/>
            <p:cNvSpPr/>
            <p:nvPr/>
          </p:nvSpPr>
          <p:spPr>
            <a:xfrm>
              <a:off x="4593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3"/>
            <p:cNvSpPr/>
            <p:nvPr/>
          </p:nvSpPr>
          <p:spPr>
            <a:xfrm>
              <a:off x="4594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4"/>
            <p:cNvSpPr/>
            <p:nvPr/>
          </p:nvSpPr>
          <p:spPr>
            <a:xfrm>
              <a:off x="45951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5"/>
            <p:cNvSpPr/>
            <p:nvPr/>
          </p:nvSpPr>
          <p:spPr>
            <a:xfrm>
              <a:off x="45961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6"/>
            <p:cNvSpPr/>
            <p:nvPr/>
          </p:nvSpPr>
          <p:spPr>
            <a:xfrm>
              <a:off x="4597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7"/>
            <p:cNvSpPr/>
            <p:nvPr/>
          </p:nvSpPr>
          <p:spPr>
            <a:xfrm>
              <a:off x="4598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8"/>
            <p:cNvSpPr/>
            <p:nvPr/>
          </p:nvSpPr>
          <p:spPr>
            <a:xfrm>
              <a:off x="45990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9"/>
            <p:cNvSpPr/>
            <p:nvPr/>
          </p:nvSpPr>
          <p:spPr>
            <a:xfrm>
              <a:off x="46000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90"/>
            <p:cNvSpPr/>
            <p:nvPr/>
          </p:nvSpPr>
          <p:spPr>
            <a:xfrm>
              <a:off x="4601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1"/>
            <p:cNvSpPr/>
            <p:nvPr/>
          </p:nvSpPr>
          <p:spPr>
            <a:xfrm>
              <a:off x="4602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2"/>
            <p:cNvSpPr/>
            <p:nvPr/>
          </p:nvSpPr>
          <p:spPr>
            <a:xfrm>
              <a:off x="4603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3"/>
            <p:cNvSpPr/>
            <p:nvPr/>
          </p:nvSpPr>
          <p:spPr>
            <a:xfrm>
              <a:off x="46039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4"/>
            <p:cNvSpPr/>
            <p:nvPr/>
          </p:nvSpPr>
          <p:spPr>
            <a:xfrm>
              <a:off x="46049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5"/>
            <p:cNvSpPr/>
            <p:nvPr/>
          </p:nvSpPr>
          <p:spPr>
            <a:xfrm>
              <a:off x="4605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6"/>
            <p:cNvSpPr/>
            <p:nvPr/>
          </p:nvSpPr>
          <p:spPr>
            <a:xfrm>
              <a:off x="4606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7"/>
            <p:cNvSpPr/>
            <p:nvPr/>
          </p:nvSpPr>
          <p:spPr>
            <a:xfrm>
              <a:off x="4607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8"/>
            <p:cNvSpPr/>
            <p:nvPr/>
          </p:nvSpPr>
          <p:spPr>
            <a:xfrm>
              <a:off x="46089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9"/>
            <p:cNvSpPr/>
            <p:nvPr/>
          </p:nvSpPr>
          <p:spPr>
            <a:xfrm>
              <a:off x="46099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200"/>
            <p:cNvSpPr/>
            <p:nvPr/>
          </p:nvSpPr>
          <p:spPr>
            <a:xfrm>
              <a:off x="4610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1"/>
            <p:cNvSpPr/>
            <p:nvPr/>
          </p:nvSpPr>
          <p:spPr>
            <a:xfrm>
              <a:off x="4611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2"/>
            <p:cNvSpPr/>
            <p:nvPr/>
          </p:nvSpPr>
          <p:spPr>
            <a:xfrm>
              <a:off x="46128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3"/>
            <p:cNvSpPr/>
            <p:nvPr/>
          </p:nvSpPr>
          <p:spPr>
            <a:xfrm>
              <a:off x="46138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4"/>
            <p:cNvSpPr/>
            <p:nvPr/>
          </p:nvSpPr>
          <p:spPr>
            <a:xfrm>
              <a:off x="4614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5"/>
            <p:cNvSpPr/>
            <p:nvPr/>
          </p:nvSpPr>
          <p:spPr>
            <a:xfrm>
              <a:off x="4615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6"/>
            <p:cNvSpPr/>
            <p:nvPr/>
          </p:nvSpPr>
          <p:spPr>
            <a:xfrm>
              <a:off x="4616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7"/>
            <p:cNvSpPr/>
            <p:nvPr/>
          </p:nvSpPr>
          <p:spPr>
            <a:xfrm>
              <a:off x="46177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8"/>
            <p:cNvSpPr/>
            <p:nvPr/>
          </p:nvSpPr>
          <p:spPr>
            <a:xfrm>
              <a:off x="46187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9"/>
            <p:cNvSpPr/>
            <p:nvPr/>
          </p:nvSpPr>
          <p:spPr>
            <a:xfrm>
              <a:off x="4619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10"/>
            <p:cNvSpPr/>
            <p:nvPr/>
          </p:nvSpPr>
          <p:spPr>
            <a:xfrm>
              <a:off x="4620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1"/>
            <p:cNvSpPr/>
            <p:nvPr/>
          </p:nvSpPr>
          <p:spPr>
            <a:xfrm>
              <a:off x="4621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2"/>
            <p:cNvSpPr/>
            <p:nvPr/>
          </p:nvSpPr>
          <p:spPr>
            <a:xfrm>
              <a:off x="46227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3"/>
            <p:cNvSpPr/>
            <p:nvPr/>
          </p:nvSpPr>
          <p:spPr>
            <a:xfrm>
              <a:off x="46237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4"/>
            <p:cNvSpPr/>
            <p:nvPr/>
          </p:nvSpPr>
          <p:spPr>
            <a:xfrm>
              <a:off x="4624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5"/>
            <p:cNvSpPr/>
            <p:nvPr/>
          </p:nvSpPr>
          <p:spPr>
            <a:xfrm>
              <a:off x="4625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6"/>
            <p:cNvSpPr/>
            <p:nvPr/>
          </p:nvSpPr>
          <p:spPr>
            <a:xfrm>
              <a:off x="46266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7"/>
            <p:cNvSpPr/>
            <p:nvPr/>
          </p:nvSpPr>
          <p:spPr>
            <a:xfrm>
              <a:off x="46276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8"/>
            <p:cNvSpPr/>
            <p:nvPr/>
          </p:nvSpPr>
          <p:spPr>
            <a:xfrm>
              <a:off x="4628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9"/>
            <p:cNvSpPr/>
            <p:nvPr/>
          </p:nvSpPr>
          <p:spPr>
            <a:xfrm>
              <a:off x="4629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20"/>
            <p:cNvSpPr/>
            <p:nvPr/>
          </p:nvSpPr>
          <p:spPr>
            <a:xfrm>
              <a:off x="4630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1"/>
            <p:cNvSpPr/>
            <p:nvPr/>
          </p:nvSpPr>
          <p:spPr>
            <a:xfrm>
              <a:off x="46315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2"/>
            <p:cNvSpPr/>
            <p:nvPr/>
          </p:nvSpPr>
          <p:spPr>
            <a:xfrm>
              <a:off x="46325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3"/>
            <p:cNvSpPr/>
            <p:nvPr/>
          </p:nvSpPr>
          <p:spPr>
            <a:xfrm>
              <a:off x="4633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4"/>
            <p:cNvSpPr/>
            <p:nvPr/>
          </p:nvSpPr>
          <p:spPr>
            <a:xfrm>
              <a:off x="4634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5"/>
            <p:cNvSpPr/>
            <p:nvPr/>
          </p:nvSpPr>
          <p:spPr>
            <a:xfrm>
              <a:off x="4635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6"/>
            <p:cNvSpPr/>
            <p:nvPr/>
          </p:nvSpPr>
          <p:spPr>
            <a:xfrm>
              <a:off x="46365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7"/>
            <p:cNvSpPr/>
            <p:nvPr/>
          </p:nvSpPr>
          <p:spPr>
            <a:xfrm>
              <a:off x="46375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8"/>
            <p:cNvSpPr/>
            <p:nvPr/>
          </p:nvSpPr>
          <p:spPr>
            <a:xfrm>
              <a:off x="4638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9"/>
            <p:cNvSpPr/>
            <p:nvPr/>
          </p:nvSpPr>
          <p:spPr>
            <a:xfrm>
              <a:off x="4639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30"/>
            <p:cNvSpPr/>
            <p:nvPr/>
          </p:nvSpPr>
          <p:spPr>
            <a:xfrm>
              <a:off x="46404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1"/>
            <p:cNvSpPr/>
            <p:nvPr/>
          </p:nvSpPr>
          <p:spPr>
            <a:xfrm>
              <a:off x="46414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2"/>
            <p:cNvSpPr/>
            <p:nvPr/>
          </p:nvSpPr>
          <p:spPr>
            <a:xfrm>
              <a:off x="4642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3"/>
            <p:cNvSpPr/>
            <p:nvPr/>
          </p:nvSpPr>
          <p:spPr>
            <a:xfrm>
              <a:off x="4643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4"/>
            <p:cNvSpPr/>
            <p:nvPr/>
          </p:nvSpPr>
          <p:spPr>
            <a:xfrm>
              <a:off x="4644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5"/>
            <p:cNvSpPr/>
            <p:nvPr/>
          </p:nvSpPr>
          <p:spPr>
            <a:xfrm>
              <a:off x="46453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6"/>
            <p:cNvSpPr/>
            <p:nvPr/>
          </p:nvSpPr>
          <p:spPr>
            <a:xfrm>
              <a:off x="46463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7"/>
            <p:cNvSpPr/>
            <p:nvPr/>
          </p:nvSpPr>
          <p:spPr>
            <a:xfrm>
              <a:off x="4647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8"/>
            <p:cNvSpPr/>
            <p:nvPr/>
          </p:nvSpPr>
          <p:spPr>
            <a:xfrm>
              <a:off x="4648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9"/>
            <p:cNvSpPr/>
            <p:nvPr/>
          </p:nvSpPr>
          <p:spPr>
            <a:xfrm>
              <a:off x="4649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40"/>
            <p:cNvSpPr/>
            <p:nvPr/>
          </p:nvSpPr>
          <p:spPr>
            <a:xfrm>
              <a:off x="46503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1"/>
            <p:cNvSpPr/>
            <p:nvPr/>
          </p:nvSpPr>
          <p:spPr>
            <a:xfrm>
              <a:off x="4651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2"/>
            <p:cNvSpPr/>
            <p:nvPr/>
          </p:nvSpPr>
          <p:spPr>
            <a:xfrm>
              <a:off x="4652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3"/>
            <p:cNvSpPr/>
            <p:nvPr/>
          </p:nvSpPr>
          <p:spPr>
            <a:xfrm>
              <a:off x="4653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4"/>
            <p:cNvSpPr/>
            <p:nvPr/>
          </p:nvSpPr>
          <p:spPr>
            <a:xfrm>
              <a:off x="46542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5"/>
            <p:cNvSpPr/>
            <p:nvPr/>
          </p:nvSpPr>
          <p:spPr>
            <a:xfrm>
              <a:off x="46552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6"/>
            <p:cNvSpPr/>
            <p:nvPr/>
          </p:nvSpPr>
          <p:spPr>
            <a:xfrm>
              <a:off x="4656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7"/>
            <p:cNvSpPr/>
            <p:nvPr/>
          </p:nvSpPr>
          <p:spPr>
            <a:xfrm>
              <a:off x="4657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8"/>
            <p:cNvSpPr/>
            <p:nvPr/>
          </p:nvSpPr>
          <p:spPr>
            <a:xfrm>
              <a:off x="4658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9"/>
            <p:cNvSpPr/>
            <p:nvPr/>
          </p:nvSpPr>
          <p:spPr>
            <a:xfrm>
              <a:off x="46592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50"/>
            <p:cNvSpPr/>
            <p:nvPr/>
          </p:nvSpPr>
          <p:spPr>
            <a:xfrm>
              <a:off x="46601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1"/>
            <p:cNvSpPr/>
            <p:nvPr/>
          </p:nvSpPr>
          <p:spPr>
            <a:xfrm>
              <a:off x="4661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2"/>
            <p:cNvSpPr/>
            <p:nvPr/>
          </p:nvSpPr>
          <p:spPr>
            <a:xfrm>
              <a:off x="4662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3"/>
            <p:cNvSpPr/>
            <p:nvPr/>
          </p:nvSpPr>
          <p:spPr>
            <a:xfrm>
              <a:off x="4663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4"/>
            <p:cNvSpPr/>
            <p:nvPr/>
          </p:nvSpPr>
          <p:spPr>
            <a:xfrm>
              <a:off x="46641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5"/>
            <p:cNvSpPr/>
            <p:nvPr/>
          </p:nvSpPr>
          <p:spPr>
            <a:xfrm>
              <a:off x="4665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6"/>
            <p:cNvSpPr/>
            <p:nvPr/>
          </p:nvSpPr>
          <p:spPr>
            <a:xfrm>
              <a:off x="4666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7"/>
            <p:cNvSpPr/>
            <p:nvPr/>
          </p:nvSpPr>
          <p:spPr>
            <a:xfrm>
              <a:off x="4667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8"/>
            <p:cNvSpPr/>
            <p:nvPr/>
          </p:nvSpPr>
          <p:spPr>
            <a:xfrm>
              <a:off x="46680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9"/>
            <p:cNvSpPr/>
            <p:nvPr/>
          </p:nvSpPr>
          <p:spPr>
            <a:xfrm>
              <a:off x="46690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60"/>
            <p:cNvSpPr/>
            <p:nvPr/>
          </p:nvSpPr>
          <p:spPr>
            <a:xfrm>
              <a:off x="4670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1"/>
            <p:cNvSpPr/>
            <p:nvPr/>
          </p:nvSpPr>
          <p:spPr>
            <a:xfrm>
              <a:off x="4671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2"/>
            <p:cNvSpPr/>
            <p:nvPr/>
          </p:nvSpPr>
          <p:spPr>
            <a:xfrm>
              <a:off x="4672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3"/>
            <p:cNvSpPr/>
            <p:nvPr/>
          </p:nvSpPr>
          <p:spPr>
            <a:xfrm>
              <a:off x="46730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4"/>
            <p:cNvSpPr/>
            <p:nvPr/>
          </p:nvSpPr>
          <p:spPr>
            <a:xfrm>
              <a:off x="46739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5"/>
            <p:cNvSpPr/>
            <p:nvPr/>
          </p:nvSpPr>
          <p:spPr>
            <a:xfrm>
              <a:off x="4674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6"/>
            <p:cNvSpPr/>
            <p:nvPr/>
          </p:nvSpPr>
          <p:spPr>
            <a:xfrm>
              <a:off x="4675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7"/>
            <p:cNvSpPr/>
            <p:nvPr/>
          </p:nvSpPr>
          <p:spPr>
            <a:xfrm>
              <a:off x="46769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8"/>
            <p:cNvSpPr/>
            <p:nvPr/>
          </p:nvSpPr>
          <p:spPr>
            <a:xfrm>
              <a:off x="46779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9"/>
            <p:cNvSpPr/>
            <p:nvPr/>
          </p:nvSpPr>
          <p:spPr>
            <a:xfrm>
              <a:off x="4678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70"/>
            <p:cNvSpPr/>
            <p:nvPr/>
          </p:nvSpPr>
          <p:spPr>
            <a:xfrm>
              <a:off x="4679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1"/>
            <p:cNvSpPr/>
            <p:nvPr/>
          </p:nvSpPr>
          <p:spPr>
            <a:xfrm>
              <a:off x="4680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2"/>
            <p:cNvSpPr/>
            <p:nvPr/>
          </p:nvSpPr>
          <p:spPr>
            <a:xfrm>
              <a:off x="46818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3"/>
            <p:cNvSpPr/>
            <p:nvPr/>
          </p:nvSpPr>
          <p:spPr>
            <a:xfrm>
              <a:off x="46828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4"/>
            <p:cNvSpPr/>
            <p:nvPr/>
          </p:nvSpPr>
          <p:spPr>
            <a:xfrm>
              <a:off x="4683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5"/>
            <p:cNvSpPr/>
            <p:nvPr/>
          </p:nvSpPr>
          <p:spPr>
            <a:xfrm>
              <a:off x="4684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6"/>
            <p:cNvSpPr/>
            <p:nvPr/>
          </p:nvSpPr>
          <p:spPr>
            <a:xfrm>
              <a:off x="4685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7"/>
            <p:cNvSpPr/>
            <p:nvPr/>
          </p:nvSpPr>
          <p:spPr>
            <a:xfrm>
              <a:off x="46868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8"/>
            <p:cNvSpPr/>
            <p:nvPr/>
          </p:nvSpPr>
          <p:spPr>
            <a:xfrm>
              <a:off x="46877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9"/>
            <p:cNvSpPr/>
            <p:nvPr/>
          </p:nvSpPr>
          <p:spPr>
            <a:xfrm>
              <a:off x="4688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80"/>
            <p:cNvSpPr/>
            <p:nvPr/>
          </p:nvSpPr>
          <p:spPr>
            <a:xfrm>
              <a:off x="4689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1"/>
            <p:cNvSpPr/>
            <p:nvPr/>
          </p:nvSpPr>
          <p:spPr>
            <a:xfrm>
              <a:off x="46907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2"/>
            <p:cNvSpPr/>
            <p:nvPr/>
          </p:nvSpPr>
          <p:spPr>
            <a:xfrm>
              <a:off x="46917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3"/>
            <p:cNvSpPr/>
            <p:nvPr/>
          </p:nvSpPr>
          <p:spPr>
            <a:xfrm>
              <a:off x="4692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4"/>
            <p:cNvSpPr/>
            <p:nvPr/>
          </p:nvSpPr>
          <p:spPr>
            <a:xfrm>
              <a:off x="4693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5"/>
            <p:cNvSpPr/>
            <p:nvPr/>
          </p:nvSpPr>
          <p:spPr>
            <a:xfrm>
              <a:off x="4694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6"/>
            <p:cNvSpPr/>
            <p:nvPr/>
          </p:nvSpPr>
          <p:spPr>
            <a:xfrm>
              <a:off x="46956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7"/>
            <p:cNvSpPr/>
            <p:nvPr/>
          </p:nvSpPr>
          <p:spPr>
            <a:xfrm>
              <a:off x="46966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8"/>
            <p:cNvSpPr/>
            <p:nvPr/>
          </p:nvSpPr>
          <p:spPr>
            <a:xfrm>
              <a:off x="4697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9"/>
            <p:cNvSpPr/>
            <p:nvPr/>
          </p:nvSpPr>
          <p:spPr>
            <a:xfrm>
              <a:off x="4698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90"/>
            <p:cNvSpPr/>
            <p:nvPr/>
          </p:nvSpPr>
          <p:spPr>
            <a:xfrm>
              <a:off x="4699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1"/>
            <p:cNvSpPr/>
            <p:nvPr/>
          </p:nvSpPr>
          <p:spPr>
            <a:xfrm>
              <a:off x="47006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2"/>
            <p:cNvSpPr/>
            <p:nvPr/>
          </p:nvSpPr>
          <p:spPr>
            <a:xfrm>
              <a:off x="47015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3"/>
            <p:cNvSpPr/>
            <p:nvPr/>
          </p:nvSpPr>
          <p:spPr>
            <a:xfrm>
              <a:off x="4702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4"/>
            <p:cNvSpPr/>
            <p:nvPr/>
          </p:nvSpPr>
          <p:spPr>
            <a:xfrm>
              <a:off x="4703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5"/>
            <p:cNvSpPr/>
            <p:nvPr/>
          </p:nvSpPr>
          <p:spPr>
            <a:xfrm>
              <a:off x="47045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6"/>
            <p:cNvSpPr/>
            <p:nvPr/>
          </p:nvSpPr>
          <p:spPr>
            <a:xfrm>
              <a:off x="47055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7"/>
            <p:cNvSpPr/>
            <p:nvPr/>
          </p:nvSpPr>
          <p:spPr>
            <a:xfrm>
              <a:off x="4706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8"/>
            <p:cNvSpPr/>
            <p:nvPr/>
          </p:nvSpPr>
          <p:spPr>
            <a:xfrm>
              <a:off x="4707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9"/>
            <p:cNvSpPr/>
            <p:nvPr/>
          </p:nvSpPr>
          <p:spPr>
            <a:xfrm>
              <a:off x="4708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300"/>
            <p:cNvSpPr/>
            <p:nvPr/>
          </p:nvSpPr>
          <p:spPr>
            <a:xfrm>
              <a:off x="47094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1"/>
            <p:cNvSpPr/>
            <p:nvPr/>
          </p:nvSpPr>
          <p:spPr>
            <a:xfrm>
              <a:off x="47104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2"/>
            <p:cNvSpPr/>
            <p:nvPr/>
          </p:nvSpPr>
          <p:spPr>
            <a:xfrm>
              <a:off x="4711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3"/>
            <p:cNvSpPr/>
            <p:nvPr/>
          </p:nvSpPr>
          <p:spPr>
            <a:xfrm>
              <a:off x="4712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4"/>
            <p:cNvSpPr/>
            <p:nvPr/>
          </p:nvSpPr>
          <p:spPr>
            <a:xfrm>
              <a:off x="4713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5"/>
            <p:cNvSpPr/>
            <p:nvPr/>
          </p:nvSpPr>
          <p:spPr>
            <a:xfrm>
              <a:off x="47144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6"/>
            <p:cNvSpPr/>
            <p:nvPr/>
          </p:nvSpPr>
          <p:spPr>
            <a:xfrm>
              <a:off x="47153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7"/>
            <p:cNvSpPr/>
            <p:nvPr/>
          </p:nvSpPr>
          <p:spPr>
            <a:xfrm>
              <a:off x="4716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8"/>
            <p:cNvSpPr/>
            <p:nvPr/>
          </p:nvSpPr>
          <p:spPr>
            <a:xfrm>
              <a:off x="4717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9"/>
            <p:cNvSpPr/>
            <p:nvPr/>
          </p:nvSpPr>
          <p:spPr>
            <a:xfrm>
              <a:off x="47183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10"/>
            <p:cNvSpPr/>
            <p:nvPr/>
          </p:nvSpPr>
          <p:spPr>
            <a:xfrm>
              <a:off x="47193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1"/>
            <p:cNvSpPr/>
            <p:nvPr/>
          </p:nvSpPr>
          <p:spPr>
            <a:xfrm>
              <a:off x="4720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2"/>
            <p:cNvSpPr/>
            <p:nvPr/>
          </p:nvSpPr>
          <p:spPr>
            <a:xfrm>
              <a:off x="4721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3"/>
            <p:cNvSpPr/>
            <p:nvPr/>
          </p:nvSpPr>
          <p:spPr>
            <a:xfrm>
              <a:off x="4722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4"/>
            <p:cNvSpPr/>
            <p:nvPr/>
          </p:nvSpPr>
          <p:spPr>
            <a:xfrm>
              <a:off x="47232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5"/>
            <p:cNvSpPr/>
            <p:nvPr/>
          </p:nvSpPr>
          <p:spPr>
            <a:xfrm>
              <a:off x="47242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6"/>
            <p:cNvSpPr/>
            <p:nvPr/>
          </p:nvSpPr>
          <p:spPr>
            <a:xfrm>
              <a:off x="4725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7"/>
            <p:cNvSpPr/>
            <p:nvPr/>
          </p:nvSpPr>
          <p:spPr>
            <a:xfrm>
              <a:off x="4726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8"/>
            <p:cNvSpPr/>
            <p:nvPr/>
          </p:nvSpPr>
          <p:spPr>
            <a:xfrm>
              <a:off x="4727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9"/>
            <p:cNvSpPr/>
            <p:nvPr/>
          </p:nvSpPr>
          <p:spPr>
            <a:xfrm>
              <a:off x="47282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20"/>
            <p:cNvSpPr/>
            <p:nvPr/>
          </p:nvSpPr>
          <p:spPr>
            <a:xfrm>
              <a:off x="47291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1"/>
            <p:cNvSpPr/>
            <p:nvPr/>
          </p:nvSpPr>
          <p:spPr>
            <a:xfrm>
              <a:off x="4730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2"/>
            <p:cNvSpPr/>
            <p:nvPr/>
          </p:nvSpPr>
          <p:spPr>
            <a:xfrm>
              <a:off x="4731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3"/>
            <p:cNvSpPr/>
            <p:nvPr/>
          </p:nvSpPr>
          <p:spPr>
            <a:xfrm>
              <a:off x="47321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4"/>
            <p:cNvSpPr/>
            <p:nvPr/>
          </p:nvSpPr>
          <p:spPr>
            <a:xfrm>
              <a:off x="47331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5"/>
            <p:cNvSpPr/>
            <p:nvPr/>
          </p:nvSpPr>
          <p:spPr>
            <a:xfrm>
              <a:off x="4734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6"/>
            <p:cNvSpPr/>
            <p:nvPr/>
          </p:nvSpPr>
          <p:spPr>
            <a:xfrm>
              <a:off x="4735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7"/>
            <p:cNvSpPr/>
            <p:nvPr/>
          </p:nvSpPr>
          <p:spPr>
            <a:xfrm>
              <a:off x="4736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8"/>
            <p:cNvSpPr/>
            <p:nvPr/>
          </p:nvSpPr>
          <p:spPr>
            <a:xfrm>
              <a:off x="47370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9"/>
            <p:cNvSpPr/>
            <p:nvPr/>
          </p:nvSpPr>
          <p:spPr>
            <a:xfrm>
              <a:off x="47380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30"/>
            <p:cNvSpPr/>
            <p:nvPr/>
          </p:nvSpPr>
          <p:spPr>
            <a:xfrm>
              <a:off x="4739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1"/>
            <p:cNvSpPr/>
            <p:nvPr/>
          </p:nvSpPr>
          <p:spPr>
            <a:xfrm>
              <a:off x="4740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2"/>
            <p:cNvSpPr/>
            <p:nvPr/>
          </p:nvSpPr>
          <p:spPr>
            <a:xfrm>
              <a:off x="4741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3"/>
            <p:cNvSpPr/>
            <p:nvPr/>
          </p:nvSpPr>
          <p:spPr>
            <a:xfrm>
              <a:off x="47420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4"/>
            <p:cNvSpPr/>
            <p:nvPr/>
          </p:nvSpPr>
          <p:spPr>
            <a:xfrm>
              <a:off x="47429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5"/>
            <p:cNvSpPr/>
            <p:nvPr/>
          </p:nvSpPr>
          <p:spPr>
            <a:xfrm>
              <a:off x="4743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6"/>
            <p:cNvSpPr/>
            <p:nvPr/>
          </p:nvSpPr>
          <p:spPr>
            <a:xfrm>
              <a:off x="4744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7"/>
            <p:cNvSpPr/>
            <p:nvPr/>
          </p:nvSpPr>
          <p:spPr>
            <a:xfrm>
              <a:off x="47459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8"/>
            <p:cNvSpPr/>
            <p:nvPr/>
          </p:nvSpPr>
          <p:spPr>
            <a:xfrm>
              <a:off x="47469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9"/>
            <p:cNvSpPr/>
            <p:nvPr/>
          </p:nvSpPr>
          <p:spPr>
            <a:xfrm>
              <a:off x="4747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40"/>
            <p:cNvSpPr/>
            <p:nvPr/>
          </p:nvSpPr>
          <p:spPr>
            <a:xfrm>
              <a:off x="4748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1"/>
            <p:cNvSpPr/>
            <p:nvPr/>
          </p:nvSpPr>
          <p:spPr>
            <a:xfrm>
              <a:off x="4749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2"/>
            <p:cNvSpPr/>
            <p:nvPr/>
          </p:nvSpPr>
          <p:spPr>
            <a:xfrm>
              <a:off x="47508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3"/>
            <p:cNvSpPr/>
            <p:nvPr/>
          </p:nvSpPr>
          <p:spPr>
            <a:xfrm>
              <a:off x="47518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4"/>
            <p:cNvSpPr/>
            <p:nvPr/>
          </p:nvSpPr>
          <p:spPr>
            <a:xfrm>
              <a:off x="4752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5"/>
            <p:cNvSpPr/>
            <p:nvPr/>
          </p:nvSpPr>
          <p:spPr>
            <a:xfrm>
              <a:off x="4753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6"/>
            <p:cNvSpPr/>
            <p:nvPr/>
          </p:nvSpPr>
          <p:spPr>
            <a:xfrm>
              <a:off x="4754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7"/>
            <p:cNvSpPr/>
            <p:nvPr/>
          </p:nvSpPr>
          <p:spPr>
            <a:xfrm>
              <a:off x="47558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8"/>
            <p:cNvSpPr/>
            <p:nvPr/>
          </p:nvSpPr>
          <p:spPr>
            <a:xfrm>
              <a:off x="47567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9"/>
            <p:cNvSpPr/>
            <p:nvPr/>
          </p:nvSpPr>
          <p:spPr>
            <a:xfrm>
              <a:off x="4757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50"/>
            <p:cNvSpPr/>
            <p:nvPr/>
          </p:nvSpPr>
          <p:spPr>
            <a:xfrm>
              <a:off x="4758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1"/>
            <p:cNvSpPr/>
            <p:nvPr/>
          </p:nvSpPr>
          <p:spPr>
            <a:xfrm>
              <a:off x="47597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2"/>
            <p:cNvSpPr/>
            <p:nvPr/>
          </p:nvSpPr>
          <p:spPr>
            <a:xfrm>
              <a:off x="47607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3"/>
            <p:cNvSpPr/>
            <p:nvPr/>
          </p:nvSpPr>
          <p:spPr>
            <a:xfrm>
              <a:off x="4761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4"/>
            <p:cNvSpPr/>
            <p:nvPr/>
          </p:nvSpPr>
          <p:spPr>
            <a:xfrm>
              <a:off x="4762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5"/>
            <p:cNvSpPr/>
            <p:nvPr/>
          </p:nvSpPr>
          <p:spPr>
            <a:xfrm>
              <a:off x="4763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6"/>
            <p:cNvSpPr/>
            <p:nvPr/>
          </p:nvSpPr>
          <p:spPr>
            <a:xfrm>
              <a:off x="47646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7"/>
            <p:cNvSpPr/>
            <p:nvPr/>
          </p:nvSpPr>
          <p:spPr>
            <a:xfrm>
              <a:off x="47656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8"/>
            <p:cNvSpPr/>
            <p:nvPr/>
          </p:nvSpPr>
          <p:spPr>
            <a:xfrm>
              <a:off x="4766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9"/>
            <p:cNvSpPr/>
            <p:nvPr/>
          </p:nvSpPr>
          <p:spPr>
            <a:xfrm>
              <a:off x="4767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60"/>
            <p:cNvSpPr/>
            <p:nvPr/>
          </p:nvSpPr>
          <p:spPr>
            <a:xfrm>
              <a:off x="4768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1"/>
            <p:cNvSpPr/>
            <p:nvPr/>
          </p:nvSpPr>
          <p:spPr>
            <a:xfrm>
              <a:off x="47696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2"/>
            <p:cNvSpPr/>
            <p:nvPr/>
          </p:nvSpPr>
          <p:spPr>
            <a:xfrm>
              <a:off x="47705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3"/>
            <p:cNvSpPr/>
            <p:nvPr/>
          </p:nvSpPr>
          <p:spPr>
            <a:xfrm>
              <a:off x="4771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4"/>
            <p:cNvSpPr/>
            <p:nvPr/>
          </p:nvSpPr>
          <p:spPr>
            <a:xfrm>
              <a:off x="4772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5"/>
            <p:cNvSpPr/>
            <p:nvPr/>
          </p:nvSpPr>
          <p:spPr>
            <a:xfrm>
              <a:off x="47735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6"/>
            <p:cNvSpPr/>
            <p:nvPr/>
          </p:nvSpPr>
          <p:spPr>
            <a:xfrm>
              <a:off x="47745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7"/>
            <p:cNvSpPr/>
            <p:nvPr/>
          </p:nvSpPr>
          <p:spPr>
            <a:xfrm>
              <a:off x="4775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8"/>
            <p:cNvSpPr/>
            <p:nvPr/>
          </p:nvSpPr>
          <p:spPr>
            <a:xfrm>
              <a:off x="4776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9"/>
            <p:cNvSpPr/>
            <p:nvPr/>
          </p:nvSpPr>
          <p:spPr>
            <a:xfrm>
              <a:off x="4777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70"/>
            <p:cNvSpPr/>
            <p:nvPr/>
          </p:nvSpPr>
          <p:spPr>
            <a:xfrm>
              <a:off x="47784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1"/>
            <p:cNvSpPr/>
            <p:nvPr/>
          </p:nvSpPr>
          <p:spPr>
            <a:xfrm>
              <a:off x="47794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2"/>
            <p:cNvSpPr/>
            <p:nvPr/>
          </p:nvSpPr>
          <p:spPr>
            <a:xfrm>
              <a:off x="4780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3"/>
            <p:cNvSpPr/>
            <p:nvPr/>
          </p:nvSpPr>
          <p:spPr>
            <a:xfrm>
              <a:off x="4781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4"/>
            <p:cNvSpPr/>
            <p:nvPr/>
          </p:nvSpPr>
          <p:spPr>
            <a:xfrm>
              <a:off x="4782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5"/>
            <p:cNvSpPr/>
            <p:nvPr/>
          </p:nvSpPr>
          <p:spPr>
            <a:xfrm>
              <a:off x="47834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6"/>
            <p:cNvSpPr/>
            <p:nvPr/>
          </p:nvSpPr>
          <p:spPr>
            <a:xfrm>
              <a:off x="47843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7"/>
            <p:cNvSpPr/>
            <p:nvPr/>
          </p:nvSpPr>
          <p:spPr>
            <a:xfrm>
              <a:off x="4785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8"/>
            <p:cNvSpPr/>
            <p:nvPr/>
          </p:nvSpPr>
          <p:spPr>
            <a:xfrm>
              <a:off x="4786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9"/>
            <p:cNvSpPr/>
            <p:nvPr/>
          </p:nvSpPr>
          <p:spPr>
            <a:xfrm>
              <a:off x="47873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0"/>
            <p:cNvSpPr/>
            <p:nvPr/>
          </p:nvSpPr>
          <p:spPr>
            <a:xfrm>
              <a:off x="47883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1"/>
            <p:cNvSpPr/>
            <p:nvPr/>
          </p:nvSpPr>
          <p:spPr>
            <a:xfrm>
              <a:off x="4789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2"/>
            <p:cNvSpPr/>
            <p:nvPr/>
          </p:nvSpPr>
          <p:spPr>
            <a:xfrm>
              <a:off x="4790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3"/>
            <p:cNvSpPr/>
            <p:nvPr/>
          </p:nvSpPr>
          <p:spPr>
            <a:xfrm>
              <a:off x="4791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4"/>
            <p:cNvSpPr/>
            <p:nvPr/>
          </p:nvSpPr>
          <p:spPr>
            <a:xfrm>
              <a:off x="47922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5"/>
            <p:cNvSpPr/>
            <p:nvPr/>
          </p:nvSpPr>
          <p:spPr>
            <a:xfrm>
              <a:off x="47932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6"/>
            <p:cNvSpPr/>
            <p:nvPr/>
          </p:nvSpPr>
          <p:spPr>
            <a:xfrm>
              <a:off x="4794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7"/>
            <p:cNvSpPr/>
            <p:nvPr/>
          </p:nvSpPr>
          <p:spPr>
            <a:xfrm>
              <a:off x="4795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8"/>
            <p:cNvSpPr/>
            <p:nvPr/>
          </p:nvSpPr>
          <p:spPr>
            <a:xfrm>
              <a:off x="4796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9"/>
            <p:cNvSpPr/>
            <p:nvPr/>
          </p:nvSpPr>
          <p:spPr>
            <a:xfrm>
              <a:off x="47972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90"/>
            <p:cNvSpPr/>
            <p:nvPr/>
          </p:nvSpPr>
          <p:spPr>
            <a:xfrm>
              <a:off x="47981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1"/>
            <p:cNvSpPr/>
            <p:nvPr/>
          </p:nvSpPr>
          <p:spPr>
            <a:xfrm>
              <a:off x="4799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2"/>
            <p:cNvSpPr/>
            <p:nvPr/>
          </p:nvSpPr>
          <p:spPr>
            <a:xfrm>
              <a:off x="4800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3"/>
            <p:cNvSpPr/>
            <p:nvPr/>
          </p:nvSpPr>
          <p:spPr>
            <a:xfrm>
              <a:off x="48011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4"/>
            <p:cNvSpPr/>
            <p:nvPr/>
          </p:nvSpPr>
          <p:spPr>
            <a:xfrm>
              <a:off x="48021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5"/>
            <p:cNvSpPr/>
            <p:nvPr/>
          </p:nvSpPr>
          <p:spPr>
            <a:xfrm>
              <a:off x="4803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6"/>
            <p:cNvSpPr/>
            <p:nvPr/>
          </p:nvSpPr>
          <p:spPr>
            <a:xfrm>
              <a:off x="4804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7"/>
            <p:cNvSpPr/>
            <p:nvPr/>
          </p:nvSpPr>
          <p:spPr>
            <a:xfrm>
              <a:off x="4805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8"/>
            <p:cNvSpPr/>
            <p:nvPr/>
          </p:nvSpPr>
          <p:spPr>
            <a:xfrm>
              <a:off x="48060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9"/>
            <p:cNvSpPr/>
            <p:nvPr/>
          </p:nvSpPr>
          <p:spPr>
            <a:xfrm>
              <a:off x="48070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400"/>
            <p:cNvSpPr/>
            <p:nvPr/>
          </p:nvSpPr>
          <p:spPr>
            <a:xfrm>
              <a:off x="4808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1"/>
            <p:cNvSpPr/>
            <p:nvPr/>
          </p:nvSpPr>
          <p:spPr>
            <a:xfrm>
              <a:off x="4809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2"/>
            <p:cNvSpPr/>
            <p:nvPr/>
          </p:nvSpPr>
          <p:spPr>
            <a:xfrm>
              <a:off x="4810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3"/>
            <p:cNvSpPr/>
            <p:nvPr/>
          </p:nvSpPr>
          <p:spPr>
            <a:xfrm>
              <a:off x="48110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4"/>
            <p:cNvSpPr/>
            <p:nvPr/>
          </p:nvSpPr>
          <p:spPr>
            <a:xfrm>
              <a:off x="48119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5"/>
            <p:cNvSpPr/>
            <p:nvPr/>
          </p:nvSpPr>
          <p:spPr>
            <a:xfrm>
              <a:off x="4812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6"/>
            <p:cNvSpPr/>
            <p:nvPr/>
          </p:nvSpPr>
          <p:spPr>
            <a:xfrm>
              <a:off x="4813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7"/>
            <p:cNvSpPr/>
            <p:nvPr/>
          </p:nvSpPr>
          <p:spPr>
            <a:xfrm>
              <a:off x="48149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8"/>
            <p:cNvSpPr/>
            <p:nvPr/>
          </p:nvSpPr>
          <p:spPr>
            <a:xfrm>
              <a:off x="48159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9"/>
            <p:cNvSpPr/>
            <p:nvPr/>
          </p:nvSpPr>
          <p:spPr>
            <a:xfrm>
              <a:off x="4816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10"/>
            <p:cNvSpPr/>
            <p:nvPr/>
          </p:nvSpPr>
          <p:spPr>
            <a:xfrm>
              <a:off x="4817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1"/>
            <p:cNvSpPr/>
            <p:nvPr/>
          </p:nvSpPr>
          <p:spPr>
            <a:xfrm>
              <a:off x="4818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2"/>
            <p:cNvSpPr/>
            <p:nvPr/>
          </p:nvSpPr>
          <p:spPr>
            <a:xfrm>
              <a:off x="48198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3"/>
            <p:cNvSpPr/>
            <p:nvPr/>
          </p:nvSpPr>
          <p:spPr>
            <a:xfrm>
              <a:off x="48208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4"/>
            <p:cNvSpPr/>
            <p:nvPr/>
          </p:nvSpPr>
          <p:spPr>
            <a:xfrm>
              <a:off x="4821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5"/>
            <p:cNvSpPr/>
            <p:nvPr/>
          </p:nvSpPr>
          <p:spPr>
            <a:xfrm>
              <a:off x="4822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6"/>
            <p:cNvSpPr/>
            <p:nvPr/>
          </p:nvSpPr>
          <p:spPr>
            <a:xfrm>
              <a:off x="4823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7"/>
            <p:cNvSpPr/>
            <p:nvPr/>
          </p:nvSpPr>
          <p:spPr>
            <a:xfrm>
              <a:off x="48248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8"/>
            <p:cNvSpPr/>
            <p:nvPr/>
          </p:nvSpPr>
          <p:spPr>
            <a:xfrm>
              <a:off x="48257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9"/>
            <p:cNvSpPr/>
            <p:nvPr/>
          </p:nvSpPr>
          <p:spPr>
            <a:xfrm>
              <a:off x="4826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20"/>
            <p:cNvSpPr/>
            <p:nvPr/>
          </p:nvSpPr>
          <p:spPr>
            <a:xfrm>
              <a:off x="4827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1"/>
            <p:cNvSpPr/>
            <p:nvPr/>
          </p:nvSpPr>
          <p:spPr>
            <a:xfrm>
              <a:off x="48287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2"/>
            <p:cNvSpPr/>
            <p:nvPr/>
          </p:nvSpPr>
          <p:spPr>
            <a:xfrm>
              <a:off x="48297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3"/>
            <p:cNvSpPr/>
            <p:nvPr/>
          </p:nvSpPr>
          <p:spPr>
            <a:xfrm>
              <a:off x="4830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4"/>
            <p:cNvSpPr/>
            <p:nvPr/>
          </p:nvSpPr>
          <p:spPr>
            <a:xfrm>
              <a:off x="4831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5"/>
            <p:cNvSpPr/>
            <p:nvPr/>
          </p:nvSpPr>
          <p:spPr>
            <a:xfrm>
              <a:off x="483269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6"/>
            <p:cNvSpPr/>
            <p:nvPr/>
          </p:nvSpPr>
          <p:spPr>
            <a:xfrm>
              <a:off x="48336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7"/>
            <p:cNvSpPr/>
            <p:nvPr/>
          </p:nvSpPr>
          <p:spPr>
            <a:xfrm>
              <a:off x="48346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8"/>
            <p:cNvSpPr/>
            <p:nvPr/>
          </p:nvSpPr>
          <p:spPr>
            <a:xfrm>
              <a:off x="4835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9"/>
            <p:cNvSpPr/>
            <p:nvPr/>
          </p:nvSpPr>
          <p:spPr>
            <a:xfrm>
              <a:off x="4836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30"/>
            <p:cNvSpPr/>
            <p:nvPr/>
          </p:nvSpPr>
          <p:spPr>
            <a:xfrm>
              <a:off x="4837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1"/>
            <p:cNvSpPr/>
            <p:nvPr/>
          </p:nvSpPr>
          <p:spPr>
            <a:xfrm>
              <a:off x="48386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2"/>
            <p:cNvSpPr/>
            <p:nvPr/>
          </p:nvSpPr>
          <p:spPr>
            <a:xfrm>
              <a:off x="48395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3"/>
            <p:cNvSpPr/>
            <p:nvPr/>
          </p:nvSpPr>
          <p:spPr>
            <a:xfrm>
              <a:off x="4840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4"/>
            <p:cNvSpPr/>
            <p:nvPr/>
          </p:nvSpPr>
          <p:spPr>
            <a:xfrm>
              <a:off x="4841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5"/>
            <p:cNvSpPr/>
            <p:nvPr/>
          </p:nvSpPr>
          <p:spPr>
            <a:xfrm>
              <a:off x="48425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6"/>
            <p:cNvSpPr/>
            <p:nvPr/>
          </p:nvSpPr>
          <p:spPr>
            <a:xfrm>
              <a:off x="48435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7"/>
            <p:cNvSpPr/>
            <p:nvPr/>
          </p:nvSpPr>
          <p:spPr>
            <a:xfrm>
              <a:off x="4844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8"/>
            <p:cNvSpPr/>
            <p:nvPr/>
          </p:nvSpPr>
          <p:spPr>
            <a:xfrm>
              <a:off x="4845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9"/>
            <p:cNvSpPr/>
            <p:nvPr/>
          </p:nvSpPr>
          <p:spPr>
            <a:xfrm>
              <a:off x="4846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40"/>
            <p:cNvSpPr/>
            <p:nvPr/>
          </p:nvSpPr>
          <p:spPr>
            <a:xfrm>
              <a:off x="48474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1"/>
            <p:cNvSpPr/>
            <p:nvPr/>
          </p:nvSpPr>
          <p:spPr>
            <a:xfrm>
              <a:off x="48484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2"/>
            <p:cNvSpPr/>
            <p:nvPr/>
          </p:nvSpPr>
          <p:spPr>
            <a:xfrm>
              <a:off x="4849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3"/>
            <p:cNvSpPr/>
            <p:nvPr/>
          </p:nvSpPr>
          <p:spPr>
            <a:xfrm>
              <a:off x="4850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4"/>
            <p:cNvSpPr/>
            <p:nvPr/>
          </p:nvSpPr>
          <p:spPr>
            <a:xfrm>
              <a:off x="4851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5"/>
            <p:cNvSpPr/>
            <p:nvPr/>
          </p:nvSpPr>
          <p:spPr>
            <a:xfrm>
              <a:off x="48524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6"/>
            <p:cNvSpPr/>
            <p:nvPr/>
          </p:nvSpPr>
          <p:spPr>
            <a:xfrm>
              <a:off x="4853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7"/>
            <p:cNvSpPr/>
            <p:nvPr/>
          </p:nvSpPr>
          <p:spPr>
            <a:xfrm>
              <a:off x="4854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8"/>
            <p:cNvSpPr/>
            <p:nvPr/>
          </p:nvSpPr>
          <p:spPr>
            <a:xfrm>
              <a:off x="4855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9"/>
            <p:cNvSpPr/>
            <p:nvPr/>
          </p:nvSpPr>
          <p:spPr>
            <a:xfrm>
              <a:off x="48563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50"/>
            <p:cNvSpPr/>
            <p:nvPr/>
          </p:nvSpPr>
          <p:spPr>
            <a:xfrm>
              <a:off x="48573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1"/>
            <p:cNvSpPr/>
            <p:nvPr/>
          </p:nvSpPr>
          <p:spPr>
            <a:xfrm>
              <a:off x="4858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2"/>
            <p:cNvSpPr/>
            <p:nvPr/>
          </p:nvSpPr>
          <p:spPr>
            <a:xfrm>
              <a:off x="4859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3"/>
            <p:cNvSpPr/>
            <p:nvPr/>
          </p:nvSpPr>
          <p:spPr>
            <a:xfrm>
              <a:off x="4860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4"/>
            <p:cNvSpPr/>
            <p:nvPr/>
          </p:nvSpPr>
          <p:spPr>
            <a:xfrm>
              <a:off x="48612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5"/>
            <p:cNvSpPr/>
            <p:nvPr/>
          </p:nvSpPr>
          <p:spPr>
            <a:xfrm>
              <a:off x="48622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6"/>
            <p:cNvSpPr/>
            <p:nvPr/>
          </p:nvSpPr>
          <p:spPr>
            <a:xfrm>
              <a:off x="4863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7"/>
            <p:cNvSpPr/>
            <p:nvPr/>
          </p:nvSpPr>
          <p:spPr>
            <a:xfrm>
              <a:off x="4864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8"/>
            <p:cNvSpPr/>
            <p:nvPr/>
          </p:nvSpPr>
          <p:spPr>
            <a:xfrm>
              <a:off x="4865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9"/>
            <p:cNvSpPr/>
            <p:nvPr/>
          </p:nvSpPr>
          <p:spPr>
            <a:xfrm>
              <a:off x="48662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60"/>
            <p:cNvSpPr/>
            <p:nvPr/>
          </p:nvSpPr>
          <p:spPr>
            <a:xfrm>
              <a:off x="4867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1"/>
            <p:cNvSpPr/>
            <p:nvPr/>
          </p:nvSpPr>
          <p:spPr>
            <a:xfrm>
              <a:off x="4868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2"/>
            <p:cNvSpPr/>
            <p:nvPr/>
          </p:nvSpPr>
          <p:spPr>
            <a:xfrm>
              <a:off x="4869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3"/>
            <p:cNvSpPr/>
            <p:nvPr/>
          </p:nvSpPr>
          <p:spPr>
            <a:xfrm>
              <a:off x="48701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4"/>
            <p:cNvSpPr/>
            <p:nvPr/>
          </p:nvSpPr>
          <p:spPr>
            <a:xfrm>
              <a:off x="48711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5"/>
            <p:cNvSpPr/>
            <p:nvPr/>
          </p:nvSpPr>
          <p:spPr>
            <a:xfrm>
              <a:off x="4872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6"/>
            <p:cNvSpPr/>
            <p:nvPr/>
          </p:nvSpPr>
          <p:spPr>
            <a:xfrm>
              <a:off x="4873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7"/>
            <p:cNvSpPr/>
            <p:nvPr/>
          </p:nvSpPr>
          <p:spPr>
            <a:xfrm>
              <a:off x="4874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8"/>
            <p:cNvSpPr/>
            <p:nvPr/>
          </p:nvSpPr>
          <p:spPr>
            <a:xfrm>
              <a:off x="48750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9"/>
            <p:cNvSpPr/>
            <p:nvPr/>
          </p:nvSpPr>
          <p:spPr>
            <a:xfrm>
              <a:off x="48760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70"/>
            <p:cNvSpPr/>
            <p:nvPr/>
          </p:nvSpPr>
          <p:spPr>
            <a:xfrm>
              <a:off x="4877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1"/>
            <p:cNvSpPr/>
            <p:nvPr/>
          </p:nvSpPr>
          <p:spPr>
            <a:xfrm>
              <a:off x="4878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2"/>
            <p:cNvSpPr/>
            <p:nvPr/>
          </p:nvSpPr>
          <p:spPr>
            <a:xfrm>
              <a:off x="48790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3"/>
            <p:cNvSpPr/>
            <p:nvPr/>
          </p:nvSpPr>
          <p:spPr>
            <a:xfrm>
              <a:off x="48800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4"/>
            <p:cNvSpPr/>
            <p:nvPr/>
          </p:nvSpPr>
          <p:spPr>
            <a:xfrm>
              <a:off x="4881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5"/>
            <p:cNvSpPr/>
            <p:nvPr/>
          </p:nvSpPr>
          <p:spPr>
            <a:xfrm>
              <a:off x="4881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6"/>
            <p:cNvSpPr/>
            <p:nvPr/>
          </p:nvSpPr>
          <p:spPr>
            <a:xfrm>
              <a:off x="4882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7"/>
            <p:cNvSpPr/>
            <p:nvPr/>
          </p:nvSpPr>
          <p:spPr>
            <a:xfrm>
              <a:off x="48839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8"/>
            <p:cNvSpPr/>
            <p:nvPr/>
          </p:nvSpPr>
          <p:spPr>
            <a:xfrm>
              <a:off x="48849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9"/>
            <p:cNvSpPr/>
            <p:nvPr/>
          </p:nvSpPr>
          <p:spPr>
            <a:xfrm>
              <a:off x="4885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80"/>
            <p:cNvSpPr/>
            <p:nvPr/>
          </p:nvSpPr>
          <p:spPr>
            <a:xfrm>
              <a:off x="4886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1"/>
            <p:cNvSpPr/>
            <p:nvPr/>
          </p:nvSpPr>
          <p:spPr>
            <a:xfrm>
              <a:off x="4887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2"/>
            <p:cNvSpPr/>
            <p:nvPr/>
          </p:nvSpPr>
          <p:spPr>
            <a:xfrm>
              <a:off x="48888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3"/>
            <p:cNvSpPr/>
            <p:nvPr/>
          </p:nvSpPr>
          <p:spPr>
            <a:xfrm>
              <a:off x="48898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4"/>
            <p:cNvSpPr/>
            <p:nvPr/>
          </p:nvSpPr>
          <p:spPr>
            <a:xfrm>
              <a:off x="4890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5"/>
            <p:cNvSpPr/>
            <p:nvPr/>
          </p:nvSpPr>
          <p:spPr>
            <a:xfrm>
              <a:off x="4891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6"/>
            <p:cNvSpPr/>
            <p:nvPr/>
          </p:nvSpPr>
          <p:spPr>
            <a:xfrm>
              <a:off x="48928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7"/>
            <p:cNvSpPr/>
            <p:nvPr/>
          </p:nvSpPr>
          <p:spPr>
            <a:xfrm>
              <a:off x="48938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8"/>
            <p:cNvSpPr/>
            <p:nvPr/>
          </p:nvSpPr>
          <p:spPr>
            <a:xfrm>
              <a:off x="4894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9"/>
            <p:cNvSpPr/>
            <p:nvPr/>
          </p:nvSpPr>
          <p:spPr>
            <a:xfrm>
              <a:off x="4895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0"/>
            <p:cNvSpPr/>
            <p:nvPr/>
          </p:nvSpPr>
          <p:spPr>
            <a:xfrm>
              <a:off x="4896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1"/>
            <p:cNvSpPr/>
            <p:nvPr/>
          </p:nvSpPr>
          <p:spPr>
            <a:xfrm>
              <a:off x="48977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2"/>
            <p:cNvSpPr/>
            <p:nvPr/>
          </p:nvSpPr>
          <p:spPr>
            <a:xfrm>
              <a:off x="48987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3"/>
            <p:cNvSpPr/>
            <p:nvPr/>
          </p:nvSpPr>
          <p:spPr>
            <a:xfrm>
              <a:off x="4899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4"/>
            <p:cNvSpPr/>
            <p:nvPr/>
          </p:nvSpPr>
          <p:spPr>
            <a:xfrm>
              <a:off x="4900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5"/>
            <p:cNvSpPr/>
            <p:nvPr/>
          </p:nvSpPr>
          <p:spPr>
            <a:xfrm>
              <a:off x="4901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6"/>
            <p:cNvSpPr/>
            <p:nvPr/>
          </p:nvSpPr>
          <p:spPr>
            <a:xfrm>
              <a:off x="49026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7"/>
            <p:cNvSpPr/>
            <p:nvPr/>
          </p:nvSpPr>
          <p:spPr>
            <a:xfrm>
              <a:off x="49036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8"/>
            <p:cNvSpPr/>
            <p:nvPr/>
          </p:nvSpPr>
          <p:spPr>
            <a:xfrm>
              <a:off x="4904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9"/>
            <p:cNvSpPr/>
            <p:nvPr/>
          </p:nvSpPr>
          <p:spPr>
            <a:xfrm>
              <a:off x="4905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500"/>
            <p:cNvSpPr/>
            <p:nvPr/>
          </p:nvSpPr>
          <p:spPr>
            <a:xfrm>
              <a:off x="49066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1"/>
            <p:cNvSpPr/>
            <p:nvPr/>
          </p:nvSpPr>
          <p:spPr>
            <a:xfrm>
              <a:off x="49076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2"/>
            <p:cNvSpPr/>
            <p:nvPr/>
          </p:nvSpPr>
          <p:spPr>
            <a:xfrm>
              <a:off x="4908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3"/>
            <p:cNvSpPr/>
            <p:nvPr/>
          </p:nvSpPr>
          <p:spPr>
            <a:xfrm>
              <a:off x="4909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4"/>
            <p:cNvSpPr/>
            <p:nvPr/>
          </p:nvSpPr>
          <p:spPr>
            <a:xfrm>
              <a:off x="4910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5"/>
            <p:cNvSpPr/>
            <p:nvPr/>
          </p:nvSpPr>
          <p:spPr>
            <a:xfrm>
              <a:off x="49115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6"/>
            <p:cNvSpPr/>
            <p:nvPr/>
          </p:nvSpPr>
          <p:spPr>
            <a:xfrm>
              <a:off x="49125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7"/>
            <p:cNvSpPr/>
            <p:nvPr/>
          </p:nvSpPr>
          <p:spPr>
            <a:xfrm>
              <a:off x="4913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8"/>
            <p:cNvSpPr/>
            <p:nvPr/>
          </p:nvSpPr>
          <p:spPr>
            <a:xfrm>
              <a:off x="4914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9"/>
            <p:cNvSpPr/>
            <p:nvPr/>
          </p:nvSpPr>
          <p:spPr>
            <a:xfrm>
              <a:off x="4915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10"/>
            <p:cNvSpPr/>
            <p:nvPr/>
          </p:nvSpPr>
          <p:spPr>
            <a:xfrm>
              <a:off x="49164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1"/>
            <p:cNvSpPr/>
            <p:nvPr/>
          </p:nvSpPr>
          <p:spPr>
            <a:xfrm>
              <a:off x="491747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2"/>
            <p:cNvSpPr/>
            <p:nvPr/>
          </p:nvSpPr>
          <p:spPr>
            <a:xfrm>
              <a:off x="4918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3"/>
            <p:cNvSpPr/>
            <p:nvPr/>
          </p:nvSpPr>
          <p:spPr>
            <a:xfrm>
              <a:off x="4919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4"/>
            <p:cNvSpPr/>
            <p:nvPr/>
          </p:nvSpPr>
          <p:spPr>
            <a:xfrm>
              <a:off x="49204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5"/>
            <p:cNvSpPr/>
            <p:nvPr/>
          </p:nvSpPr>
          <p:spPr>
            <a:xfrm>
              <a:off x="49214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6"/>
            <p:cNvSpPr/>
            <p:nvPr/>
          </p:nvSpPr>
          <p:spPr>
            <a:xfrm>
              <a:off x="4922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7"/>
            <p:cNvSpPr/>
            <p:nvPr/>
          </p:nvSpPr>
          <p:spPr>
            <a:xfrm>
              <a:off x="4923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8"/>
            <p:cNvSpPr/>
            <p:nvPr/>
          </p:nvSpPr>
          <p:spPr>
            <a:xfrm>
              <a:off x="4924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9"/>
            <p:cNvSpPr/>
            <p:nvPr/>
          </p:nvSpPr>
          <p:spPr>
            <a:xfrm>
              <a:off x="49253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20"/>
            <p:cNvSpPr/>
            <p:nvPr/>
          </p:nvSpPr>
          <p:spPr>
            <a:xfrm>
              <a:off x="49263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1"/>
            <p:cNvSpPr/>
            <p:nvPr/>
          </p:nvSpPr>
          <p:spPr>
            <a:xfrm>
              <a:off x="4927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2"/>
            <p:cNvSpPr/>
            <p:nvPr/>
          </p:nvSpPr>
          <p:spPr>
            <a:xfrm>
              <a:off x="4928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3"/>
            <p:cNvSpPr/>
            <p:nvPr/>
          </p:nvSpPr>
          <p:spPr>
            <a:xfrm>
              <a:off x="4929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4"/>
            <p:cNvSpPr/>
            <p:nvPr/>
          </p:nvSpPr>
          <p:spPr>
            <a:xfrm>
              <a:off x="49302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5"/>
            <p:cNvSpPr/>
            <p:nvPr/>
          </p:nvSpPr>
          <p:spPr>
            <a:xfrm>
              <a:off x="49312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6"/>
            <p:cNvSpPr/>
            <p:nvPr/>
          </p:nvSpPr>
          <p:spPr>
            <a:xfrm>
              <a:off x="4932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7"/>
            <p:cNvSpPr/>
            <p:nvPr/>
          </p:nvSpPr>
          <p:spPr>
            <a:xfrm>
              <a:off x="4933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8"/>
            <p:cNvSpPr/>
            <p:nvPr/>
          </p:nvSpPr>
          <p:spPr>
            <a:xfrm>
              <a:off x="49342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9"/>
            <p:cNvSpPr/>
            <p:nvPr/>
          </p:nvSpPr>
          <p:spPr>
            <a:xfrm>
              <a:off x="49352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30"/>
            <p:cNvSpPr/>
            <p:nvPr/>
          </p:nvSpPr>
          <p:spPr>
            <a:xfrm>
              <a:off x="4936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1"/>
            <p:cNvSpPr/>
            <p:nvPr/>
          </p:nvSpPr>
          <p:spPr>
            <a:xfrm>
              <a:off x="4937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2"/>
            <p:cNvSpPr/>
            <p:nvPr/>
          </p:nvSpPr>
          <p:spPr>
            <a:xfrm>
              <a:off x="4938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3"/>
            <p:cNvSpPr/>
            <p:nvPr/>
          </p:nvSpPr>
          <p:spPr>
            <a:xfrm>
              <a:off x="49391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4"/>
            <p:cNvSpPr/>
            <p:nvPr/>
          </p:nvSpPr>
          <p:spPr>
            <a:xfrm>
              <a:off x="49401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5"/>
            <p:cNvSpPr/>
            <p:nvPr/>
          </p:nvSpPr>
          <p:spPr>
            <a:xfrm>
              <a:off x="4941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6"/>
            <p:cNvSpPr/>
            <p:nvPr/>
          </p:nvSpPr>
          <p:spPr>
            <a:xfrm>
              <a:off x="4942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7"/>
            <p:cNvSpPr/>
            <p:nvPr/>
          </p:nvSpPr>
          <p:spPr>
            <a:xfrm>
              <a:off x="4943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8"/>
            <p:cNvSpPr/>
            <p:nvPr/>
          </p:nvSpPr>
          <p:spPr>
            <a:xfrm>
              <a:off x="49440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9"/>
            <p:cNvSpPr/>
            <p:nvPr/>
          </p:nvSpPr>
          <p:spPr>
            <a:xfrm>
              <a:off x="49450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40"/>
            <p:cNvSpPr/>
            <p:nvPr/>
          </p:nvSpPr>
          <p:spPr>
            <a:xfrm>
              <a:off x="4946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1"/>
            <p:cNvSpPr/>
            <p:nvPr/>
          </p:nvSpPr>
          <p:spPr>
            <a:xfrm>
              <a:off x="4947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2"/>
            <p:cNvSpPr/>
            <p:nvPr/>
          </p:nvSpPr>
          <p:spPr>
            <a:xfrm>
              <a:off x="49480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3"/>
            <p:cNvSpPr/>
            <p:nvPr/>
          </p:nvSpPr>
          <p:spPr>
            <a:xfrm>
              <a:off x="49490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4"/>
            <p:cNvSpPr/>
            <p:nvPr/>
          </p:nvSpPr>
          <p:spPr>
            <a:xfrm>
              <a:off x="4950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5"/>
            <p:cNvSpPr/>
            <p:nvPr/>
          </p:nvSpPr>
          <p:spPr>
            <a:xfrm>
              <a:off x="4950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6"/>
            <p:cNvSpPr/>
            <p:nvPr/>
          </p:nvSpPr>
          <p:spPr>
            <a:xfrm>
              <a:off x="4951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7"/>
            <p:cNvSpPr/>
            <p:nvPr/>
          </p:nvSpPr>
          <p:spPr>
            <a:xfrm>
              <a:off x="49529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8"/>
            <p:cNvSpPr/>
            <p:nvPr/>
          </p:nvSpPr>
          <p:spPr>
            <a:xfrm>
              <a:off x="49539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9"/>
            <p:cNvSpPr/>
            <p:nvPr/>
          </p:nvSpPr>
          <p:spPr>
            <a:xfrm>
              <a:off x="4954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50"/>
            <p:cNvSpPr/>
            <p:nvPr/>
          </p:nvSpPr>
          <p:spPr>
            <a:xfrm>
              <a:off x="4955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1"/>
            <p:cNvSpPr/>
            <p:nvPr/>
          </p:nvSpPr>
          <p:spPr>
            <a:xfrm>
              <a:off x="4956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2"/>
            <p:cNvSpPr/>
            <p:nvPr/>
          </p:nvSpPr>
          <p:spPr>
            <a:xfrm>
              <a:off x="49578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3"/>
            <p:cNvSpPr/>
            <p:nvPr/>
          </p:nvSpPr>
          <p:spPr>
            <a:xfrm>
              <a:off x="49588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4"/>
            <p:cNvSpPr/>
            <p:nvPr/>
          </p:nvSpPr>
          <p:spPr>
            <a:xfrm>
              <a:off x="4959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5"/>
            <p:cNvSpPr/>
            <p:nvPr/>
          </p:nvSpPr>
          <p:spPr>
            <a:xfrm>
              <a:off x="4960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6"/>
            <p:cNvSpPr/>
            <p:nvPr/>
          </p:nvSpPr>
          <p:spPr>
            <a:xfrm>
              <a:off x="49618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7"/>
            <p:cNvSpPr/>
            <p:nvPr/>
          </p:nvSpPr>
          <p:spPr>
            <a:xfrm>
              <a:off x="49628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8"/>
            <p:cNvSpPr/>
            <p:nvPr/>
          </p:nvSpPr>
          <p:spPr>
            <a:xfrm>
              <a:off x="4963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9"/>
            <p:cNvSpPr/>
            <p:nvPr/>
          </p:nvSpPr>
          <p:spPr>
            <a:xfrm>
              <a:off x="4964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60"/>
            <p:cNvSpPr/>
            <p:nvPr/>
          </p:nvSpPr>
          <p:spPr>
            <a:xfrm>
              <a:off x="4965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1"/>
            <p:cNvSpPr/>
            <p:nvPr/>
          </p:nvSpPr>
          <p:spPr>
            <a:xfrm>
              <a:off x="49667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2"/>
            <p:cNvSpPr/>
            <p:nvPr/>
          </p:nvSpPr>
          <p:spPr>
            <a:xfrm>
              <a:off x="49677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3"/>
            <p:cNvSpPr/>
            <p:nvPr/>
          </p:nvSpPr>
          <p:spPr>
            <a:xfrm>
              <a:off x="4968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4"/>
            <p:cNvSpPr/>
            <p:nvPr/>
          </p:nvSpPr>
          <p:spPr>
            <a:xfrm>
              <a:off x="4969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5"/>
            <p:cNvSpPr/>
            <p:nvPr/>
          </p:nvSpPr>
          <p:spPr>
            <a:xfrm>
              <a:off x="4970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6"/>
            <p:cNvSpPr/>
            <p:nvPr/>
          </p:nvSpPr>
          <p:spPr>
            <a:xfrm>
              <a:off x="49716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7"/>
            <p:cNvSpPr/>
            <p:nvPr/>
          </p:nvSpPr>
          <p:spPr>
            <a:xfrm>
              <a:off x="49726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8"/>
            <p:cNvSpPr/>
            <p:nvPr/>
          </p:nvSpPr>
          <p:spPr>
            <a:xfrm>
              <a:off x="4973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9"/>
            <p:cNvSpPr/>
            <p:nvPr/>
          </p:nvSpPr>
          <p:spPr>
            <a:xfrm>
              <a:off x="4974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70"/>
            <p:cNvSpPr/>
            <p:nvPr/>
          </p:nvSpPr>
          <p:spPr>
            <a:xfrm>
              <a:off x="49756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1"/>
            <p:cNvSpPr/>
            <p:nvPr/>
          </p:nvSpPr>
          <p:spPr>
            <a:xfrm>
              <a:off x="49766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2"/>
            <p:cNvSpPr/>
            <p:nvPr/>
          </p:nvSpPr>
          <p:spPr>
            <a:xfrm>
              <a:off x="4977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3"/>
            <p:cNvSpPr/>
            <p:nvPr/>
          </p:nvSpPr>
          <p:spPr>
            <a:xfrm>
              <a:off x="4978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4"/>
            <p:cNvSpPr/>
            <p:nvPr/>
          </p:nvSpPr>
          <p:spPr>
            <a:xfrm>
              <a:off x="4979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5"/>
            <p:cNvSpPr/>
            <p:nvPr/>
          </p:nvSpPr>
          <p:spPr>
            <a:xfrm>
              <a:off x="49805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6"/>
            <p:cNvSpPr/>
            <p:nvPr/>
          </p:nvSpPr>
          <p:spPr>
            <a:xfrm>
              <a:off x="49815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7"/>
            <p:cNvSpPr/>
            <p:nvPr/>
          </p:nvSpPr>
          <p:spPr>
            <a:xfrm>
              <a:off x="4982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8"/>
            <p:cNvSpPr/>
            <p:nvPr/>
          </p:nvSpPr>
          <p:spPr>
            <a:xfrm>
              <a:off x="4983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9"/>
            <p:cNvSpPr/>
            <p:nvPr/>
          </p:nvSpPr>
          <p:spPr>
            <a:xfrm>
              <a:off x="4984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80"/>
            <p:cNvSpPr/>
            <p:nvPr/>
          </p:nvSpPr>
          <p:spPr>
            <a:xfrm>
              <a:off x="49854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1"/>
            <p:cNvSpPr/>
            <p:nvPr/>
          </p:nvSpPr>
          <p:spPr>
            <a:xfrm>
              <a:off x="49864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2"/>
            <p:cNvSpPr/>
            <p:nvPr/>
          </p:nvSpPr>
          <p:spPr>
            <a:xfrm>
              <a:off x="4987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3"/>
            <p:cNvSpPr/>
            <p:nvPr/>
          </p:nvSpPr>
          <p:spPr>
            <a:xfrm>
              <a:off x="4988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4"/>
            <p:cNvSpPr/>
            <p:nvPr/>
          </p:nvSpPr>
          <p:spPr>
            <a:xfrm>
              <a:off x="49894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5"/>
            <p:cNvSpPr/>
            <p:nvPr/>
          </p:nvSpPr>
          <p:spPr>
            <a:xfrm>
              <a:off x="49904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6"/>
            <p:cNvSpPr/>
            <p:nvPr/>
          </p:nvSpPr>
          <p:spPr>
            <a:xfrm>
              <a:off x="4991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7"/>
            <p:cNvSpPr/>
            <p:nvPr/>
          </p:nvSpPr>
          <p:spPr>
            <a:xfrm>
              <a:off x="4992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8"/>
            <p:cNvSpPr/>
            <p:nvPr/>
          </p:nvSpPr>
          <p:spPr>
            <a:xfrm>
              <a:off x="4993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9"/>
            <p:cNvSpPr/>
            <p:nvPr/>
          </p:nvSpPr>
          <p:spPr>
            <a:xfrm>
              <a:off x="49943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90"/>
            <p:cNvSpPr/>
            <p:nvPr/>
          </p:nvSpPr>
          <p:spPr>
            <a:xfrm>
              <a:off x="49953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1"/>
            <p:cNvSpPr/>
            <p:nvPr/>
          </p:nvSpPr>
          <p:spPr>
            <a:xfrm>
              <a:off x="4996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2"/>
            <p:cNvSpPr/>
            <p:nvPr/>
          </p:nvSpPr>
          <p:spPr>
            <a:xfrm>
              <a:off x="4997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3"/>
            <p:cNvSpPr/>
            <p:nvPr/>
          </p:nvSpPr>
          <p:spPr>
            <a:xfrm>
              <a:off x="4998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4"/>
            <p:cNvSpPr/>
            <p:nvPr/>
          </p:nvSpPr>
          <p:spPr>
            <a:xfrm>
              <a:off x="49992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5"/>
            <p:cNvSpPr/>
            <p:nvPr/>
          </p:nvSpPr>
          <p:spPr>
            <a:xfrm>
              <a:off x="50002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6"/>
            <p:cNvSpPr/>
            <p:nvPr/>
          </p:nvSpPr>
          <p:spPr>
            <a:xfrm>
              <a:off x="5001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7"/>
            <p:cNvSpPr/>
            <p:nvPr/>
          </p:nvSpPr>
          <p:spPr>
            <a:xfrm>
              <a:off x="5002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8"/>
            <p:cNvSpPr/>
            <p:nvPr/>
          </p:nvSpPr>
          <p:spPr>
            <a:xfrm>
              <a:off x="50032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9"/>
            <p:cNvSpPr/>
            <p:nvPr/>
          </p:nvSpPr>
          <p:spPr>
            <a:xfrm>
              <a:off x="50042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600"/>
            <p:cNvSpPr/>
            <p:nvPr/>
          </p:nvSpPr>
          <p:spPr>
            <a:xfrm>
              <a:off x="5005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1"/>
            <p:cNvSpPr/>
            <p:nvPr/>
          </p:nvSpPr>
          <p:spPr>
            <a:xfrm>
              <a:off x="5006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2"/>
            <p:cNvSpPr/>
            <p:nvPr/>
          </p:nvSpPr>
          <p:spPr>
            <a:xfrm>
              <a:off x="5007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3"/>
            <p:cNvSpPr/>
            <p:nvPr/>
          </p:nvSpPr>
          <p:spPr>
            <a:xfrm>
              <a:off x="50081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4"/>
            <p:cNvSpPr/>
            <p:nvPr/>
          </p:nvSpPr>
          <p:spPr>
            <a:xfrm>
              <a:off x="50091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5"/>
            <p:cNvSpPr/>
            <p:nvPr/>
          </p:nvSpPr>
          <p:spPr>
            <a:xfrm>
              <a:off x="5010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6"/>
            <p:cNvSpPr/>
            <p:nvPr/>
          </p:nvSpPr>
          <p:spPr>
            <a:xfrm>
              <a:off x="5011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7"/>
            <p:cNvSpPr/>
            <p:nvPr/>
          </p:nvSpPr>
          <p:spPr>
            <a:xfrm>
              <a:off x="5012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8"/>
            <p:cNvSpPr/>
            <p:nvPr/>
          </p:nvSpPr>
          <p:spPr>
            <a:xfrm>
              <a:off x="50130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9"/>
            <p:cNvSpPr/>
            <p:nvPr/>
          </p:nvSpPr>
          <p:spPr>
            <a:xfrm>
              <a:off x="50140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10"/>
            <p:cNvSpPr/>
            <p:nvPr/>
          </p:nvSpPr>
          <p:spPr>
            <a:xfrm>
              <a:off x="5015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1"/>
            <p:cNvSpPr/>
            <p:nvPr/>
          </p:nvSpPr>
          <p:spPr>
            <a:xfrm>
              <a:off x="5016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2"/>
            <p:cNvSpPr/>
            <p:nvPr/>
          </p:nvSpPr>
          <p:spPr>
            <a:xfrm>
              <a:off x="50170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3"/>
            <p:cNvSpPr/>
            <p:nvPr/>
          </p:nvSpPr>
          <p:spPr>
            <a:xfrm>
              <a:off x="50180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4"/>
            <p:cNvSpPr/>
            <p:nvPr/>
          </p:nvSpPr>
          <p:spPr>
            <a:xfrm>
              <a:off x="5019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5"/>
            <p:cNvSpPr/>
            <p:nvPr/>
          </p:nvSpPr>
          <p:spPr>
            <a:xfrm>
              <a:off x="5019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6"/>
            <p:cNvSpPr/>
            <p:nvPr/>
          </p:nvSpPr>
          <p:spPr>
            <a:xfrm>
              <a:off x="5020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7"/>
            <p:cNvSpPr/>
            <p:nvPr/>
          </p:nvSpPr>
          <p:spPr>
            <a:xfrm>
              <a:off x="50219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8"/>
            <p:cNvSpPr/>
            <p:nvPr/>
          </p:nvSpPr>
          <p:spPr>
            <a:xfrm>
              <a:off x="50229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9"/>
            <p:cNvSpPr/>
            <p:nvPr/>
          </p:nvSpPr>
          <p:spPr>
            <a:xfrm>
              <a:off x="5023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20"/>
            <p:cNvSpPr/>
            <p:nvPr/>
          </p:nvSpPr>
          <p:spPr>
            <a:xfrm>
              <a:off x="5024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1"/>
            <p:cNvSpPr/>
            <p:nvPr/>
          </p:nvSpPr>
          <p:spPr>
            <a:xfrm>
              <a:off x="5025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2"/>
            <p:cNvSpPr/>
            <p:nvPr/>
          </p:nvSpPr>
          <p:spPr>
            <a:xfrm>
              <a:off x="50268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3"/>
            <p:cNvSpPr/>
            <p:nvPr/>
          </p:nvSpPr>
          <p:spPr>
            <a:xfrm>
              <a:off x="50278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4"/>
            <p:cNvSpPr/>
            <p:nvPr/>
          </p:nvSpPr>
          <p:spPr>
            <a:xfrm>
              <a:off x="5028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5"/>
            <p:cNvSpPr/>
            <p:nvPr/>
          </p:nvSpPr>
          <p:spPr>
            <a:xfrm>
              <a:off x="5029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6"/>
            <p:cNvSpPr/>
            <p:nvPr/>
          </p:nvSpPr>
          <p:spPr>
            <a:xfrm>
              <a:off x="50308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7"/>
            <p:cNvSpPr/>
            <p:nvPr/>
          </p:nvSpPr>
          <p:spPr>
            <a:xfrm>
              <a:off x="50318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8"/>
            <p:cNvSpPr/>
            <p:nvPr/>
          </p:nvSpPr>
          <p:spPr>
            <a:xfrm>
              <a:off x="5032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9"/>
            <p:cNvSpPr/>
            <p:nvPr/>
          </p:nvSpPr>
          <p:spPr>
            <a:xfrm>
              <a:off x="5033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30"/>
            <p:cNvSpPr/>
            <p:nvPr/>
          </p:nvSpPr>
          <p:spPr>
            <a:xfrm>
              <a:off x="5034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1"/>
            <p:cNvSpPr/>
            <p:nvPr/>
          </p:nvSpPr>
          <p:spPr>
            <a:xfrm>
              <a:off x="50357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2"/>
            <p:cNvSpPr/>
            <p:nvPr/>
          </p:nvSpPr>
          <p:spPr>
            <a:xfrm>
              <a:off x="50367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3"/>
            <p:cNvSpPr/>
            <p:nvPr/>
          </p:nvSpPr>
          <p:spPr>
            <a:xfrm>
              <a:off x="5037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4"/>
            <p:cNvSpPr/>
            <p:nvPr/>
          </p:nvSpPr>
          <p:spPr>
            <a:xfrm>
              <a:off x="5038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5"/>
            <p:cNvSpPr/>
            <p:nvPr/>
          </p:nvSpPr>
          <p:spPr>
            <a:xfrm>
              <a:off x="5039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6"/>
            <p:cNvSpPr/>
            <p:nvPr/>
          </p:nvSpPr>
          <p:spPr>
            <a:xfrm>
              <a:off x="50406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7"/>
            <p:cNvSpPr/>
            <p:nvPr/>
          </p:nvSpPr>
          <p:spPr>
            <a:xfrm>
              <a:off x="50416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8"/>
            <p:cNvSpPr/>
            <p:nvPr/>
          </p:nvSpPr>
          <p:spPr>
            <a:xfrm>
              <a:off x="5042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9"/>
            <p:cNvSpPr/>
            <p:nvPr/>
          </p:nvSpPr>
          <p:spPr>
            <a:xfrm>
              <a:off x="5043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40"/>
            <p:cNvSpPr/>
            <p:nvPr/>
          </p:nvSpPr>
          <p:spPr>
            <a:xfrm>
              <a:off x="50446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1"/>
            <p:cNvSpPr/>
            <p:nvPr/>
          </p:nvSpPr>
          <p:spPr>
            <a:xfrm>
              <a:off x="50456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2"/>
            <p:cNvSpPr/>
            <p:nvPr/>
          </p:nvSpPr>
          <p:spPr>
            <a:xfrm>
              <a:off x="5046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3"/>
            <p:cNvSpPr/>
            <p:nvPr/>
          </p:nvSpPr>
          <p:spPr>
            <a:xfrm>
              <a:off x="5047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4"/>
            <p:cNvSpPr/>
            <p:nvPr/>
          </p:nvSpPr>
          <p:spPr>
            <a:xfrm>
              <a:off x="5048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5"/>
            <p:cNvSpPr/>
            <p:nvPr/>
          </p:nvSpPr>
          <p:spPr>
            <a:xfrm>
              <a:off x="50495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6"/>
            <p:cNvSpPr/>
            <p:nvPr/>
          </p:nvSpPr>
          <p:spPr>
            <a:xfrm>
              <a:off x="50505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7"/>
            <p:cNvSpPr/>
            <p:nvPr/>
          </p:nvSpPr>
          <p:spPr>
            <a:xfrm>
              <a:off x="5051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8"/>
            <p:cNvSpPr/>
            <p:nvPr/>
          </p:nvSpPr>
          <p:spPr>
            <a:xfrm>
              <a:off x="5052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9"/>
            <p:cNvSpPr/>
            <p:nvPr/>
          </p:nvSpPr>
          <p:spPr>
            <a:xfrm>
              <a:off x="5053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50"/>
            <p:cNvSpPr/>
            <p:nvPr/>
          </p:nvSpPr>
          <p:spPr>
            <a:xfrm>
              <a:off x="50545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1"/>
            <p:cNvSpPr/>
            <p:nvPr/>
          </p:nvSpPr>
          <p:spPr>
            <a:xfrm>
              <a:off x="5055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2"/>
            <p:cNvSpPr/>
            <p:nvPr/>
          </p:nvSpPr>
          <p:spPr>
            <a:xfrm>
              <a:off x="5056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3"/>
            <p:cNvSpPr/>
            <p:nvPr/>
          </p:nvSpPr>
          <p:spPr>
            <a:xfrm>
              <a:off x="5057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4"/>
            <p:cNvSpPr/>
            <p:nvPr/>
          </p:nvSpPr>
          <p:spPr>
            <a:xfrm>
              <a:off x="50584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5"/>
            <p:cNvSpPr/>
            <p:nvPr/>
          </p:nvSpPr>
          <p:spPr>
            <a:xfrm>
              <a:off x="50594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6"/>
            <p:cNvSpPr/>
            <p:nvPr/>
          </p:nvSpPr>
          <p:spPr>
            <a:xfrm>
              <a:off x="5060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7"/>
            <p:cNvSpPr/>
            <p:nvPr/>
          </p:nvSpPr>
          <p:spPr>
            <a:xfrm>
              <a:off x="5061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8"/>
            <p:cNvSpPr/>
            <p:nvPr/>
          </p:nvSpPr>
          <p:spPr>
            <a:xfrm>
              <a:off x="5062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9"/>
            <p:cNvSpPr/>
            <p:nvPr/>
          </p:nvSpPr>
          <p:spPr>
            <a:xfrm>
              <a:off x="50633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60"/>
            <p:cNvSpPr/>
            <p:nvPr/>
          </p:nvSpPr>
          <p:spPr>
            <a:xfrm>
              <a:off x="50643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1"/>
            <p:cNvSpPr/>
            <p:nvPr/>
          </p:nvSpPr>
          <p:spPr>
            <a:xfrm>
              <a:off x="5065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2"/>
            <p:cNvSpPr/>
            <p:nvPr/>
          </p:nvSpPr>
          <p:spPr>
            <a:xfrm>
              <a:off x="5066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3"/>
            <p:cNvSpPr/>
            <p:nvPr/>
          </p:nvSpPr>
          <p:spPr>
            <a:xfrm>
              <a:off x="5067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4"/>
            <p:cNvSpPr/>
            <p:nvPr/>
          </p:nvSpPr>
          <p:spPr>
            <a:xfrm>
              <a:off x="50683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5"/>
            <p:cNvSpPr/>
            <p:nvPr/>
          </p:nvSpPr>
          <p:spPr>
            <a:xfrm>
              <a:off x="5069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6"/>
            <p:cNvSpPr/>
            <p:nvPr/>
          </p:nvSpPr>
          <p:spPr>
            <a:xfrm>
              <a:off x="5070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7"/>
            <p:cNvSpPr/>
            <p:nvPr/>
          </p:nvSpPr>
          <p:spPr>
            <a:xfrm>
              <a:off x="5071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8"/>
            <p:cNvSpPr/>
            <p:nvPr/>
          </p:nvSpPr>
          <p:spPr>
            <a:xfrm>
              <a:off x="50722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9"/>
            <p:cNvSpPr/>
            <p:nvPr/>
          </p:nvSpPr>
          <p:spPr>
            <a:xfrm>
              <a:off x="50732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70"/>
            <p:cNvSpPr/>
            <p:nvPr/>
          </p:nvSpPr>
          <p:spPr>
            <a:xfrm>
              <a:off x="5074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1"/>
            <p:cNvSpPr/>
            <p:nvPr/>
          </p:nvSpPr>
          <p:spPr>
            <a:xfrm>
              <a:off x="5075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2"/>
            <p:cNvSpPr/>
            <p:nvPr/>
          </p:nvSpPr>
          <p:spPr>
            <a:xfrm>
              <a:off x="5076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3"/>
            <p:cNvSpPr/>
            <p:nvPr/>
          </p:nvSpPr>
          <p:spPr>
            <a:xfrm>
              <a:off x="50771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4"/>
            <p:cNvSpPr/>
            <p:nvPr/>
          </p:nvSpPr>
          <p:spPr>
            <a:xfrm>
              <a:off x="50781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5"/>
            <p:cNvSpPr/>
            <p:nvPr/>
          </p:nvSpPr>
          <p:spPr>
            <a:xfrm>
              <a:off x="5079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6"/>
            <p:cNvSpPr/>
            <p:nvPr/>
          </p:nvSpPr>
          <p:spPr>
            <a:xfrm>
              <a:off x="5080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7"/>
            <p:cNvSpPr/>
            <p:nvPr/>
          </p:nvSpPr>
          <p:spPr>
            <a:xfrm>
              <a:off x="50811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8"/>
            <p:cNvSpPr/>
            <p:nvPr/>
          </p:nvSpPr>
          <p:spPr>
            <a:xfrm>
              <a:off x="50821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9"/>
            <p:cNvSpPr/>
            <p:nvPr/>
          </p:nvSpPr>
          <p:spPr>
            <a:xfrm>
              <a:off x="5083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80"/>
            <p:cNvSpPr/>
            <p:nvPr/>
          </p:nvSpPr>
          <p:spPr>
            <a:xfrm>
              <a:off x="5084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1"/>
            <p:cNvSpPr/>
            <p:nvPr/>
          </p:nvSpPr>
          <p:spPr>
            <a:xfrm>
              <a:off x="5085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2"/>
            <p:cNvSpPr/>
            <p:nvPr/>
          </p:nvSpPr>
          <p:spPr>
            <a:xfrm>
              <a:off x="50860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3"/>
            <p:cNvSpPr/>
            <p:nvPr/>
          </p:nvSpPr>
          <p:spPr>
            <a:xfrm>
              <a:off x="50870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4"/>
            <p:cNvSpPr/>
            <p:nvPr/>
          </p:nvSpPr>
          <p:spPr>
            <a:xfrm>
              <a:off x="5088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5"/>
            <p:cNvSpPr/>
            <p:nvPr/>
          </p:nvSpPr>
          <p:spPr>
            <a:xfrm>
              <a:off x="5089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6"/>
            <p:cNvSpPr/>
            <p:nvPr/>
          </p:nvSpPr>
          <p:spPr>
            <a:xfrm>
              <a:off x="5089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7"/>
            <p:cNvSpPr/>
            <p:nvPr/>
          </p:nvSpPr>
          <p:spPr>
            <a:xfrm>
              <a:off x="50909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8"/>
            <p:cNvSpPr/>
            <p:nvPr/>
          </p:nvSpPr>
          <p:spPr>
            <a:xfrm>
              <a:off x="50919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9"/>
            <p:cNvSpPr/>
            <p:nvPr/>
          </p:nvSpPr>
          <p:spPr>
            <a:xfrm>
              <a:off x="5092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90"/>
            <p:cNvSpPr/>
            <p:nvPr/>
          </p:nvSpPr>
          <p:spPr>
            <a:xfrm>
              <a:off x="5093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1"/>
            <p:cNvSpPr/>
            <p:nvPr/>
          </p:nvSpPr>
          <p:spPr>
            <a:xfrm>
              <a:off x="50949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2"/>
            <p:cNvSpPr/>
            <p:nvPr/>
          </p:nvSpPr>
          <p:spPr>
            <a:xfrm>
              <a:off x="50959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3"/>
            <p:cNvSpPr/>
            <p:nvPr/>
          </p:nvSpPr>
          <p:spPr>
            <a:xfrm>
              <a:off x="5096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4"/>
            <p:cNvSpPr/>
            <p:nvPr/>
          </p:nvSpPr>
          <p:spPr>
            <a:xfrm>
              <a:off x="5097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5"/>
            <p:cNvSpPr/>
            <p:nvPr/>
          </p:nvSpPr>
          <p:spPr>
            <a:xfrm>
              <a:off x="5098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6"/>
            <p:cNvSpPr/>
            <p:nvPr/>
          </p:nvSpPr>
          <p:spPr>
            <a:xfrm>
              <a:off x="50998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7"/>
            <p:cNvSpPr/>
            <p:nvPr/>
          </p:nvSpPr>
          <p:spPr>
            <a:xfrm>
              <a:off x="51008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8"/>
            <p:cNvSpPr/>
            <p:nvPr/>
          </p:nvSpPr>
          <p:spPr>
            <a:xfrm>
              <a:off x="5101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9"/>
            <p:cNvSpPr/>
            <p:nvPr/>
          </p:nvSpPr>
          <p:spPr>
            <a:xfrm>
              <a:off x="5102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700"/>
            <p:cNvSpPr/>
            <p:nvPr/>
          </p:nvSpPr>
          <p:spPr>
            <a:xfrm>
              <a:off x="5103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1"/>
            <p:cNvSpPr/>
            <p:nvPr/>
          </p:nvSpPr>
          <p:spPr>
            <a:xfrm>
              <a:off x="51047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2"/>
            <p:cNvSpPr/>
            <p:nvPr/>
          </p:nvSpPr>
          <p:spPr>
            <a:xfrm>
              <a:off x="51057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3"/>
            <p:cNvSpPr/>
            <p:nvPr/>
          </p:nvSpPr>
          <p:spPr>
            <a:xfrm>
              <a:off x="5106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4"/>
            <p:cNvSpPr/>
            <p:nvPr/>
          </p:nvSpPr>
          <p:spPr>
            <a:xfrm>
              <a:off x="5107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5"/>
            <p:cNvSpPr/>
            <p:nvPr/>
          </p:nvSpPr>
          <p:spPr>
            <a:xfrm>
              <a:off x="51087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6"/>
            <p:cNvSpPr/>
            <p:nvPr/>
          </p:nvSpPr>
          <p:spPr>
            <a:xfrm>
              <a:off x="51097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7"/>
            <p:cNvSpPr/>
            <p:nvPr/>
          </p:nvSpPr>
          <p:spPr>
            <a:xfrm>
              <a:off x="5110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8"/>
            <p:cNvSpPr/>
            <p:nvPr/>
          </p:nvSpPr>
          <p:spPr>
            <a:xfrm>
              <a:off x="5111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9"/>
            <p:cNvSpPr/>
            <p:nvPr/>
          </p:nvSpPr>
          <p:spPr>
            <a:xfrm>
              <a:off x="5112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10"/>
            <p:cNvSpPr/>
            <p:nvPr/>
          </p:nvSpPr>
          <p:spPr>
            <a:xfrm>
              <a:off x="51136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1"/>
            <p:cNvSpPr/>
            <p:nvPr/>
          </p:nvSpPr>
          <p:spPr>
            <a:xfrm>
              <a:off x="51146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2"/>
            <p:cNvSpPr/>
            <p:nvPr/>
          </p:nvSpPr>
          <p:spPr>
            <a:xfrm>
              <a:off x="5115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3"/>
            <p:cNvSpPr/>
            <p:nvPr/>
          </p:nvSpPr>
          <p:spPr>
            <a:xfrm>
              <a:off x="5116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4"/>
            <p:cNvSpPr/>
            <p:nvPr/>
          </p:nvSpPr>
          <p:spPr>
            <a:xfrm>
              <a:off x="5117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5"/>
            <p:cNvSpPr/>
            <p:nvPr/>
          </p:nvSpPr>
          <p:spPr>
            <a:xfrm>
              <a:off x="51185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6"/>
            <p:cNvSpPr/>
            <p:nvPr/>
          </p:nvSpPr>
          <p:spPr>
            <a:xfrm>
              <a:off x="51195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7"/>
            <p:cNvSpPr/>
            <p:nvPr/>
          </p:nvSpPr>
          <p:spPr>
            <a:xfrm>
              <a:off x="5120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8"/>
            <p:cNvSpPr/>
            <p:nvPr/>
          </p:nvSpPr>
          <p:spPr>
            <a:xfrm>
              <a:off x="5121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9"/>
            <p:cNvSpPr/>
            <p:nvPr/>
          </p:nvSpPr>
          <p:spPr>
            <a:xfrm>
              <a:off x="51225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20"/>
            <p:cNvSpPr/>
            <p:nvPr/>
          </p:nvSpPr>
          <p:spPr>
            <a:xfrm>
              <a:off x="51235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1"/>
            <p:cNvSpPr/>
            <p:nvPr/>
          </p:nvSpPr>
          <p:spPr>
            <a:xfrm>
              <a:off x="5124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2"/>
            <p:cNvSpPr/>
            <p:nvPr/>
          </p:nvSpPr>
          <p:spPr>
            <a:xfrm>
              <a:off x="5125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3"/>
            <p:cNvSpPr/>
            <p:nvPr/>
          </p:nvSpPr>
          <p:spPr>
            <a:xfrm>
              <a:off x="5126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4"/>
            <p:cNvSpPr/>
            <p:nvPr/>
          </p:nvSpPr>
          <p:spPr>
            <a:xfrm>
              <a:off x="51274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5"/>
            <p:cNvSpPr/>
            <p:nvPr/>
          </p:nvSpPr>
          <p:spPr>
            <a:xfrm>
              <a:off x="51284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6"/>
            <p:cNvSpPr/>
            <p:nvPr/>
          </p:nvSpPr>
          <p:spPr>
            <a:xfrm>
              <a:off x="5129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7"/>
            <p:cNvSpPr/>
            <p:nvPr/>
          </p:nvSpPr>
          <p:spPr>
            <a:xfrm>
              <a:off x="5130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8"/>
            <p:cNvSpPr/>
            <p:nvPr/>
          </p:nvSpPr>
          <p:spPr>
            <a:xfrm>
              <a:off x="5131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9"/>
            <p:cNvSpPr/>
            <p:nvPr/>
          </p:nvSpPr>
          <p:spPr>
            <a:xfrm>
              <a:off x="51323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30"/>
            <p:cNvSpPr/>
            <p:nvPr/>
          </p:nvSpPr>
          <p:spPr>
            <a:xfrm>
              <a:off x="51333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1"/>
            <p:cNvSpPr/>
            <p:nvPr/>
          </p:nvSpPr>
          <p:spPr>
            <a:xfrm>
              <a:off x="5134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2"/>
            <p:cNvSpPr/>
            <p:nvPr/>
          </p:nvSpPr>
          <p:spPr>
            <a:xfrm>
              <a:off x="5135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3"/>
            <p:cNvSpPr/>
            <p:nvPr/>
          </p:nvSpPr>
          <p:spPr>
            <a:xfrm>
              <a:off x="51363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4"/>
            <p:cNvSpPr/>
            <p:nvPr/>
          </p:nvSpPr>
          <p:spPr>
            <a:xfrm>
              <a:off x="51373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5"/>
            <p:cNvSpPr/>
            <p:nvPr/>
          </p:nvSpPr>
          <p:spPr>
            <a:xfrm>
              <a:off x="5138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6"/>
            <p:cNvSpPr/>
            <p:nvPr/>
          </p:nvSpPr>
          <p:spPr>
            <a:xfrm>
              <a:off x="5139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7"/>
            <p:cNvSpPr/>
            <p:nvPr/>
          </p:nvSpPr>
          <p:spPr>
            <a:xfrm>
              <a:off x="5140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8"/>
            <p:cNvSpPr/>
            <p:nvPr/>
          </p:nvSpPr>
          <p:spPr>
            <a:xfrm>
              <a:off x="51412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9"/>
            <p:cNvSpPr/>
            <p:nvPr/>
          </p:nvSpPr>
          <p:spPr>
            <a:xfrm>
              <a:off x="51422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40"/>
            <p:cNvSpPr/>
            <p:nvPr/>
          </p:nvSpPr>
          <p:spPr>
            <a:xfrm>
              <a:off x="5143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1"/>
            <p:cNvSpPr/>
            <p:nvPr/>
          </p:nvSpPr>
          <p:spPr>
            <a:xfrm>
              <a:off x="5144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2"/>
            <p:cNvSpPr/>
            <p:nvPr/>
          </p:nvSpPr>
          <p:spPr>
            <a:xfrm>
              <a:off x="5145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3"/>
            <p:cNvSpPr/>
            <p:nvPr/>
          </p:nvSpPr>
          <p:spPr>
            <a:xfrm>
              <a:off x="51461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4"/>
            <p:cNvSpPr/>
            <p:nvPr/>
          </p:nvSpPr>
          <p:spPr>
            <a:xfrm>
              <a:off x="51471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5"/>
            <p:cNvSpPr/>
            <p:nvPr/>
          </p:nvSpPr>
          <p:spPr>
            <a:xfrm>
              <a:off x="5148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6"/>
            <p:cNvSpPr/>
            <p:nvPr/>
          </p:nvSpPr>
          <p:spPr>
            <a:xfrm>
              <a:off x="5149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7"/>
            <p:cNvSpPr/>
            <p:nvPr/>
          </p:nvSpPr>
          <p:spPr>
            <a:xfrm>
              <a:off x="51501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8"/>
            <p:cNvSpPr/>
            <p:nvPr/>
          </p:nvSpPr>
          <p:spPr>
            <a:xfrm>
              <a:off x="51511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9"/>
            <p:cNvSpPr/>
            <p:nvPr/>
          </p:nvSpPr>
          <p:spPr>
            <a:xfrm>
              <a:off x="5152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50"/>
            <p:cNvSpPr/>
            <p:nvPr/>
          </p:nvSpPr>
          <p:spPr>
            <a:xfrm>
              <a:off x="5153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1"/>
            <p:cNvSpPr/>
            <p:nvPr/>
          </p:nvSpPr>
          <p:spPr>
            <a:xfrm>
              <a:off x="5154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2"/>
            <p:cNvSpPr/>
            <p:nvPr/>
          </p:nvSpPr>
          <p:spPr>
            <a:xfrm>
              <a:off x="51550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3"/>
            <p:cNvSpPr/>
            <p:nvPr/>
          </p:nvSpPr>
          <p:spPr>
            <a:xfrm>
              <a:off x="51560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4"/>
            <p:cNvSpPr/>
            <p:nvPr/>
          </p:nvSpPr>
          <p:spPr>
            <a:xfrm>
              <a:off x="5157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5"/>
            <p:cNvSpPr/>
            <p:nvPr/>
          </p:nvSpPr>
          <p:spPr>
            <a:xfrm>
              <a:off x="5158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6"/>
            <p:cNvSpPr/>
            <p:nvPr/>
          </p:nvSpPr>
          <p:spPr>
            <a:xfrm>
              <a:off x="5158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7"/>
            <p:cNvSpPr/>
            <p:nvPr/>
          </p:nvSpPr>
          <p:spPr>
            <a:xfrm>
              <a:off x="51599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8"/>
            <p:cNvSpPr/>
            <p:nvPr/>
          </p:nvSpPr>
          <p:spPr>
            <a:xfrm>
              <a:off x="51609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9"/>
            <p:cNvSpPr/>
            <p:nvPr/>
          </p:nvSpPr>
          <p:spPr>
            <a:xfrm>
              <a:off x="5161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60"/>
            <p:cNvSpPr/>
            <p:nvPr/>
          </p:nvSpPr>
          <p:spPr>
            <a:xfrm>
              <a:off x="5162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1"/>
            <p:cNvSpPr/>
            <p:nvPr/>
          </p:nvSpPr>
          <p:spPr>
            <a:xfrm>
              <a:off x="51639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2"/>
            <p:cNvSpPr/>
            <p:nvPr/>
          </p:nvSpPr>
          <p:spPr>
            <a:xfrm>
              <a:off x="51649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3"/>
            <p:cNvSpPr/>
            <p:nvPr/>
          </p:nvSpPr>
          <p:spPr>
            <a:xfrm>
              <a:off x="5165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4"/>
            <p:cNvSpPr/>
            <p:nvPr/>
          </p:nvSpPr>
          <p:spPr>
            <a:xfrm>
              <a:off x="5166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5"/>
            <p:cNvSpPr/>
            <p:nvPr/>
          </p:nvSpPr>
          <p:spPr>
            <a:xfrm>
              <a:off x="5167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6"/>
            <p:cNvSpPr/>
            <p:nvPr/>
          </p:nvSpPr>
          <p:spPr>
            <a:xfrm>
              <a:off x="51688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7"/>
            <p:cNvSpPr/>
            <p:nvPr/>
          </p:nvSpPr>
          <p:spPr>
            <a:xfrm>
              <a:off x="51698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8"/>
            <p:cNvSpPr/>
            <p:nvPr/>
          </p:nvSpPr>
          <p:spPr>
            <a:xfrm>
              <a:off x="5170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9"/>
            <p:cNvSpPr/>
            <p:nvPr/>
          </p:nvSpPr>
          <p:spPr>
            <a:xfrm>
              <a:off x="5171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70"/>
            <p:cNvSpPr/>
            <p:nvPr/>
          </p:nvSpPr>
          <p:spPr>
            <a:xfrm>
              <a:off x="5172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1"/>
            <p:cNvSpPr/>
            <p:nvPr/>
          </p:nvSpPr>
          <p:spPr>
            <a:xfrm>
              <a:off x="51737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2"/>
            <p:cNvSpPr/>
            <p:nvPr/>
          </p:nvSpPr>
          <p:spPr>
            <a:xfrm>
              <a:off x="51747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3"/>
            <p:cNvSpPr/>
            <p:nvPr/>
          </p:nvSpPr>
          <p:spPr>
            <a:xfrm>
              <a:off x="5175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4"/>
            <p:cNvSpPr/>
            <p:nvPr/>
          </p:nvSpPr>
          <p:spPr>
            <a:xfrm>
              <a:off x="5176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5"/>
            <p:cNvSpPr/>
            <p:nvPr/>
          </p:nvSpPr>
          <p:spPr>
            <a:xfrm>
              <a:off x="51777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6"/>
            <p:cNvSpPr/>
            <p:nvPr/>
          </p:nvSpPr>
          <p:spPr>
            <a:xfrm>
              <a:off x="51787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7"/>
            <p:cNvSpPr/>
            <p:nvPr/>
          </p:nvSpPr>
          <p:spPr>
            <a:xfrm>
              <a:off x="5179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8"/>
            <p:cNvSpPr/>
            <p:nvPr/>
          </p:nvSpPr>
          <p:spPr>
            <a:xfrm>
              <a:off x="5180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9"/>
            <p:cNvSpPr/>
            <p:nvPr/>
          </p:nvSpPr>
          <p:spPr>
            <a:xfrm>
              <a:off x="5181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80"/>
            <p:cNvSpPr/>
            <p:nvPr/>
          </p:nvSpPr>
          <p:spPr>
            <a:xfrm>
              <a:off x="51826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1"/>
            <p:cNvSpPr/>
            <p:nvPr/>
          </p:nvSpPr>
          <p:spPr>
            <a:xfrm>
              <a:off x="51836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2"/>
            <p:cNvSpPr/>
            <p:nvPr/>
          </p:nvSpPr>
          <p:spPr>
            <a:xfrm>
              <a:off x="5184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3"/>
            <p:cNvSpPr/>
            <p:nvPr/>
          </p:nvSpPr>
          <p:spPr>
            <a:xfrm>
              <a:off x="5185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4"/>
            <p:cNvSpPr/>
            <p:nvPr/>
          </p:nvSpPr>
          <p:spPr>
            <a:xfrm>
              <a:off x="5186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5"/>
            <p:cNvSpPr/>
            <p:nvPr/>
          </p:nvSpPr>
          <p:spPr>
            <a:xfrm>
              <a:off x="51875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6"/>
            <p:cNvSpPr/>
            <p:nvPr/>
          </p:nvSpPr>
          <p:spPr>
            <a:xfrm>
              <a:off x="51885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7"/>
            <p:cNvSpPr/>
            <p:nvPr/>
          </p:nvSpPr>
          <p:spPr>
            <a:xfrm>
              <a:off x="5189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8"/>
            <p:cNvSpPr/>
            <p:nvPr/>
          </p:nvSpPr>
          <p:spPr>
            <a:xfrm>
              <a:off x="5190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9"/>
            <p:cNvSpPr/>
            <p:nvPr/>
          </p:nvSpPr>
          <p:spPr>
            <a:xfrm>
              <a:off x="51915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90"/>
            <p:cNvSpPr/>
            <p:nvPr/>
          </p:nvSpPr>
          <p:spPr>
            <a:xfrm>
              <a:off x="51925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1"/>
            <p:cNvSpPr/>
            <p:nvPr/>
          </p:nvSpPr>
          <p:spPr>
            <a:xfrm>
              <a:off x="5193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2"/>
            <p:cNvSpPr/>
            <p:nvPr/>
          </p:nvSpPr>
          <p:spPr>
            <a:xfrm>
              <a:off x="5194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3"/>
            <p:cNvSpPr/>
            <p:nvPr/>
          </p:nvSpPr>
          <p:spPr>
            <a:xfrm>
              <a:off x="5195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4"/>
            <p:cNvSpPr/>
            <p:nvPr/>
          </p:nvSpPr>
          <p:spPr>
            <a:xfrm>
              <a:off x="51964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5"/>
            <p:cNvSpPr/>
            <p:nvPr/>
          </p:nvSpPr>
          <p:spPr>
            <a:xfrm>
              <a:off x="51974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6"/>
            <p:cNvSpPr/>
            <p:nvPr/>
          </p:nvSpPr>
          <p:spPr>
            <a:xfrm>
              <a:off x="5198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7"/>
            <p:cNvSpPr/>
            <p:nvPr/>
          </p:nvSpPr>
          <p:spPr>
            <a:xfrm>
              <a:off x="5199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8"/>
            <p:cNvSpPr/>
            <p:nvPr/>
          </p:nvSpPr>
          <p:spPr>
            <a:xfrm>
              <a:off x="5200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9"/>
            <p:cNvSpPr/>
            <p:nvPr/>
          </p:nvSpPr>
          <p:spPr>
            <a:xfrm>
              <a:off x="52013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800"/>
            <p:cNvSpPr/>
            <p:nvPr/>
          </p:nvSpPr>
          <p:spPr>
            <a:xfrm>
              <a:off x="52023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1"/>
            <p:cNvSpPr/>
            <p:nvPr/>
          </p:nvSpPr>
          <p:spPr>
            <a:xfrm>
              <a:off x="5203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2"/>
            <p:cNvSpPr/>
            <p:nvPr/>
          </p:nvSpPr>
          <p:spPr>
            <a:xfrm>
              <a:off x="5204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3"/>
            <p:cNvSpPr/>
            <p:nvPr/>
          </p:nvSpPr>
          <p:spPr>
            <a:xfrm>
              <a:off x="52053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4"/>
            <p:cNvSpPr/>
            <p:nvPr/>
          </p:nvSpPr>
          <p:spPr>
            <a:xfrm>
              <a:off x="52063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5"/>
            <p:cNvSpPr/>
            <p:nvPr/>
          </p:nvSpPr>
          <p:spPr>
            <a:xfrm>
              <a:off x="5207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6"/>
            <p:cNvSpPr/>
            <p:nvPr/>
          </p:nvSpPr>
          <p:spPr>
            <a:xfrm>
              <a:off x="5208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7"/>
            <p:cNvSpPr/>
            <p:nvPr/>
          </p:nvSpPr>
          <p:spPr>
            <a:xfrm>
              <a:off x="5209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8"/>
            <p:cNvSpPr/>
            <p:nvPr/>
          </p:nvSpPr>
          <p:spPr>
            <a:xfrm>
              <a:off x="52102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9"/>
            <p:cNvSpPr/>
            <p:nvPr/>
          </p:nvSpPr>
          <p:spPr>
            <a:xfrm>
              <a:off x="52112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10"/>
            <p:cNvSpPr/>
            <p:nvPr/>
          </p:nvSpPr>
          <p:spPr>
            <a:xfrm>
              <a:off x="5212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1"/>
            <p:cNvSpPr/>
            <p:nvPr/>
          </p:nvSpPr>
          <p:spPr>
            <a:xfrm>
              <a:off x="5213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2"/>
            <p:cNvSpPr/>
            <p:nvPr/>
          </p:nvSpPr>
          <p:spPr>
            <a:xfrm>
              <a:off x="5214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3"/>
            <p:cNvSpPr/>
            <p:nvPr/>
          </p:nvSpPr>
          <p:spPr>
            <a:xfrm>
              <a:off x="52151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4"/>
            <p:cNvSpPr/>
            <p:nvPr/>
          </p:nvSpPr>
          <p:spPr>
            <a:xfrm>
              <a:off x="52161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5"/>
            <p:cNvSpPr/>
            <p:nvPr/>
          </p:nvSpPr>
          <p:spPr>
            <a:xfrm>
              <a:off x="5217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6"/>
            <p:cNvSpPr/>
            <p:nvPr/>
          </p:nvSpPr>
          <p:spPr>
            <a:xfrm>
              <a:off x="5218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7"/>
            <p:cNvSpPr/>
            <p:nvPr/>
          </p:nvSpPr>
          <p:spPr>
            <a:xfrm>
              <a:off x="52191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8"/>
            <p:cNvSpPr/>
            <p:nvPr/>
          </p:nvSpPr>
          <p:spPr>
            <a:xfrm>
              <a:off x="52201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9"/>
            <p:cNvSpPr/>
            <p:nvPr/>
          </p:nvSpPr>
          <p:spPr>
            <a:xfrm>
              <a:off x="5221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20"/>
            <p:cNvSpPr/>
            <p:nvPr/>
          </p:nvSpPr>
          <p:spPr>
            <a:xfrm>
              <a:off x="5222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1"/>
            <p:cNvSpPr/>
            <p:nvPr/>
          </p:nvSpPr>
          <p:spPr>
            <a:xfrm>
              <a:off x="5223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2"/>
            <p:cNvSpPr/>
            <p:nvPr/>
          </p:nvSpPr>
          <p:spPr>
            <a:xfrm>
              <a:off x="52240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3"/>
            <p:cNvSpPr/>
            <p:nvPr/>
          </p:nvSpPr>
          <p:spPr>
            <a:xfrm>
              <a:off x="52250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4"/>
            <p:cNvSpPr/>
            <p:nvPr/>
          </p:nvSpPr>
          <p:spPr>
            <a:xfrm>
              <a:off x="5226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5"/>
            <p:cNvSpPr/>
            <p:nvPr/>
          </p:nvSpPr>
          <p:spPr>
            <a:xfrm>
              <a:off x="5227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6"/>
            <p:cNvSpPr/>
            <p:nvPr/>
          </p:nvSpPr>
          <p:spPr>
            <a:xfrm>
              <a:off x="5227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7"/>
            <p:cNvSpPr/>
            <p:nvPr/>
          </p:nvSpPr>
          <p:spPr>
            <a:xfrm>
              <a:off x="52289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8"/>
            <p:cNvSpPr/>
            <p:nvPr/>
          </p:nvSpPr>
          <p:spPr>
            <a:xfrm>
              <a:off x="52299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9"/>
            <p:cNvSpPr/>
            <p:nvPr/>
          </p:nvSpPr>
          <p:spPr>
            <a:xfrm>
              <a:off x="5230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30"/>
            <p:cNvSpPr/>
            <p:nvPr/>
          </p:nvSpPr>
          <p:spPr>
            <a:xfrm>
              <a:off x="5231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1"/>
            <p:cNvSpPr/>
            <p:nvPr/>
          </p:nvSpPr>
          <p:spPr>
            <a:xfrm>
              <a:off x="52329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2"/>
            <p:cNvSpPr/>
            <p:nvPr/>
          </p:nvSpPr>
          <p:spPr>
            <a:xfrm>
              <a:off x="52339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3"/>
            <p:cNvSpPr/>
            <p:nvPr/>
          </p:nvSpPr>
          <p:spPr>
            <a:xfrm>
              <a:off x="5234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4"/>
            <p:cNvSpPr/>
            <p:nvPr/>
          </p:nvSpPr>
          <p:spPr>
            <a:xfrm>
              <a:off x="5235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5"/>
            <p:cNvSpPr/>
            <p:nvPr/>
          </p:nvSpPr>
          <p:spPr>
            <a:xfrm>
              <a:off x="5236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6"/>
            <p:cNvSpPr/>
            <p:nvPr/>
          </p:nvSpPr>
          <p:spPr>
            <a:xfrm>
              <a:off x="52378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7"/>
            <p:cNvSpPr/>
            <p:nvPr/>
          </p:nvSpPr>
          <p:spPr>
            <a:xfrm>
              <a:off x="52388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8"/>
            <p:cNvSpPr/>
            <p:nvPr/>
          </p:nvSpPr>
          <p:spPr>
            <a:xfrm>
              <a:off x="5239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9"/>
            <p:cNvSpPr/>
            <p:nvPr/>
          </p:nvSpPr>
          <p:spPr>
            <a:xfrm>
              <a:off x="5240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40"/>
            <p:cNvSpPr/>
            <p:nvPr/>
          </p:nvSpPr>
          <p:spPr>
            <a:xfrm>
              <a:off x="5241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1"/>
            <p:cNvSpPr/>
            <p:nvPr/>
          </p:nvSpPr>
          <p:spPr>
            <a:xfrm>
              <a:off x="52427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2"/>
            <p:cNvSpPr/>
            <p:nvPr/>
          </p:nvSpPr>
          <p:spPr>
            <a:xfrm>
              <a:off x="5243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3"/>
            <p:cNvSpPr/>
            <p:nvPr/>
          </p:nvSpPr>
          <p:spPr>
            <a:xfrm>
              <a:off x="5244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4"/>
            <p:cNvSpPr/>
            <p:nvPr/>
          </p:nvSpPr>
          <p:spPr>
            <a:xfrm>
              <a:off x="5245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5"/>
            <p:cNvSpPr/>
            <p:nvPr/>
          </p:nvSpPr>
          <p:spPr>
            <a:xfrm>
              <a:off x="52467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6"/>
            <p:cNvSpPr/>
            <p:nvPr/>
          </p:nvSpPr>
          <p:spPr>
            <a:xfrm>
              <a:off x="52477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7"/>
            <p:cNvSpPr/>
            <p:nvPr/>
          </p:nvSpPr>
          <p:spPr>
            <a:xfrm>
              <a:off x="5248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8"/>
            <p:cNvSpPr/>
            <p:nvPr/>
          </p:nvSpPr>
          <p:spPr>
            <a:xfrm>
              <a:off x="5249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9"/>
            <p:cNvSpPr/>
            <p:nvPr/>
          </p:nvSpPr>
          <p:spPr>
            <a:xfrm>
              <a:off x="5250671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50"/>
            <p:cNvSpPr/>
            <p:nvPr/>
          </p:nvSpPr>
          <p:spPr>
            <a:xfrm>
              <a:off x="52516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1"/>
            <p:cNvSpPr/>
            <p:nvPr/>
          </p:nvSpPr>
          <p:spPr>
            <a:xfrm>
              <a:off x="52526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2"/>
            <p:cNvSpPr/>
            <p:nvPr/>
          </p:nvSpPr>
          <p:spPr>
            <a:xfrm>
              <a:off x="5253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3"/>
            <p:cNvSpPr/>
            <p:nvPr/>
          </p:nvSpPr>
          <p:spPr>
            <a:xfrm>
              <a:off x="5254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4"/>
            <p:cNvSpPr/>
            <p:nvPr/>
          </p:nvSpPr>
          <p:spPr>
            <a:xfrm>
              <a:off x="5255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5"/>
            <p:cNvSpPr/>
            <p:nvPr/>
          </p:nvSpPr>
          <p:spPr>
            <a:xfrm>
              <a:off x="52565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6"/>
            <p:cNvSpPr/>
            <p:nvPr/>
          </p:nvSpPr>
          <p:spPr>
            <a:xfrm>
              <a:off x="5257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7"/>
            <p:cNvSpPr/>
            <p:nvPr/>
          </p:nvSpPr>
          <p:spPr>
            <a:xfrm>
              <a:off x="5258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8"/>
            <p:cNvSpPr/>
            <p:nvPr/>
          </p:nvSpPr>
          <p:spPr>
            <a:xfrm>
              <a:off x="5259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9"/>
            <p:cNvSpPr/>
            <p:nvPr/>
          </p:nvSpPr>
          <p:spPr>
            <a:xfrm>
              <a:off x="52605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60"/>
            <p:cNvSpPr/>
            <p:nvPr/>
          </p:nvSpPr>
          <p:spPr>
            <a:xfrm>
              <a:off x="52615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1"/>
            <p:cNvSpPr/>
            <p:nvPr/>
          </p:nvSpPr>
          <p:spPr>
            <a:xfrm>
              <a:off x="5262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2"/>
            <p:cNvSpPr/>
            <p:nvPr/>
          </p:nvSpPr>
          <p:spPr>
            <a:xfrm>
              <a:off x="5263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3"/>
            <p:cNvSpPr/>
            <p:nvPr/>
          </p:nvSpPr>
          <p:spPr>
            <a:xfrm>
              <a:off x="5264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4"/>
            <p:cNvSpPr/>
            <p:nvPr/>
          </p:nvSpPr>
          <p:spPr>
            <a:xfrm>
              <a:off x="52654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5"/>
            <p:cNvSpPr/>
            <p:nvPr/>
          </p:nvSpPr>
          <p:spPr>
            <a:xfrm>
              <a:off x="52664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6"/>
            <p:cNvSpPr/>
            <p:nvPr/>
          </p:nvSpPr>
          <p:spPr>
            <a:xfrm>
              <a:off x="5267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7"/>
            <p:cNvSpPr/>
            <p:nvPr/>
          </p:nvSpPr>
          <p:spPr>
            <a:xfrm>
              <a:off x="5268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8"/>
            <p:cNvSpPr/>
            <p:nvPr/>
          </p:nvSpPr>
          <p:spPr>
            <a:xfrm>
              <a:off x="52694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9"/>
            <p:cNvSpPr/>
            <p:nvPr/>
          </p:nvSpPr>
          <p:spPr>
            <a:xfrm>
              <a:off x="52703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70"/>
            <p:cNvSpPr/>
            <p:nvPr/>
          </p:nvSpPr>
          <p:spPr>
            <a:xfrm>
              <a:off x="5271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1"/>
            <p:cNvSpPr/>
            <p:nvPr/>
          </p:nvSpPr>
          <p:spPr>
            <a:xfrm>
              <a:off x="5272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2"/>
            <p:cNvSpPr/>
            <p:nvPr/>
          </p:nvSpPr>
          <p:spPr>
            <a:xfrm>
              <a:off x="5273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3"/>
            <p:cNvSpPr/>
            <p:nvPr/>
          </p:nvSpPr>
          <p:spPr>
            <a:xfrm>
              <a:off x="52743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4"/>
            <p:cNvSpPr/>
            <p:nvPr/>
          </p:nvSpPr>
          <p:spPr>
            <a:xfrm>
              <a:off x="52753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5"/>
            <p:cNvSpPr/>
            <p:nvPr/>
          </p:nvSpPr>
          <p:spPr>
            <a:xfrm>
              <a:off x="5276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6"/>
            <p:cNvSpPr/>
            <p:nvPr/>
          </p:nvSpPr>
          <p:spPr>
            <a:xfrm>
              <a:off x="5277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7"/>
            <p:cNvSpPr/>
            <p:nvPr/>
          </p:nvSpPr>
          <p:spPr>
            <a:xfrm>
              <a:off x="5278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8"/>
            <p:cNvSpPr/>
            <p:nvPr/>
          </p:nvSpPr>
          <p:spPr>
            <a:xfrm>
              <a:off x="52792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9"/>
            <p:cNvSpPr/>
            <p:nvPr/>
          </p:nvSpPr>
          <p:spPr>
            <a:xfrm>
              <a:off x="52802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80"/>
            <p:cNvSpPr/>
            <p:nvPr/>
          </p:nvSpPr>
          <p:spPr>
            <a:xfrm>
              <a:off x="5281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1"/>
            <p:cNvSpPr/>
            <p:nvPr/>
          </p:nvSpPr>
          <p:spPr>
            <a:xfrm>
              <a:off x="5282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2"/>
            <p:cNvSpPr/>
            <p:nvPr/>
          </p:nvSpPr>
          <p:spPr>
            <a:xfrm>
              <a:off x="52832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3"/>
            <p:cNvSpPr/>
            <p:nvPr/>
          </p:nvSpPr>
          <p:spPr>
            <a:xfrm>
              <a:off x="52841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4"/>
            <p:cNvSpPr/>
            <p:nvPr/>
          </p:nvSpPr>
          <p:spPr>
            <a:xfrm>
              <a:off x="5285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5"/>
            <p:cNvSpPr/>
            <p:nvPr/>
          </p:nvSpPr>
          <p:spPr>
            <a:xfrm>
              <a:off x="5286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6"/>
            <p:cNvSpPr/>
            <p:nvPr/>
          </p:nvSpPr>
          <p:spPr>
            <a:xfrm>
              <a:off x="5287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7"/>
            <p:cNvSpPr/>
            <p:nvPr/>
          </p:nvSpPr>
          <p:spPr>
            <a:xfrm>
              <a:off x="52881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8"/>
            <p:cNvSpPr/>
            <p:nvPr/>
          </p:nvSpPr>
          <p:spPr>
            <a:xfrm>
              <a:off x="52891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9"/>
            <p:cNvSpPr/>
            <p:nvPr/>
          </p:nvSpPr>
          <p:spPr>
            <a:xfrm>
              <a:off x="5290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90"/>
            <p:cNvSpPr/>
            <p:nvPr/>
          </p:nvSpPr>
          <p:spPr>
            <a:xfrm>
              <a:off x="5291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1"/>
            <p:cNvSpPr/>
            <p:nvPr/>
          </p:nvSpPr>
          <p:spPr>
            <a:xfrm>
              <a:off x="5292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2"/>
            <p:cNvSpPr/>
            <p:nvPr/>
          </p:nvSpPr>
          <p:spPr>
            <a:xfrm>
              <a:off x="52930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3"/>
            <p:cNvSpPr/>
            <p:nvPr/>
          </p:nvSpPr>
          <p:spPr>
            <a:xfrm>
              <a:off x="52940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4"/>
            <p:cNvSpPr/>
            <p:nvPr/>
          </p:nvSpPr>
          <p:spPr>
            <a:xfrm>
              <a:off x="5295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5"/>
            <p:cNvSpPr/>
            <p:nvPr/>
          </p:nvSpPr>
          <p:spPr>
            <a:xfrm>
              <a:off x="5296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6"/>
            <p:cNvSpPr/>
            <p:nvPr/>
          </p:nvSpPr>
          <p:spPr>
            <a:xfrm>
              <a:off x="52970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7"/>
            <p:cNvSpPr/>
            <p:nvPr/>
          </p:nvSpPr>
          <p:spPr>
            <a:xfrm>
              <a:off x="52979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8"/>
            <p:cNvSpPr/>
            <p:nvPr/>
          </p:nvSpPr>
          <p:spPr>
            <a:xfrm>
              <a:off x="5298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9"/>
            <p:cNvSpPr/>
            <p:nvPr/>
          </p:nvSpPr>
          <p:spPr>
            <a:xfrm>
              <a:off x="5299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900"/>
            <p:cNvSpPr/>
            <p:nvPr/>
          </p:nvSpPr>
          <p:spPr>
            <a:xfrm>
              <a:off x="5300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1"/>
            <p:cNvSpPr/>
            <p:nvPr/>
          </p:nvSpPr>
          <p:spPr>
            <a:xfrm>
              <a:off x="53019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2"/>
            <p:cNvSpPr/>
            <p:nvPr/>
          </p:nvSpPr>
          <p:spPr>
            <a:xfrm>
              <a:off x="53029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3"/>
            <p:cNvSpPr/>
            <p:nvPr/>
          </p:nvSpPr>
          <p:spPr>
            <a:xfrm>
              <a:off x="5303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4"/>
            <p:cNvSpPr/>
            <p:nvPr/>
          </p:nvSpPr>
          <p:spPr>
            <a:xfrm>
              <a:off x="5304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5"/>
            <p:cNvSpPr/>
            <p:nvPr/>
          </p:nvSpPr>
          <p:spPr>
            <a:xfrm>
              <a:off x="5305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6"/>
            <p:cNvSpPr/>
            <p:nvPr/>
          </p:nvSpPr>
          <p:spPr>
            <a:xfrm>
              <a:off x="53068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7"/>
            <p:cNvSpPr/>
            <p:nvPr/>
          </p:nvSpPr>
          <p:spPr>
            <a:xfrm>
              <a:off x="53078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8"/>
            <p:cNvSpPr/>
            <p:nvPr/>
          </p:nvSpPr>
          <p:spPr>
            <a:xfrm>
              <a:off x="5308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9"/>
            <p:cNvSpPr/>
            <p:nvPr/>
          </p:nvSpPr>
          <p:spPr>
            <a:xfrm>
              <a:off x="5309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10"/>
            <p:cNvSpPr/>
            <p:nvPr/>
          </p:nvSpPr>
          <p:spPr>
            <a:xfrm>
              <a:off x="53108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1"/>
            <p:cNvSpPr/>
            <p:nvPr/>
          </p:nvSpPr>
          <p:spPr>
            <a:xfrm>
              <a:off x="53117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2"/>
            <p:cNvSpPr/>
            <p:nvPr/>
          </p:nvSpPr>
          <p:spPr>
            <a:xfrm>
              <a:off x="5312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3"/>
            <p:cNvSpPr/>
            <p:nvPr/>
          </p:nvSpPr>
          <p:spPr>
            <a:xfrm>
              <a:off x="5313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4"/>
            <p:cNvSpPr/>
            <p:nvPr/>
          </p:nvSpPr>
          <p:spPr>
            <a:xfrm>
              <a:off x="5314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5"/>
            <p:cNvSpPr/>
            <p:nvPr/>
          </p:nvSpPr>
          <p:spPr>
            <a:xfrm>
              <a:off x="53157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6"/>
            <p:cNvSpPr/>
            <p:nvPr/>
          </p:nvSpPr>
          <p:spPr>
            <a:xfrm>
              <a:off x="53167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7"/>
            <p:cNvSpPr/>
            <p:nvPr/>
          </p:nvSpPr>
          <p:spPr>
            <a:xfrm>
              <a:off x="5317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8"/>
            <p:cNvSpPr/>
            <p:nvPr/>
          </p:nvSpPr>
          <p:spPr>
            <a:xfrm>
              <a:off x="5318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9"/>
            <p:cNvSpPr/>
            <p:nvPr/>
          </p:nvSpPr>
          <p:spPr>
            <a:xfrm>
              <a:off x="5319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20"/>
            <p:cNvSpPr/>
            <p:nvPr/>
          </p:nvSpPr>
          <p:spPr>
            <a:xfrm>
              <a:off x="53206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1"/>
            <p:cNvSpPr/>
            <p:nvPr/>
          </p:nvSpPr>
          <p:spPr>
            <a:xfrm>
              <a:off x="53216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2"/>
            <p:cNvSpPr/>
            <p:nvPr/>
          </p:nvSpPr>
          <p:spPr>
            <a:xfrm>
              <a:off x="5322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3"/>
            <p:cNvSpPr/>
            <p:nvPr/>
          </p:nvSpPr>
          <p:spPr>
            <a:xfrm>
              <a:off x="532361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4"/>
            <p:cNvSpPr/>
            <p:nvPr/>
          </p:nvSpPr>
          <p:spPr>
            <a:xfrm>
              <a:off x="53246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5"/>
            <p:cNvSpPr/>
            <p:nvPr/>
          </p:nvSpPr>
          <p:spPr>
            <a:xfrm>
              <a:off x="53255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6"/>
            <p:cNvSpPr/>
            <p:nvPr/>
          </p:nvSpPr>
          <p:spPr>
            <a:xfrm>
              <a:off x="5326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7"/>
            <p:cNvSpPr/>
            <p:nvPr/>
          </p:nvSpPr>
          <p:spPr>
            <a:xfrm>
              <a:off x="5327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8"/>
            <p:cNvSpPr/>
            <p:nvPr/>
          </p:nvSpPr>
          <p:spPr>
            <a:xfrm>
              <a:off x="5328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9"/>
            <p:cNvSpPr/>
            <p:nvPr/>
          </p:nvSpPr>
          <p:spPr>
            <a:xfrm>
              <a:off x="53295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30"/>
            <p:cNvSpPr/>
            <p:nvPr/>
          </p:nvSpPr>
          <p:spPr>
            <a:xfrm>
              <a:off x="53305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1"/>
            <p:cNvSpPr/>
            <p:nvPr/>
          </p:nvSpPr>
          <p:spPr>
            <a:xfrm>
              <a:off x="5331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2"/>
            <p:cNvSpPr/>
            <p:nvPr/>
          </p:nvSpPr>
          <p:spPr>
            <a:xfrm>
              <a:off x="5332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3"/>
            <p:cNvSpPr/>
            <p:nvPr/>
          </p:nvSpPr>
          <p:spPr>
            <a:xfrm>
              <a:off x="5333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4"/>
            <p:cNvSpPr/>
            <p:nvPr/>
          </p:nvSpPr>
          <p:spPr>
            <a:xfrm>
              <a:off x="53344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5"/>
            <p:cNvSpPr/>
            <p:nvPr/>
          </p:nvSpPr>
          <p:spPr>
            <a:xfrm>
              <a:off x="53354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6"/>
            <p:cNvSpPr/>
            <p:nvPr/>
          </p:nvSpPr>
          <p:spPr>
            <a:xfrm>
              <a:off x="5336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7"/>
            <p:cNvSpPr/>
            <p:nvPr/>
          </p:nvSpPr>
          <p:spPr>
            <a:xfrm>
              <a:off x="5337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8"/>
            <p:cNvSpPr/>
            <p:nvPr/>
          </p:nvSpPr>
          <p:spPr>
            <a:xfrm>
              <a:off x="53384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9"/>
            <p:cNvSpPr/>
            <p:nvPr/>
          </p:nvSpPr>
          <p:spPr>
            <a:xfrm>
              <a:off x="53393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40"/>
            <p:cNvSpPr/>
            <p:nvPr/>
          </p:nvSpPr>
          <p:spPr>
            <a:xfrm>
              <a:off x="5340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1"/>
            <p:cNvSpPr/>
            <p:nvPr/>
          </p:nvSpPr>
          <p:spPr>
            <a:xfrm>
              <a:off x="5341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2"/>
            <p:cNvSpPr/>
            <p:nvPr/>
          </p:nvSpPr>
          <p:spPr>
            <a:xfrm>
              <a:off x="5342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3"/>
            <p:cNvSpPr/>
            <p:nvPr/>
          </p:nvSpPr>
          <p:spPr>
            <a:xfrm>
              <a:off x="53433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4"/>
            <p:cNvSpPr/>
            <p:nvPr/>
          </p:nvSpPr>
          <p:spPr>
            <a:xfrm>
              <a:off x="53443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5"/>
            <p:cNvSpPr/>
            <p:nvPr/>
          </p:nvSpPr>
          <p:spPr>
            <a:xfrm>
              <a:off x="5345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6"/>
            <p:cNvSpPr/>
            <p:nvPr/>
          </p:nvSpPr>
          <p:spPr>
            <a:xfrm>
              <a:off x="5346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7"/>
            <p:cNvSpPr/>
            <p:nvPr/>
          </p:nvSpPr>
          <p:spPr>
            <a:xfrm>
              <a:off x="5347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8"/>
            <p:cNvSpPr/>
            <p:nvPr/>
          </p:nvSpPr>
          <p:spPr>
            <a:xfrm>
              <a:off x="53482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9"/>
            <p:cNvSpPr/>
            <p:nvPr/>
          </p:nvSpPr>
          <p:spPr>
            <a:xfrm>
              <a:off x="53492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50"/>
            <p:cNvSpPr/>
            <p:nvPr/>
          </p:nvSpPr>
          <p:spPr>
            <a:xfrm>
              <a:off x="5350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1"/>
            <p:cNvSpPr/>
            <p:nvPr/>
          </p:nvSpPr>
          <p:spPr>
            <a:xfrm>
              <a:off x="5351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2"/>
            <p:cNvSpPr/>
            <p:nvPr/>
          </p:nvSpPr>
          <p:spPr>
            <a:xfrm>
              <a:off x="53522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3"/>
            <p:cNvSpPr/>
            <p:nvPr/>
          </p:nvSpPr>
          <p:spPr>
            <a:xfrm>
              <a:off x="53531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4"/>
            <p:cNvSpPr/>
            <p:nvPr/>
          </p:nvSpPr>
          <p:spPr>
            <a:xfrm>
              <a:off x="5354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5"/>
            <p:cNvSpPr/>
            <p:nvPr/>
          </p:nvSpPr>
          <p:spPr>
            <a:xfrm>
              <a:off x="5355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6"/>
            <p:cNvSpPr/>
            <p:nvPr/>
          </p:nvSpPr>
          <p:spPr>
            <a:xfrm>
              <a:off x="5356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7"/>
            <p:cNvSpPr/>
            <p:nvPr/>
          </p:nvSpPr>
          <p:spPr>
            <a:xfrm>
              <a:off x="53571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8"/>
            <p:cNvSpPr/>
            <p:nvPr/>
          </p:nvSpPr>
          <p:spPr>
            <a:xfrm>
              <a:off x="53581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9"/>
            <p:cNvSpPr/>
            <p:nvPr/>
          </p:nvSpPr>
          <p:spPr>
            <a:xfrm>
              <a:off x="5359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60"/>
            <p:cNvSpPr/>
            <p:nvPr/>
          </p:nvSpPr>
          <p:spPr>
            <a:xfrm>
              <a:off x="5360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1"/>
            <p:cNvSpPr/>
            <p:nvPr/>
          </p:nvSpPr>
          <p:spPr>
            <a:xfrm>
              <a:off x="5361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2"/>
            <p:cNvSpPr/>
            <p:nvPr/>
          </p:nvSpPr>
          <p:spPr>
            <a:xfrm>
              <a:off x="53620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3"/>
            <p:cNvSpPr/>
            <p:nvPr/>
          </p:nvSpPr>
          <p:spPr>
            <a:xfrm>
              <a:off x="53630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4"/>
            <p:cNvSpPr/>
            <p:nvPr/>
          </p:nvSpPr>
          <p:spPr>
            <a:xfrm>
              <a:off x="5364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5"/>
            <p:cNvSpPr/>
            <p:nvPr/>
          </p:nvSpPr>
          <p:spPr>
            <a:xfrm>
              <a:off x="5365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6"/>
            <p:cNvSpPr/>
            <p:nvPr/>
          </p:nvSpPr>
          <p:spPr>
            <a:xfrm>
              <a:off x="53660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7"/>
            <p:cNvSpPr/>
            <p:nvPr/>
          </p:nvSpPr>
          <p:spPr>
            <a:xfrm>
              <a:off x="53669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8"/>
            <p:cNvSpPr/>
            <p:nvPr/>
          </p:nvSpPr>
          <p:spPr>
            <a:xfrm>
              <a:off x="5367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9"/>
            <p:cNvSpPr/>
            <p:nvPr/>
          </p:nvSpPr>
          <p:spPr>
            <a:xfrm>
              <a:off x="5368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70"/>
            <p:cNvSpPr/>
            <p:nvPr/>
          </p:nvSpPr>
          <p:spPr>
            <a:xfrm>
              <a:off x="5369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1"/>
            <p:cNvSpPr/>
            <p:nvPr/>
          </p:nvSpPr>
          <p:spPr>
            <a:xfrm>
              <a:off x="53709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2"/>
            <p:cNvSpPr/>
            <p:nvPr/>
          </p:nvSpPr>
          <p:spPr>
            <a:xfrm>
              <a:off x="53719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3"/>
            <p:cNvSpPr/>
            <p:nvPr/>
          </p:nvSpPr>
          <p:spPr>
            <a:xfrm>
              <a:off x="5372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4"/>
            <p:cNvSpPr/>
            <p:nvPr/>
          </p:nvSpPr>
          <p:spPr>
            <a:xfrm>
              <a:off x="5373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5"/>
            <p:cNvSpPr/>
            <p:nvPr/>
          </p:nvSpPr>
          <p:spPr>
            <a:xfrm>
              <a:off x="5374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6"/>
            <p:cNvSpPr/>
            <p:nvPr/>
          </p:nvSpPr>
          <p:spPr>
            <a:xfrm>
              <a:off x="53758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7"/>
            <p:cNvSpPr/>
            <p:nvPr/>
          </p:nvSpPr>
          <p:spPr>
            <a:xfrm>
              <a:off x="53768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8"/>
            <p:cNvSpPr/>
            <p:nvPr/>
          </p:nvSpPr>
          <p:spPr>
            <a:xfrm>
              <a:off x="5377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9"/>
            <p:cNvSpPr/>
            <p:nvPr/>
          </p:nvSpPr>
          <p:spPr>
            <a:xfrm>
              <a:off x="5378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80"/>
            <p:cNvSpPr/>
            <p:nvPr/>
          </p:nvSpPr>
          <p:spPr>
            <a:xfrm>
              <a:off x="53798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1"/>
            <p:cNvSpPr/>
            <p:nvPr/>
          </p:nvSpPr>
          <p:spPr>
            <a:xfrm>
              <a:off x="53807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2"/>
            <p:cNvSpPr/>
            <p:nvPr/>
          </p:nvSpPr>
          <p:spPr>
            <a:xfrm>
              <a:off x="5381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3"/>
            <p:cNvSpPr/>
            <p:nvPr/>
          </p:nvSpPr>
          <p:spPr>
            <a:xfrm>
              <a:off x="5382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4"/>
            <p:cNvSpPr/>
            <p:nvPr/>
          </p:nvSpPr>
          <p:spPr>
            <a:xfrm>
              <a:off x="5383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5"/>
            <p:cNvSpPr/>
            <p:nvPr/>
          </p:nvSpPr>
          <p:spPr>
            <a:xfrm>
              <a:off x="53847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6"/>
            <p:cNvSpPr/>
            <p:nvPr/>
          </p:nvSpPr>
          <p:spPr>
            <a:xfrm>
              <a:off x="53857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7"/>
            <p:cNvSpPr/>
            <p:nvPr/>
          </p:nvSpPr>
          <p:spPr>
            <a:xfrm>
              <a:off x="5386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8"/>
            <p:cNvSpPr/>
            <p:nvPr/>
          </p:nvSpPr>
          <p:spPr>
            <a:xfrm>
              <a:off x="5387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9"/>
            <p:cNvSpPr/>
            <p:nvPr/>
          </p:nvSpPr>
          <p:spPr>
            <a:xfrm>
              <a:off x="5388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90"/>
            <p:cNvSpPr/>
            <p:nvPr/>
          </p:nvSpPr>
          <p:spPr>
            <a:xfrm>
              <a:off x="53896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1"/>
            <p:cNvSpPr/>
            <p:nvPr/>
          </p:nvSpPr>
          <p:spPr>
            <a:xfrm>
              <a:off x="53906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2"/>
            <p:cNvSpPr/>
            <p:nvPr/>
          </p:nvSpPr>
          <p:spPr>
            <a:xfrm>
              <a:off x="5391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3"/>
            <p:cNvSpPr/>
            <p:nvPr/>
          </p:nvSpPr>
          <p:spPr>
            <a:xfrm>
              <a:off x="5392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4"/>
            <p:cNvSpPr/>
            <p:nvPr/>
          </p:nvSpPr>
          <p:spPr>
            <a:xfrm>
              <a:off x="53936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5"/>
            <p:cNvSpPr/>
            <p:nvPr/>
          </p:nvSpPr>
          <p:spPr>
            <a:xfrm>
              <a:off x="53945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6"/>
            <p:cNvSpPr/>
            <p:nvPr/>
          </p:nvSpPr>
          <p:spPr>
            <a:xfrm>
              <a:off x="5395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7"/>
            <p:cNvSpPr/>
            <p:nvPr/>
          </p:nvSpPr>
          <p:spPr>
            <a:xfrm>
              <a:off x="5396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8"/>
            <p:cNvSpPr/>
            <p:nvPr/>
          </p:nvSpPr>
          <p:spPr>
            <a:xfrm>
              <a:off x="5397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9"/>
            <p:cNvSpPr/>
            <p:nvPr/>
          </p:nvSpPr>
          <p:spPr>
            <a:xfrm>
              <a:off x="53985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4000"/>
            <p:cNvSpPr/>
            <p:nvPr/>
          </p:nvSpPr>
          <p:spPr>
            <a:xfrm>
              <a:off x="53995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1"/>
            <p:cNvSpPr/>
            <p:nvPr/>
          </p:nvSpPr>
          <p:spPr>
            <a:xfrm>
              <a:off x="5400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2"/>
            <p:cNvSpPr/>
            <p:nvPr/>
          </p:nvSpPr>
          <p:spPr>
            <a:xfrm>
              <a:off x="5401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3"/>
            <p:cNvSpPr/>
            <p:nvPr/>
          </p:nvSpPr>
          <p:spPr>
            <a:xfrm>
              <a:off x="5402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4"/>
            <p:cNvSpPr/>
            <p:nvPr/>
          </p:nvSpPr>
          <p:spPr>
            <a:xfrm>
              <a:off x="54034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5"/>
            <p:cNvSpPr/>
            <p:nvPr/>
          </p:nvSpPr>
          <p:spPr>
            <a:xfrm>
              <a:off x="54044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6"/>
            <p:cNvSpPr/>
            <p:nvPr/>
          </p:nvSpPr>
          <p:spPr>
            <a:xfrm>
              <a:off x="5405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7"/>
            <p:cNvSpPr/>
            <p:nvPr/>
          </p:nvSpPr>
          <p:spPr>
            <a:xfrm>
              <a:off x="5406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8"/>
            <p:cNvSpPr/>
            <p:nvPr/>
          </p:nvSpPr>
          <p:spPr>
            <a:xfrm>
              <a:off x="54074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9"/>
            <p:cNvSpPr/>
            <p:nvPr/>
          </p:nvSpPr>
          <p:spPr>
            <a:xfrm>
              <a:off x="54083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10"/>
            <p:cNvSpPr/>
            <p:nvPr/>
          </p:nvSpPr>
          <p:spPr>
            <a:xfrm>
              <a:off x="5409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1"/>
            <p:cNvSpPr/>
            <p:nvPr/>
          </p:nvSpPr>
          <p:spPr>
            <a:xfrm>
              <a:off x="5410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2"/>
            <p:cNvSpPr/>
            <p:nvPr/>
          </p:nvSpPr>
          <p:spPr>
            <a:xfrm>
              <a:off x="5411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3"/>
            <p:cNvSpPr/>
            <p:nvPr/>
          </p:nvSpPr>
          <p:spPr>
            <a:xfrm>
              <a:off x="54123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4"/>
            <p:cNvSpPr/>
            <p:nvPr/>
          </p:nvSpPr>
          <p:spPr>
            <a:xfrm>
              <a:off x="54133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5"/>
            <p:cNvSpPr/>
            <p:nvPr/>
          </p:nvSpPr>
          <p:spPr>
            <a:xfrm>
              <a:off x="5414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6"/>
            <p:cNvSpPr/>
            <p:nvPr/>
          </p:nvSpPr>
          <p:spPr>
            <a:xfrm>
              <a:off x="5415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7"/>
            <p:cNvSpPr/>
            <p:nvPr/>
          </p:nvSpPr>
          <p:spPr>
            <a:xfrm>
              <a:off x="5416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8"/>
            <p:cNvSpPr/>
            <p:nvPr/>
          </p:nvSpPr>
          <p:spPr>
            <a:xfrm>
              <a:off x="54172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9"/>
            <p:cNvSpPr/>
            <p:nvPr/>
          </p:nvSpPr>
          <p:spPr>
            <a:xfrm>
              <a:off x="54182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20"/>
            <p:cNvSpPr/>
            <p:nvPr/>
          </p:nvSpPr>
          <p:spPr>
            <a:xfrm>
              <a:off x="5419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1"/>
            <p:cNvSpPr/>
            <p:nvPr/>
          </p:nvSpPr>
          <p:spPr>
            <a:xfrm>
              <a:off x="5420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2"/>
            <p:cNvSpPr/>
            <p:nvPr/>
          </p:nvSpPr>
          <p:spPr>
            <a:xfrm>
              <a:off x="54212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3"/>
            <p:cNvSpPr/>
            <p:nvPr/>
          </p:nvSpPr>
          <p:spPr>
            <a:xfrm>
              <a:off x="54221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4"/>
            <p:cNvSpPr/>
            <p:nvPr/>
          </p:nvSpPr>
          <p:spPr>
            <a:xfrm>
              <a:off x="5423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5"/>
            <p:cNvSpPr/>
            <p:nvPr/>
          </p:nvSpPr>
          <p:spPr>
            <a:xfrm>
              <a:off x="5424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6"/>
            <p:cNvSpPr/>
            <p:nvPr/>
          </p:nvSpPr>
          <p:spPr>
            <a:xfrm>
              <a:off x="5425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7"/>
            <p:cNvSpPr/>
            <p:nvPr/>
          </p:nvSpPr>
          <p:spPr>
            <a:xfrm>
              <a:off x="54261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8"/>
            <p:cNvSpPr/>
            <p:nvPr/>
          </p:nvSpPr>
          <p:spPr>
            <a:xfrm>
              <a:off x="54271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9"/>
            <p:cNvSpPr/>
            <p:nvPr/>
          </p:nvSpPr>
          <p:spPr>
            <a:xfrm>
              <a:off x="5428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30"/>
            <p:cNvSpPr/>
            <p:nvPr/>
          </p:nvSpPr>
          <p:spPr>
            <a:xfrm>
              <a:off x="5429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1"/>
            <p:cNvSpPr/>
            <p:nvPr/>
          </p:nvSpPr>
          <p:spPr>
            <a:xfrm>
              <a:off x="5430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2"/>
            <p:cNvSpPr/>
            <p:nvPr/>
          </p:nvSpPr>
          <p:spPr>
            <a:xfrm>
              <a:off x="54310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3"/>
            <p:cNvSpPr/>
            <p:nvPr/>
          </p:nvSpPr>
          <p:spPr>
            <a:xfrm>
              <a:off x="54320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4"/>
            <p:cNvSpPr/>
            <p:nvPr/>
          </p:nvSpPr>
          <p:spPr>
            <a:xfrm>
              <a:off x="5433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5"/>
            <p:cNvSpPr/>
            <p:nvPr/>
          </p:nvSpPr>
          <p:spPr>
            <a:xfrm>
              <a:off x="5434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6"/>
            <p:cNvSpPr/>
            <p:nvPr/>
          </p:nvSpPr>
          <p:spPr>
            <a:xfrm>
              <a:off x="54350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7"/>
            <p:cNvSpPr/>
            <p:nvPr/>
          </p:nvSpPr>
          <p:spPr>
            <a:xfrm>
              <a:off x="54359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8"/>
            <p:cNvSpPr/>
            <p:nvPr/>
          </p:nvSpPr>
          <p:spPr>
            <a:xfrm>
              <a:off x="5436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9"/>
            <p:cNvSpPr/>
            <p:nvPr/>
          </p:nvSpPr>
          <p:spPr>
            <a:xfrm>
              <a:off x="5437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40"/>
            <p:cNvSpPr/>
            <p:nvPr/>
          </p:nvSpPr>
          <p:spPr>
            <a:xfrm>
              <a:off x="5438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1"/>
            <p:cNvSpPr/>
            <p:nvPr/>
          </p:nvSpPr>
          <p:spPr>
            <a:xfrm>
              <a:off x="54399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2"/>
            <p:cNvSpPr/>
            <p:nvPr/>
          </p:nvSpPr>
          <p:spPr>
            <a:xfrm>
              <a:off x="54409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3"/>
            <p:cNvSpPr/>
            <p:nvPr/>
          </p:nvSpPr>
          <p:spPr>
            <a:xfrm>
              <a:off x="5441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4"/>
            <p:cNvSpPr/>
            <p:nvPr/>
          </p:nvSpPr>
          <p:spPr>
            <a:xfrm>
              <a:off x="5442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5"/>
            <p:cNvSpPr/>
            <p:nvPr/>
          </p:nvSpPr>
          <p:spPr>
            <a:xfrm>
              <a:off x="5443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6"/>
            <p:cNvSpPr/>
            <p:nvPr/>
          </p:nvSpPr>
          <p:spPr>
            <a:xfrm>
              <a:off x="54448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7"/>
            <p:cNvSpPr/>
            <p:nvPr/>
          </p:nvSpPr>
          <p:spPr>
            <a:xfrm>
              <a:off x="5445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8"/>
            <p:cNvSpPr/>
            <p:nvPr/>
          </p:nvSpPr>
          <p:spPr>
            <a:xfrm>
              <a:off x="5446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9"/>
            <p:cNvSpPr/>
            <p:nvPr/>
          </p:nvSpPr>
          <p:spPr>
            <a:xfrm>
              <a:off x="5447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50"/>
            <p:cNvSpPr/>
            <p:nvPr/>
          </p:nvSpPr>
          <p:spPr>
            <a:xfrm>
              <a:off x="54488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1"/>
            <p:cNvSpPr/>
            <p:nvPr/>
          </p:nvSpPr>
          <p:spPr>
            <a:xfrm>
              <a:off x="54498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2"/>
            <p:cNvSpPr/>
            <p:nvPr/>
          </p:nvSpPr>
          <p:spPr>
            <a:xfrm>
              <a:off x="5450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3"/>
            <p:cNvSpPr/>
            <p:nvPr/>
          </p:nvSpPr>
          <p:spPr>
            <a:xfrm>
              <a:off x="5451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4"/>
            <p:cNvSpPr/>
            <p:nvPr/>
          </p:nvSpPr>
          <p:spPr>
            <a:xfrm>
              <a:off x="5452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5"/>
            <p:cNvSpPr/>
            <p:nvPr/>
          </p:nvSpPr>
          <p:spPr>
            <a:xfrm>
              <a:off x="54537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6"/>
            <p:cNvSpPr/>
            <p:nvPr/>
          </p:nvSpPr>
          <p:spPr>
            <a:xfrm>
              <a:off x="54547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7"/>
            <p:cNvSpPr/>
            <p:nvPr/>
          </p:nvSpPr>
          <p:spPr>
            <a:xfrm>
              <a:off x="5455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8"/>
            <p:cNvSpPr/>
            <p:nvPr/>
          </p:nvSpPr>
          <p:spPr>
            <a:xfrm>
              <a:off x="5456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9"/>
            <p:cNvSpPr/>
            <p:nvPr/>
          </p:nvSpPr>
          <p:spPr>
            <a:xfrm>
              <a:off x="5457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60"/>
            <p:cNvSpPr/>
            <p:nvPr/>
          </p:nvSpPr>
          <p:spPr>
            <a:xfrm>
              <a:off x="54586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1"/>
            <p:cNvSpPr/>
            <p:nvPr/>
          </p:nvSpPr>
          <p:spPr>
            <a:xfrm>
              <a:off x="5459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2"/>
            <p:cNvSpPr/>
            <p:nvPr/>
          </p:nvSpPr>
          <p:spPr>
            <a:xfrm>
              <a:off x="5460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3"/>
            <p:cNvSpPr/>
            <p:nvPr/>
          </p:nvSpPr>
          <p:spPr>
            <a:xfrm>
              <a:off x="5461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4"/>
            <p:cNvSpPr/>
            <p:nvPr/>
          </p:nvSpPr>
          <p:spPr>
            <a:xfrm>
              <a:off x="54626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5"/>
            <p:cNvSpPr/>
            <p:nvPr/>
          </p:nvSpPr>
          <p:spPr>
            <a:xfrm>
              <a:off x="54636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6"/>
            <p:cNvSpPr/>
            <p:nvPr/>
          </p:nvSpPr>
          <p:spPr>
            <a:xfrm>
              <a:off x="5464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7"/>
            <p:cNvSpPr/>
            <p:nvPr/>
          </p:nvSpPr>
          <p:spPr>
            <a:xfrm>
              <a:off x="5465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8"/>
            <p:cNvSpPr/>
            <p:nvPr/>
          </p:nvSpPr>
          <p:spPr>
            <a:xfrm>
              <a:off x="5466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9"/>
            <p:cNvSpPr/>
            <p:nvPr/>
          </p:nvSpPr>
          <p:spPr>
            <a:xfrm>
              <a:off x="54675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70"/>
            <p:cNvSpPr/>
            <p:nvPr/>
          </p:nvSpPr>
          <p:spPr>
            <a:xfrm>
              <a:off x="54685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1"/>
            <p:cNvSpPr/>
            <p:nvPr/>
          </p:nvSpPr>
          <p:spPr>
            <a:xfrm>
              <a:off x="5469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2"/>
            <p:cNvSpPr/>
            <p:nvPr/>
          </p:nvSpPr>
          <p:spPr>
            <a:xfrm>
              <a:off x="5470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3"/>
            <p:cNvSpPr/>
            <p:nvPr/>
          </p:nvSpPr>
          <p:spPr>
            <a:xfrm>
              <a:off x="54714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4"/>
            <p:cNvSpPr/>
            <p:nvPr/>
          </p:nvSpPr>
          <p:spPr>
            <a:xfrm>
              <a:off x="54724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5"/>
            <p:cNvSpPr/>
            <p:nvPr/>
          </p:nvSpPr>
          <p:spPr>
            <a:xfrm>
              <a:off x="5473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6"/>
            <p:cNvSpPr/>
            <p:nvPr/>
          </p:nvSpPr>
          <p:spPr>
            <a:xfrm>
              <a:off x="5474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7"/>
            <p:cNvSpPr/>
            <p:nvPr/>
          </p:nvSpPr>
          <p:spPr>
            <a:xfrm>
              <a:off x="5475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8"/>
            <p:cNvSpPr/>
            <p:nvPr/>
          </p:nvSpPr>
          <p:spPr>
            <a:xfrm>
              <a:off x="54764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9"/>
            <p:cNvSpPr/>
            <p:nvPr/>
          </p:nvSpPr>
          <p:spPr>
            <a:xfrm>
              <a:off x="54774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80"/>
            <p:cNvSpPr/>
            <p:nvPr/>
          </p:nvSpPr>
          <p:spPr>
            <a:xfrm>
              <a:off x="5478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1"/>
            <p:cNvSpPr/>
            <p:nvPr/>
          </p:nvSpPr>
          <p:spPr>
            <a:xfrm>
              <a:off x="5479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2"/>
            <p:cNvSpPr/>
            <p:nvPr/>
          </p:nvSpPr>
          <p:spPr>
            <a:xfrm>
              <a:off x="5480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3"/>
            <p:cNvSpPr/>
            <p:nvPr/>
          </p:nvSpPr>
          <p:spPr>
            <a:xfrm>
              <a:off x="54813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4"/>
            <p:cNvSpPr/>
            <p:nvPr/>
          </p:nvSpPr>
          <p:spPr>
            <a:xfrm>
              <a:off x="54823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5"/>
            <p:cNvSpPr/>
            <p:nvPr/>
          </p:nvSpPr>
          <p:spPr>
            <a:xfrm>
              <a:off x="5483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6"/>
            <p:cNvSpPr/>
            <p:nvPr/>
          </p:nvSpPr>
          <p:spPr>
            <a:xfrm>
              <a:off x="5484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7"/>
            <p:cNvSpPr/>
            <p:nvPr/>
          </p:nvSpPr>
          <p:spPr>
            <a:xfrm>
              <a:off x="54852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8"/>
            <p:cNvSpPr/>
            <p:nvPr/>
          </p:nvSpPr>
          <p:spPr>
            <a:xfrm>
              <a:off x="54862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9"/>
            <p:cNvSpPr/>
            <p:nvPr/>
          </p:nvSpPr>
          <p:spPr>
            <a:xfrm>
              <a:off x="5487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90"/>
            <p:cNvSpPr/>
            <p:nvPr/>
          </p:nvSpPr>
          <p:spPr>
            <a:xfrm>
              <a:off x="5488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1"/>
            <p:cNvSpPr/>
            <p:nvPr/>
          </p:nvSpPr>
          <p:spPr>
            <a:xfrm>
              <a:off x="5489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2"/>
            <p:cNvSpPr/>
            <p:nvPr/>
          </p:nvSpPr>
          <p:spPr>
            <a:xfrm>
              <a:off x="54902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3"/>
            <p:cNvSpPr/>
            <p:nvPr/>
          </p:nvSpPr>
          <p:spPr>
            <a:xfrm>
              <a:off x="54912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4"/>
            <p:cNvSpPr/>
            <p:nvPr/>
          </p:nvSpPr>
          <p:spPr>
            <a:xfrm>
              <a:off x="5492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5"/>
            <p:cNvSpPr/>
            <p:nvPr/>
          </p:nvSpPr>
          <p:spPr>
            <a:xfrm>
              <a:off x="5493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6"/>
            <p:cNvSpPr/>
            <p:nvPr/>
          </p:nvSpPr>
          <p:spPr>
            <a:xfrm>
              <a:off x="5494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7"/>
            <p:cNvSpPr/>
            <p:nvPr/>
          </p:nvSpPr>
          <p:spPr>
            <a:xfrm>
              <a:off x="54951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8"/>
            <p:cNvSpPr/>
            <p:nvPr/>
          </p:nvSpPr>
          <p:spPr>
            <a:xfrm>
              <a:off x="54961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9"/>
            <p:cNvSpPr/>
            <p:nvPr/>
          </p:nvSpPr>
          <p:spPr>
            <a:xfrm>
              <a:off x="5497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100"/>
            <p:cNvSpPr/>
            <p:nvPr/>
          </p:nvSpPr>
          <p:spPr>
            <a:xfrm>
              <a:off x="5498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1"/>
            <p:cNvSpPr/>
            <p:nvPr/>
          </p:nvSpPr>
          <p:spPr>
            <a:xfrm>
              <a:off x="54990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2"/>
            <p:cNvSpPr/>
            <p:nvPr/>
          </p:nvSpPr>
          <p:spPr>
            <a:xfrm>
              <a:off x="55000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3"/>
            <p:cNvSpPr/>
            <p:nvPr/>
          </p:nvSpPr>
          <p:spPr>
            <a:xfrm>
              <a:off x="5501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4"/>
            <p:cNvSpPr/>
            <p:nvPr/>
          </p:nvSpPr>
          <p:spPr>
            <a:xfrm>
              <a:off x="5502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5"/>
            <p:cNvSpPr/>
            <p:nvPr/>
          </p:nvSpPr>
          <p:spPr>
            <a:xfrm>
              <a:off x="5503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6"/>
            <p:cNvSpPr/>
            <p:nvPr/>
          </p:nvSpPr>
          <p:spPr>
            <a:xfrm>
              <a:off x="55040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7"/>
            <p:cNvSpPr/>
            <p:nvPr/>
          </p:nvSpPr>
          <p:spPr>
            <a:xfrm>
              <a:off x="55050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8"/>
            <p:cNvSpPr/>
            <p:nvPr/>
          </p:nvSpPr>
          <p:spPr>
            <a:xfrm>
              <a:off x="5505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9"/>
            <p:cNvSpPr/>
            <p:nvPr/>
          </p:nvSpPr>
          <p:spPr>
            <a:xfrm>
              <a:off x="5506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10"/>
            <p:cNvSpPr/>
            <p:nvPr/>
          </p:nvSpPr>
          <p:spPr>
            <a:xfrm>
              <a:off x="5507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1"/>
            <p:cNvSpPr/>
            <p:nvPr/>
          </p:nvSpPr>
          <p:spPr>
            <a:xfrm>
              <a:off x="55089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2"/>
            <p:cNvSpPr/>
            <p:nvPr/>
          </p:nvSpPr>
          <p:spPr>
            <a:xfrm>
              <a:off x="55099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3"/>
            <p:cNvSpPr/>
            <p:nvPr/>
          </p:nvSpPr>
          <p:spPr>
            <a:xfrm>
              <a:off x="5510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4"/>
            <p:cNvSpPr/>
            <p:nvPr/>
          </p:nvSpPr>
          <p:spPr>
            <a:xfrm>
              <a:off x="5511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5"/>
            <p:cNvSpPr/>
            <p:nvPr/>
          </p:nvSpPr>
          <p:spPr>
            <a:xfrm>
              <a:off x="55128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6"/>
            <p:cNvSpPr/>
            <p:nvPr/>
          </p:nvSpPr>
          <p:spPr>
            <a:xfrm>
              <a:off x="55138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7"/>
            <p:cNvSpPr/>
            <p:nvPr/>
          </p:nvSpPr>
          <p:spPr>
            <a:xfrm>
              <a:off x="5514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8"/>
            <p:cNvSpPr/>
            <p:nvPr/>
          </p:nvSpPr>
          <p:spPr>
            <a:xfrm>
              <a:off x="5515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9"/>
            <p:cNvSpPr/>
            <p:nvPr/>
          </p:nvSpPr>
          <p:spPr>
            <a:xfrm>
              <a:off x="5516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20"/>
            <p:cNvSpPr/>
            <p:nvPr/>
          </p:nvSpPr>
          <p:spPr>
            <a:xfrm>
              <a:off x="55178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1"/>
            <p:cNvSpPr/>
            <p:nvPr/>
          </p:nvSpPr>
          <p:spPr>
            <a:xfrm>
              <a:off x="55188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2"/>
            <p:cNvSpPr/>
            <p:nvPr/>
          </p:nvSpPr>
          <p:spPr>
            <a:xfrm>
              <a:off x="5519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3"/>
            <p:cNvSpPr/>
            <p:nvPr/>
          </p:nvSpPr>
          <p:spPr>
            <a:xfrm>
              <a:off x="5520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4"/>
            <p:cNvSpPr/>
            <p:nvPr/>
          </p:nvSpPr>
          <p:spPr>
            <a:xfrm>
              <a:off x="5521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5"/>
            <p:cNvSpPr/>
            <p:nvPr/>
          </p:nvSpPr>
          <p:spPr>
            <a:xfrm>
              <a:off x="55227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6"/>
            <p:cNvSpPr/>
            <p:nvPr/>
          </p:nvSpPr>
          <p:spPr>
            <a:xfrm>
              <a:off x="55237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7"/>
            <p:cNvSpPr/>
            <p:nvPr/>
          </p:nvSpPr>
          <p:spPr>
            <a:xfrm>
              <a:off x="5524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8"/>
            <p:cNvSpPr/>
            <p:nvPr/>
          </p:nvSpPr>
          <p:spPr>
            <a:xfrm>
              <a:off x="5525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9"/>
            <p:cNvSpPr/>
            <p:nvPr/>
          </p:nvSpPr>
          <p:spPr>
            <a:xfrm>
              <a:off x="55266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30"/>
            <p:cNvSpPr/>
            <p:nvPr/>
          </p:nvSpPr>
          <p:spPr>
            <a:xfrm>
              <a:off x="55276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1"/>
            <p:cNvSpPr/>
            <p:nvPr/>
          </p:nvSpPr>
          <p:spPr>
            <a:xfrm>
              <a:off x="5528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2"/>
            <p:cNvSpPr/>
            <p:nvPr/>
          </p:nvSpPr>
          <p:spPr>
            <a:xfrm>
              <a:off x="5529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3"/>
            <p:cNvSpPr/>
            <p:nvPr/>
          </p:nvSpPr>
          <p:spPr>
            <a:xfrm>
              <a:off x="5530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4"/>
            <p:cNvSpPr/>
            <p:nvPr/>
          </p:nvSpPr>
          <p:spPr>
            <a:xfrm>
              <a:off x="55316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5"/>
            <p:cNvSpPr/>
            <p:nvPr/>
          </p:nvSpPr>
          <p:spPr>
            <a:xfrm>
              <a:off x="55326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6"/>
            <p:cNvSpPr/>
            <p:nvPr/>
          </p:nvSpPr>
          <p:spPr>
            <a:xfrm>
              <a:off x="5533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7"/>
            <p:cNvSpPr/>
            <p:nvPr/>
          </p:nvSpPr>
          <p:spPr>
            <a:xfrm>
              <a:off x="5534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8"/>
            <p:cNvSpPr/>
            <p:nvPr/>
          </p:nvSpPr>
          <p:spPr>
            <a:xfrm>
              <a:off x="5535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9"/>
            <p:cNvSpPr/>
            <p:nvPr/>
          </p:nvSpPr>
          <p:spPr>
            <a:xfrm>
              <a:off x="55365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40"/>
            <p:cNvSpPr/>
            <p:nvPr/>
          </p:nvSpPr>
          <p:spPr>
            <a:xfrm>
              <a:off x="55375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1"/>
            <p:cNvSpPr/>
            <p:nvPr/>
          </p:nvSpPr>
          <p:spPr>
            <a:xfrm>
              <a:off x="5538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2"/>
            <p:cNvSpPr/>
            <p:nvPr/>
          </p:nvSpPr>
          <p:spPr>
            <a:xfrm>
              <a:off x="5539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3"/>
            <p:cNvSpPr/>
            <p:nvPr/>
          </p:nvSpPr>
          <p:spPr>
            <a:xfrm>
              <a:off x="55404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4"/>
            <p:cNvSpPr/>
            <p:nvPr/>
          </p:nvSpPr>
          <p:spPr>
            <a:xfrm>
              <a:off x="55414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5"/>
            <p:cNvSpPr/>
            <p:nvPr/>
          </p:nvSpPr>
          <p:spPr>
            <a:xfrm>
              <a:off x="5542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6"/>
            <p:cNvSpPr/>
            <p:nvPr/>
          </p:nvSpPr>
          <p:spPr>
            <a:xfrm>
              <a:off x="5543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7"/>
            <p:cNvSpPr/>
            <p:nvPr/>
          </p:nvSpPr>
          <p:spPr>
            <a:xfrm>
              <a:off x="5544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8"/>
            <p:cNvSpPr/>
            <p:nvPr/>
          </p:nvSpPr>
          <p:spPr>
            <a:xfrm>
              <a:off x="55454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9"/>
            <p:cNvSpPr/>
            <p:nvPr/>
          </p:nvSpPr>
          <p:spPr>
            <a:xfrm>
              <a:off x="55464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50"/>
            <p:cNvSpPr/>
            <p:nvPr/>
          </p:nvSpPr>
          <p:spPr>
            <a:xfrm>
              <a:off x="5547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1"/>
            <p:cNvSpPr/>
            <p:nvPr/>
          </p:nvSpPr>
          <p:spPr>
            <a:xfrm>
              <a:off x="5548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2"/>
            <p:cNvSpPr/>
            <p:nvPr/>
          </p:nvSpPr>
          <p:spPr>
            <a:xfrm>
              <a:off x="5549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3"/>
            <p:cNvSpPr/>
            <p:nvPr/>
          </p:nvSpPr>
          <p:spPr>
            <a:xfrm>
              <a:off x="55503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4"/>
            <p:cNvSpPr/>
            <p:nvPr/>
          </p:nvSpPr>
          <p:spPr>
            <a:xfrm>
              <a:off x="55513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5"/>
            <p:cNvSpPr/>
            <p:nvPr/>
          </p:nvSpPr>
          <p:spPr>
            <a:xfrm>
              <a:off x="5552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6"/>
            <p:cNvSpPr/>
            <p:nvPr/>
          </p:nvSpPr>
          <p:spPr>
            <a:xfrm>
              <a:off x="5553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7"/>
            <p:cNvSpPr/>
            <p:nvPr/>
          </p:nvSpPr>
          <p:spPr>
            <a:xfrm>
              <a:off x="55542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8"/>
            <p:cNvSpPr/>
            <p:nvPr/>
          </p:nvSpPr>
          <p:spPr>
            <a:xfrm>
              <a:off x="55552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9"/>
            <p:cNvSpPr/>
            <p:nvPr/>
          </p:nvSpPr>
          <p:spPr>
            <a:xfrm>
              <a:off x="555626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60"/>
            <p:cNvSpPr/>
            <p:nvPr/>
          </p:nvSpPr>
          <p:spPr>
            <a:xfrm>
              <a:off x="5557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1"/>
            <p:cNvSpPr/>
            <p:nvPr/>
          </p:nvSpPr>
          <p:spPr>
            <a:xfrm>
              <a:off x="5558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2"/>
            <p:cNvSpPr/>
            <p:nvPr/>
          </p:nvSpPr>
          <p:spPr>
            <a:xfrm>
              <a:off x="55592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3"/>
            <p:cNvSpPr/>
            <p:nvPr/>
          </p:nvSpPr>
          <p:spPr>
            <a:xfrm>
              <a:off x="55602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4"/>
            <p:cNvSpPr/>
            <p:nvPr/>
          </p:nvSpPr>
          <p:spPr>
            <a:xfrm>
              <a:off x="5561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5"/>
            <p:cNvSpPr/>
            <p:nvPr/>
          </p:nvSpPr>
          <p:spPr>
            <a:xfrm>
              <a:off x="5562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6"/>
            <p:cNvSpPr/>
            <p:nvPr/>
          </p:nvSpPr>
          <p:spPr>
            <a:xfrm>
              <a:off x="5563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7"/>
            <p:cNvSpPr/>
            <p:nvPr/>
          </p:nvSpPr>
          <p:spPr>
            <a:xfrm>
              <a:off x="55641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8"/>
            <p:cNvSpPr/>
            <p:nvPr/>
          </p:nvSpPr>
          <p:spPr>
            <a:xfrm>
              <a:off x="55651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9"/>
            <p:cNvSpPr/>
            <p:nvPr/>
          </p:nvSpPr>
          <p:spPr>
            <a:xfrm>
              <a:off x="5566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70"/>
            <p:cNvSpPr/>
            <p:nvPr/>
          </p:nvSpPr>
          <p:spPr>
            <a:xfrm>
              <a:off x="5567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1"/>
            <p:cNvSpPr/>
            <p:nvPr/>
          </p:nvSpPr>
          <p:spPr>
            <a:xfrm>
              <a:off x="55680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2"/>
            <p:cNvSpPr/>
            <p:nvPr/>
          </p:nvSpPr>
          <p:spPr>
            <a:xfrm>
              <a:off x="55690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3"/>
            <p:cNvSpPr/>
            <p:nvPr/>
          </p:nvSpPr>
          <p:spPr>
            <a:xfrm>
              <a:off x="5570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4"/>
            <p:cNvSpPr/>
            <p:nvPr/>
          </p:nvSpPr>
          <p:spPr>
            <a:xfrm>
              <a:off x="5571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5"/>
            <p:cNvSpPr/>
            <p:nvPr/>
          </p:nvSpPr>
          <p:spPr>
            <a:xfrm>
              <a:off x="5572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6"/>
            <p:cNvSpPr/>
            <p:nvPr/>
          </p:nvSpPr>
          <p:spPr>
            <a:xfrm>
              <a:off x="55730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7"/>
            <p:cNvSpPr/>
            <p:nvPr/>
          </p:nvSpPr>
          <p:spPr>
            <a:xfrm>
              <a:off x="55740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8"/>
            <p:cNvSpPr/>
            <p:nvPr/>
          </p:nvSpPr>
          <p:spPr>
            <a:xfrm>
              <a:off x="5574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9"/>
            <p:cNvSpPr/>
            <p:nvPr/>
          </p:nvSpPr>
          <p:spPr>
            <a:xfrm>
              <a:off x="5575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80"/>
            <p:cNvSpPr/>
            <p:nvPr/>
          </p:nvSpPr>
          <p:spPr>
            <a:xfrm>
              <a:off x="5576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1"/>
            <p:cNvSpPr/>
            <p:nvPr/>
          </p:nvSpPr>
          <p:spPr>
            <a:xfrm>
              <a:off x="55779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2"/>
            <p:cNvSpPr/>
            <p:nvPr/>
          </p:nvSpPr>
          <p:spPr>
            <a:xfrm>
              <a:off x="55789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3"/>
            <p:cNvSpPr/>
            <p:nvPr/>
          </p:nvSpPr>
          <p:spPr>
            <a:xfrm>
              <a:off x="5579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4"/>
            <p:cNvSpPr/>
            <p:nvPr/>
          </p:nvSpPr>
          <p:spPr>
            <a:xfrm>
              <a:off x="558090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5"/>
            <p:cNvSpPr/>
            <p:nvPr/>
          </p:nvSpPr>
          <p:spPr>
            <a:xfrm>
              <a:off x="55818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6"/>
            <p:cNvSpPr/>
            <p:nvPr/>
          </p:nvSpPr>
          <p:spPr>
            <a:xfrm>
              <a:off x="55828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7"/>
            <p:cNvSpPr/>
            <p:nvPr/>
          </p:nvSpPr>
          <p:spPr>
            <a:xfrm>
              <a:off x="5583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8"/>
            <p:cNvSpPr/>
            <p:nvPr/>
          </p:nvSpPr>
          <p:spPr>
            <a:xfrm>
              <a:off x="5584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9"/>
            <p:cNvSpPr/>
            <p:nvPr/>
          </p:nvSpPr>
          <p:spPr>
            <a:xfrm>
              <a:off x="5585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90"/>
            <p:cNvSpPr/>
            <p:nvPr/>
          </p:nvSpPr>
          <p:spPr>
            <a:xfrm>
              <a:off x="55868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1"/>
            <p:cNvSpPr/>
            <p:nvPr/>
          </p:nvSpPr>
          <p:spPr>
            <a:xfrm>
              <a:off x="55878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2"/>
            <p:cNvSpPr/>
            <p:nvPr/>
          </p:nvSpPr>
          <p:spPr>
            <a:xfrm>
              <a:off x="5588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3"/>
            <p:cNvSpPr/>
            <p:nvPr/>
          </p:nvSpPr>
          <p:spPr>
            <a:xfrm>
              <a:off x="5589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4"/>
            <p:cNvSpPr/>
            <p:nvPr/>
          </p:nvSpPr>
          <p:spPr>
            <a:xfrm>
              <a:off x="5590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5"/>
            <p:cNvSpPr/>
            <p:nvPr/>
          </p:nvSpPr>
          <p:spPr>
            <a:xfrm>
              <a:off x="55917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6"/>
            <p:cNvSpPr/>
            <p:nvPr/>
          </p:nvSpPr>
          <p:spPr>
            <a:xfrm>
              <a:off x="55927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7"/>
            <p:cNvSpPr/>
            <p:nvPr/>
          </p:nvSpPr>
          <p:spPr>
            <a:xfrm>
              <a:off x="5593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8"/>
            <p:cNvSpPr/>
            <p:nvPr/>
          </p:nvSpPr>
          <p:spPr>
            <a:xfrm>
              <a:off x="5594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9"/>
            <p:cNvSpPr/>
            <p:nvPr/>
          </p:nvSpPr>
          <p:spPr>
            <a:xfrm>
              <a:off x="55956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200"/>
            <p:cNvSpPr/>
            <p:nvPr/>
          </p:nvSpPr>
          <p:spPr>
            <a:xfrm>
              <a:off x="55966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1"/>
            <p:cNvSpPr/>
            <p:nvPr/>
          </p:nvSpPr>
          <p:spPr>
            <a:xfrm>
              <a:off x="5597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2"/>
            <p:cNvSpPr/>
            <p:nvPr/>
          </p:nvSpPr>
          <p:spPr>
            <a:xfrm>
              <a:off x="5598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3"/>
            <p:cNvSpPr/>
            <p:nvPr/>
          </p:nvSpPr>
          <p:spPr>
            <a:xfrm>
              <a:off x="5599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4"/>
            <p:cNvSpPr/>
            <p:nvPr/>
          </p:nvSpPr>
          <p:spPr>
            <a:xfrm>
              <a:off x="56006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5"/>
            <p:cNvSpPr/>
            <p:nvPr/>
          </p:nvSpPr>
          <p:spPr>
            <a:xfrm>
              <a:off x="56016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6"/>
            <p:cNvSpPr/>
            <p:nvPr/>
          </p:nvSpPr>
          <p:spPr>
            <a:xfrm>
              <a:off x="5602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7"/>
            <p:cNvSpPr/>
            <p:nvPr/>
          </p:nvSpPr>
          <p:spPr>
            <a:xfrm>
              <a:off x="5603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8"/>
            <p:cNvSpPr/>
            <p:nvPr/>
          </p:nvSpPr>
          <p:spPr>
            <a:xfrm>
              <a:off x="5604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9"/>
            <p:cNvSpPr/>
            <p:nvPr/>
          </p:nvSpPr>
          <p:spPr>
            <a:xfrm>
              <a:off x="56055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10"/>
            <p:cNvSpPr/>
            <p:nvPr/>
          </p:nvSpPr>
          <p:spPr>
            <a:xfrm>
              <a:off x="56065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1"/>
            <p:cNvSpPr/>
            <p:nvPr/>
          </p:nvSpPr>
          <p:spPr>
            <a:xfrm>
              <a:off x="5607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2"/>
            <p:cNvSpPr/>
            <p:nvPr/>
          </p:nvSpPr>
          <p:spPr>
            <a:xfrm>
              <a:off x="5608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3"/>
            <p:cNvSpPr/>
            <p:nvPr/>
          </p:nvSpPr>
          <p:spPr>
            <a:xfrm>
              <a:off x="56094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4"/>
            <p:cNvSpPr/>
            <p:nvPr/>
          </p:nvSpPr>
          <p:spPr>
            <a:xfrm>
              <a:off x="56104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5"/>
            <p:cNvSpPr/>
            <p:nvPr/>
          </p:nvSpPr>
          <p:spPr>
            <a:xfrm>
              <a:off x="5611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6"/>
            <p:cNvSpPr/>
            <p:nvPr/>
          </p:nvSpPr>
          <p:spPr>
            <a:xfrm>
              <a:off x="5612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7"/>
            <p:cNvSpPr/>
            <p:nvPr/>
          </p:nvSpPr>
          <p:spPr>
            <a:xfrm>
              <a:off x="5613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8"/>
            <p:cNvSpPr/>
            <p:nvPr/>
          </p:nvSpPr>
          <p:spPr>
            <a:xfrm>
              <a:off x="56144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9"/>
            <p:cNvSpPr/>
            <p:nvPr/>
          </p:nvSpPr>
          <p:spPr>
            <a:xfrm>
              <a:off x="56154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20"/>
            <p:cNvSpPr/>
            <p:nvPr/>
          </p:nvSpPr>
          <p:spPr>
            <a:xfrm>
              <a:off x="5616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1"/>
            <p:cNvSpPr/>
            <p:nvPr/>
          </p:nvSpPr>
          <p:spPr>
            <a:xfrm>
              <a:off x="5617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2"/>
            <p:cNvSpPr/>
            <p:nvPr/>
          </p:nvSpPr>
          <p:spPr>
            <a:xfrm>
              <a:off x="5618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3"/>
            <p:cNvSpPr/>
            <p:nvPr/>
          </p:nvSpPr>
          <p:spPr>
            <a:xfrm>
              <a:off x="56193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4"/>
            <p:cNvSpPr/>
            <p:nvPr/>
          </p:nvSpPr>
          <p:spPr>
            <a:xfrm>
              <a:off x="56203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5"/>
            <p:cNvSpPr/>
            <p:nvPr/>
          </p:nvSpPr>
          <p:spPr>
            <a:xfrm>
              <a:off x="5621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6"/>
            <p:cNvSpPr/>
            <p:nvPr/>
          </p:nvSpPr>
          <p:spPr>
            <a:xfrm>
              <a:off x="5622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7"/>
            <p:cNvSpPr/>
            <p:nvPr/>
          </p:nvSpPr>
          <p:spPr>
            <a:xfrm>
              <a:off x="56232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8"/>
            <p:cNvSpPr/>
            <p:nvPr/>
          </p:nvSpPr>
          <p:spPr>
            <a:xfrm>
              <a:off x="56242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9"/>
            <p:cNvSpPr/>
            <p:nvPr/>
          </p:nvSpPr>
          <p:spPr>
            <a:xfrm>
              <a:off x="5625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30"/>
            <p:cNvSpPr/>
            <p:nvPr/>
          </p:nvSpPr>
          <p:spPr>
            <a:xfrm>
              <a:off x="5626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1"/>
            <p:cNvSpPr/>
            <p:nvPr/>
          </p:nvSpPr>
          <p:spPr>
            <a:xfrm>
              <a:off x="5627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2"/>
            <p:cNvSpPr/>
            <p:nvPr/>
          </p:nvSpPr>
          <p:spPr>
            <a:xfrm>
              <a:off x="56282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3"/>
            <p:cNvSpPr/>
            <p:nvPr/>
          </p:nvSpPr>
          <p:spPr>
            <a:xfrm>
              <a:off x="56292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4"/>
            <p:cNvSpPr/>
            <p:nvPr/>
          </p:nvSpPr>
          <p:spPr>
            <a:xfrm>
              <a:off x="5630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5"/>
            <p:cNvSpPr/>
            <p:nvPr/>
          </p:nvSpPr>
          <p:spPr>
            <a:xfrm>
              <a:off x="5631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6"/>
            <p:cNvSpPr/>
            <p:nvPr/>
          </p:nvSpPr>
          <p:spPr>
            <a:xfrm>
              <a:off x="5632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7"/>
            <p:cNvSpPr/>
            <p:nvPr/>
          </p:nvSpPr>
          <p:spPr>
            <a:xfrm>
              <a:off x="56331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8"/>
            <p:cNvSpPr/>
            <p:nvPr/>
          </p:nvSpPr>
          <p:spPr>
            <a:xfrm>
              <a:off x="56341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9"/>
            <p:cNvSpPr/>
            <p:nvPr/>
          </p:nvSpPr>
          <p:spPr>
            <a:xfrm>
              <a:off x="5635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40"/>
            <p:cNvSpPr/>
            <p:nvPr/>
          </p:nvSpPr>
          <p:spPr>
            <a:xfrm>
              <a:off x="5636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1"/>
            <p:cNvSpPr/>
            <p:nvPr/>
          </p:nvSpPr>
          <p:spPr>
            <a:xfrm>
              <a:off x="56370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2"/>
            <p:cNvSpPr/>
            <p:nvPr/>
          </p:nvSpPr>
          <p:spPr>
            <a:xfrm>
              <a:off x="56380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3"/>
            <p:cNvSpPr/>
            <p:nvPr/>
          </p:nvSpPr>
          <p:spPr>
            <a:xfrm>
              <a:off x="5639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4"/>
            <p:cNvSpPr/>
            <p:nvPr/>
          </p:nvSpPr>
          <p:spPr>
            <a:xfrm>
              <a:off x="5640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5"/>
            <p:cNvSpPr/>
            <p:nvPr/>
          </p:nvSpPr>
          <p:spPr>
            <a:xfrm>
              <a:off x="5641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6"/>
            <p:cNvSpPr/>
            <p:nvPr/>
          </p:nvSpPr>
          <p:spPr>
            <a:xfrm>
              <a:off x="56420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7"/>
            <p:cNvSpPr/>
            <p:nvPr/>
          </p:nvSpPr>
          <p:spPr>
            <a:xfrm>
              <a:off x="56430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8"/>
            <p:cNvSpPr/>
            <p:nvPr/>
          </p:nvSpPr>
          <p:spPr>
            <a:xfrm>
              <a:off x="5644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9"/>
            <p:cNvSpPr/>
            <p:nvPr/>
          </p:nvSpPr>
          <p:spPr>
            <a:xfrm>
              <a:off x="5644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50"/>
            <p:cNvSpPr/>
            <p:nvPr/>
          </p:nvSpPr>
          <p:spPr>
            <a:xfrm>
              <a:off x="5645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1"/>
            <p:cNvSpPr/>
            <p:nvPr/>
          </p:nvSpPr>
          <p:spPr>
            <a:xfrm>
              <a:off x="56469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2"/>
            <p:cNvSpPr/>
            <p:nvPr/>
          </p:nvSpPr>
          <p:spPr>
            <a:xfrm>
              <a:off x="5647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3"/>
            <p:cNvSpPr/>
            <p:nvPr/>
          </p:nvSpPr>
          <p:spPr>
            <a:xfrm>
              <a:off x="5648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4"/>
            <p:cNvSpPr/>
            <p:nvPr/>
          </p:nvSpPr>
          <p:spPr>
            <a:xfrm>
              <a:off x="5649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5"/>
            <p:cNvSpPr/>
            <p:nvPr/>
          </p:nvSpPr>
          <p:spPr>
            <a:xfrm>
              <a:off x="56509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6"/>
            <p:cNvSpPr/>
            <p:nvPr/>
          </p:nvSpPr>
          <p:spPr>
            <a:xfrm>
              <a:off x="56518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7"/>
            <p:cNvSpPr/>
            <p:nvPr/>
          </p:nvSpPr>
          <p:spPr>
            <a:xfrm>
              <a:off x="5652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8"/>
            <p:cNvSpPr/>
            <p:nvPr/>
          </p:nvSpPr>
          <p:spPr>
            <a:xfrm>
              <a:off x="5653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9"/>
            <p:cNvSpPr/>
            <p:nvPr/>
          </p:nvSpPr>
          <p:spPr>
            <a:xfrm>
              <a:off x="5654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60"/>
            <p:cNvSpPr/>
            <p:nvPr/>
          </p:nvSpPr>
          <p:spPr>
            <a:xfrm>
              <a:off x="56558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1"/>
            <p:cNvSpPr/>
            <p:nvPr/>
          </p:nvSpPr>
          <p:spPr>
            <a:xfrm>
              <a:off x="56568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2"/>
            <p:cNvSpPr/>
            <p:nvPr/>
          </p:nvSpPr>
          <p:spPr>
            <a:xfrm>
              <a:off x="5657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3"/>
            <p:cNvSpPr/>
            <p:nvPr/>
          </p:nvSpPr>
          <p:spPr>
            <a:xfrm>
              <a:off x="5658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4"/>
            <p:cNvSpPr/>
            <p:nvPr/>
          </p:nvSpPr>
          <p:spPr>
            <a:xfrm>
              <a:off x="5659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5"/>
            <p:cNvSpPr/>
            <p:nvPr/>
          </p:nvSpPr>
          <p:spPr>
            <a:xfrm>
              <a:off x="56607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6"/>
            <p:cNvSpPr/>
            <p:nvPr/>
          </p:nvSpPr>
          <p:spPr>
            <a:xfrm>
              <a:off x="5661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7"/>
            <p:cNvSpPr/>
            <p:nvPr/>
          </p:nvSpPr>
          <p:spPr>
            <a:xfrm>
              <a:off x="5662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8"/>
            <p:cNvSpPr/>
            <p:nvPr/>
          </p:nvSpPr>
          <p:spPr>
            <a:xfrm>
              <a:off x="5663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9"/>
            <p:cNvSpPr/>
            <p:nvPr/>
          </p:nvSpPr>
          <p:spPr>
            <a:xfrm>
              <a:off x="56647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70"/>
            <p:cNvSpPr/>
            <p:nvPr/>
          </p:nvSpPr>
          <p:spPr>
            <a:xfrm>
              <a:off x="56656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1"/>
            <p:cNvSpPr/>
            <p:nvPr/>
          </p:nvSpPr>
          <p:spPr>
            <a:xfrm>
              <a:off x="5666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2"/>
            <p:cNvSpPr/>
            <p:nvPr/>
          </p:nvSpPr>
          <p:spPr>
            <a:xfrm>
              <a:off x="5667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3"/>
            <p:cNvSpPr/>
            <p:nvPr/>
          </p:nvSpPr>
          <p:spPr>
            <a:xfrm>
              <a:off x="5668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4"/>
            <p:cNvSpPr/>
            <p:nvPr/>
          </p:nvSpPr>
          <p:spPr>
            <a:xfrm>
              <a:off x="56696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5"/>
            <p:cNvSpPr/>
            <p:nvPr/>
          </p:nvSpPr>
          <p:spPr>
            <a:xfrm>
              <a:off x="56706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6"/>
            <p:cNvSpPr/>
            <p:nvPr/>
          </p:nvSpPr>
          <p:spPr>
            <a:xfrm>
              <a:off x="5671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7"/>
            <p:cNvSpPr/>
            <p:nvPr/>
          </p:nvSpPr>
          <p:spPr>
            <a:xfrm>
              <a:off x="5672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8"/>
            <p:cNvSpPr/>
            <p:nvPr/>
          </p:nvSpPr>
          <p:spPr>
            <a:xfrm>
              <a:off x="56735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9"/>
            <p:cNvSpPr/>
            <p:nvPr/>
          </p:nvSpPr>
          <p:spPr>
            <a:xfrm>
              <a:off x="56745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80"/>
            <p:cNvSpPr/>
            <p:nvPr/>
          </p:nvSpPr>
          <p:spPr>
            <a:xfrm>
              <a:off x="5675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1"/>
            <p:cNvSpPr/>
            <p:nvPr/>
          </p:nvSpPr>
          <p:spPr>
            <a:xfrm>
              <a:off x="5676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2"/>
            <p:cNvSpPr/>
            <p:nvPr/>
          </p:nvSpPr>
          <p:spPr>
            <a:xfrm>
              <a:off x="5677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3"/>
            <p:cNvSpPr/>
            <p:nvPr/>
          </p:nvSpPr>
          <p:spPr>
            <a:xfrm>
              <a:off x="56785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4"/>
            <p:cNvSpPr/>
            <p:nvPr/>
          </p:nvSpPr>
          <p:spPr>
            <a:xfrm>
              <a:off x="56794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5"/>
            <p:cNvSpPr/>
            <p:nvPr/>
          </p:nvSpPr>
          <p:spPr>
            <a:xfrm>
              <a:off x="5680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6"/>
            <p:cNvSpPr/>
            <p:nvPr/>
          </p:nvSpPr>
          <p:spPr>
            <a:xfrm>
              <a:off x="5681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7"/>
            <p:cNvSpPr/>
            <p:nvPr/>
          </p:nvSpPr>
          <p:spPr>
            <a:xfrm>
              <a:off x="5682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8"/>
            <p:cNvSpPr/>
            <p:nvPr/>
          </p:nvSpPr>
          <p:spPr>
            <a:xfrm>
              <a:off x="56834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9"/>
            <p:cNvSpPr/>
            <p:nvPr/>
          </p:nvSpPr>
          <p:spPr>
            <a:xfrm>
              <a:off x="56844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90"/>
            <p:cNvSpPr/>
            <p:nvPr/>
          </p:nvSpPr>
          <p:spPr>
            <a:xfrm>
              <a:off x="5685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1"/>
            <p:cNvSpPr/>
            <p:nvPr/>
          </p:nvSpPr>
          <p:spPr>
            <a:xfrm>
              <a:off x="5686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2"/>
            <p:cNvSpPr/>
            <p:nvPr/>
          </p:nvSpPr>
          <p:spPr>
            <a:xfrm>
              <a:off x="56873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3"/>
            <p:cNvSpPr/>
            <p:nvPr/>
          </p:nvSpPr>
          <p:spPr>
            <a:xfrm>
              <a:off x="56883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4"/>
            <p:cNvSpPr/>
            <p:nvPr/>
          </p:nvSpPr>
          <p:spPr>
            <a:xfrm>
              <a:off x="5689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5"/>
            <p:cNvSpPr/>
            <p:nvPr/>
          </p:nvSpPr>
          <p:spPr>
            <a:xfrm>
              <a:off x="5690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6"/>
            <p:cNvSpPr/>
            <p:nvPr/>
          </p:nvSpPr>
          <p:spPr>
            <a:xfrm>
              <a:off x="5691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7"/>
            <p:cNvSpPr/>
            <p:nvPr/>
          </p:nvSpPr>
          <p:spPr>
            <a:xfrm>
              <a:off x="56923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8"/>
            <p:cNvSpPr/>
            <p:nvPr/>
          </p:nvSpPr>
          <p:spPr>
            <a:xfrm>
              <a:off x="56932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9"/>
            <p:cNvSpPr/>
            <p:nvPr/>
          </p:nvSpPr>
          <p:spPr>
            <a:xfrm>
              <a:off x="5694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300"/>
            <p:cNvSpPr/>
            <p:nvPr/>
          </p:nvSpPr>
          <p:spPr>
            <a:xfrm>
              <a:off x="5695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1"/>
            <p:cNvSpPr/>
            <p:nvPr/>
          </p:nvSpPr>
          <p:spPr>
            <a:xfrm>
              <a:off x="5696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2"/>
            <p:cNvSpPr/>
            <p:nvPr/>
          </p:nvSpPr>
          <p:spPr>
            <a:xfrm>
              <a:off x="56972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3"/>
            <p:cNvSpPr/>
            <p:nvPr/>
          </p:nvSpPr>
          <p:spPr>
            <a:xfrm>
              <a:off x="56982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4"/>
            <p:cNvSpPr/>
            <p:nvPr/>
          </p:nvSpPr>
          <p:spPr>
            <a:xfrm>
              <a:off x="5699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5"/>
            <p:cNvSpPr/>
            <p:nvPr/>
          </p:nvSpPr>
          <p:spPr>
            <a:xfrm>
              <a:off x="5700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6"/>
            <p:cNvSpPr/>
            <p:nvPr/>
          </p:nvSpPr>
          <p:spPr>
            <a:xfrm>
              <a:off x="57011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7"/>
            <p:cNvSpPr/>
            <p:nvPr/>
          </p:nvSpPr>
          <p:spPr>
            <a:xfrm>
              <a:off x="57021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8"/>
            <p:cNvSpPr/>
            <p:nvPr/>
          </p:nvSpPr>
          <p:spPr>
            <a:xfrm>
              <a:off x="5703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9"/>
            <p:cNvSpPr/>
            <p:nvPr/>
          </p:nvSpPr>
          <p:spPr>
            <a:xfrm>
              <a:off x="5704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10"/>
            <p:cNvSpPr/>
            <p:nvPr/>
          </p:nvSpPr>
          <p:spPr>
            <a:xfrm>
              <a:off x="5705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1"/>
            <p:cNvSpPr/>
            <p:nvPr/>
          </p:nvSpPr>
          <p:spPr>
            <a:xfrm>
              <a:off x="57061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2"/>
            <p:cNvSpPr/>
            <p:nvPr/>
          </p:nvSpPr>
          <p:spPr>
            <a:xfrm>
              <a:off x="57070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3"/>
            <p:cNvSpPr/>
            <p:nvPr/>
          </p:nvSpPr>
          <p:spPr>
            <a:xfrm>
              <a:off x="5708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4"/>
            <p:cNvSpPr/>
            <p:nvPr/>
          </p:nvSpPr>
          <p:spPr>
            <a:xfrm>
              <a:off x="5709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5"/>
            <p:cNvSpPr/>
            <p:nvPr/>
          </p:nvSpPr>
          <p:spPr>
            <a:xfrm>
              <a:off x="5710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6"/>
            <p:cNvSpPr/>
            <p:nvPr/>
          </p:nvSpPr>
          <p:spPr>
            <a:xfrm>
              <a:off x="57110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7"/>
            <p:cNvSpPr/>
            <p:nvPr/>
          </p:nvSpPr>
          <p:spPr>
            <a:xfrm>
              <a:off x="57120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8"/>
            <p:cNvSpPr/>
            <p:nvPr/>
          </p:nvSpPr>
          <p:spPr>
            <a:xfrm>
              <a:off x="5713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9"/>
            <p:cNvSpPr/>
            <p:nvPr/>
          </p:nvSpPr>
          <p:spPr>
            <a:xfrm>
              <a:off x="5713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20"/>
            <p:cNvSpPr/>
            <p:nvPr/>
          </p:nvSpPr>
          <p:spPr>
            <a:xfrm>
              <a:off x="57149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1"/>
            <p:cNvSpPr/>
            <p:nvPr/>
          </p:nvSpPr>
          <p:spPr>
            <a:xfrm>
              <a:off x="57159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2"/>
            <p:cNvSpPr/>
            <p:nvPr/>
          </p:nvSpPr>
          <p:spPr>
            <a:xfrm>
              <a:off x="5716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3"/>
            <p:cNvSpPr/>
            <p:nvPr/>
          </p:nvSpPr>
          <p:spPr>
            <a:xfrm>
              <a:off x="5717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4"/>
            <p:cNvSpPr/>
            <p:nvPr/>
          </p:nvSpPr>
          <p:spPr>
            <a:xfrm>
              <a:off x="5718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5"/>
            <p:cNvSpPr/>
            <p:nvPr/>
          </p:nvSpPr>
          <p:spPr>
            <a:xfrm>
              <a:off x="57199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6"/>
            <p:cNvSpPr/>
            <p:nvPr/>
          </p:nvSpPr>
          <p:spPr>
            <a:xfrm>
              <a:off x="57208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7"/>
            <p:cNvSpPr/>
            <p:nvPr/>
          </p:nvSpPr>
          <p:spPr>
            <a:xfrm>
              <a:off x="5721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8"/>
            <p:cNvSpPr/>
            <p:nvPr/>
          </p:nvSpPr>
          <p:spPr>
            <a:xfrm>
              <a:off x="5722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9"/>
            <p:cNvSpPr/>
            <p:nvPr/>
          </p:nvSpPr>
          <p:spPr>
            <a:xfrm>
              <a:off x="5723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30"/>
            <p:cNvSpPr/>
            <p:nvPr/>
          </p:nvSpPr>
          <p:spPr>
            <a:xfrm>
              <a:off x="57248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1"/>
            <p:cNvSpPr/>
            <p:nvPr/>
          </p:nvSpPr>
          <p:spPr>
            <a:xfrm>
              <a:off x="57258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2"/>
            <p:cNvSpPr/>
            <p:nvPr/>
          </p:nvSpPr>
          <p:spPr>
            <a:xfrm>
              <a:off x="5726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3"/>
            <p:cNvSpPr/>
            <p:nvPr/>
          </p:nvSpPr>
          <p:spPr>
            <a:xfrm>
              <a:off x="5727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4"/>
            <p:cNvSpPr/>
            <p:nvPr/>
          </p:nvSpPr>
          <p:spPr>
            <a:xfrm>
              <a:off x="57287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5"/>
            <p:cNvSpPr/>
            <p:nvPr/>
          </p:nvSpPr>
          <p:spPr>
            <a:xfrm>
              <a:off x="57297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6"/>
            <p:cNvSpPr/>
            <p:nvPr/>
          </p:nvSpPr>
          <p:spPr>
            <a:xfrm>
              <a:off x="5730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7"/>
            <p:cNvSpPr/>
            <p:nvPr/>
          </p:nvSpPr>
          <p:spPr>
            <a:xfrm>
              <a:off x="5731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8"/>
            <p:cNvSpPr/>
            <p:nvPr/>
          </p:nvSpPr>
          <p:spPr>
            <a:xfrm>
              <a:off x="5732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9"/>
            <p:cNvSpPr/>
            <p:nvPr/>
          </p:nvSpPr>
          <p:spPr>
            <a:xfrm>
              <a:off x="57337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40"/>
            <p:cNvSpPr/>
            <p:nvPr/>
          </p:nvSpPr>
          <p:spPr>
            <a:xfrm>
              <a:off x="57346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1"/>
            <p:cNvSpPr/>
            <p:nvPr/>
          </p:nvSpPr>
          <p:spPr>
            <a:xfrm>
              <a:off x="5735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2"/>
            <p:cNvSpPr/>
            <p:nvPr/>
          </p:nvSpPr>
          <p:spPr>
            <a:xfrm>
              <a:off x="5736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3"/>
            <p:cNvSpPr/>
            <p:nvPr/>
          </p:nvSpPr>
          <p:spPr>
            <a:xfrm>
              <a:off x="5737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4"/>
            <p:cNvSpPr/>
            <p:nvPr/>
          </p:nvSpPr>
          <p:spPr>
            <a:xfrm>
              <a:off x="57386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5"/>
            <p:cNvSpPr/>
            <p:nvPr/>
          </p:nvSpPr>
          <p:spPr>
            <a:xfrm>
              <a:off x="57396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6"/>
            <p:cNvSpPr/>
            <p:nvPr/>
          </p:nvSpPr>
          <p:spPr>
            <a:xfrm>
              <a:off x="5740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7"/>
            <p:cNvSpPr/>
            <p:nvPr/>
          </p:nvSpPr>
          <p:spPr>
            <a:xfrm>
              <a:off x="5741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8"/>
            <p:cNvSpPr/>
            <p:nvPr/>
          </p:nvSpPr>
          <p:spPr>
            <a:xfrm>
              <a:off x="57425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9"/>
            <p:cNvSpPr/>
            <p:nvPr/>
          </p:nvSpPr>
          <p:spPr>
            <a:xfrm>
              <a:off x="57435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50"/>
            <p:cNvSpPr/>
            <p:nvPr/>
          </p:nvSpPr>
          <p:spPr>
            <a:xfrm>
              <a:off x="5744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1"/>
            <p:cNvSpPr/>
            <p:nvPr/>
          </p:nvSpPr>
          <p:spPr>
            <a:xfrm>
              <a:off x="5745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2"/>
            <p:cNvSpPr/>
            <p:nvPr/>
          </p:nvSpPr>
          <p:spPr>
            <a:xfrm>
              <a:off x="5746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3"/>
            <p:cNvSpPr/>
            <p:nvPr/>
          </p:nvSpPr>
          <p:spPr>
            <a:xfrm>
              <a:off x="5747507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4"/>
            <p:cNvSpPr/>
            <p:nvPr/>
          </p:nvSpPr>
          <p:spPr>
            <a:xfrm>
              <a:off x="57484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5"/>
            <p:cNvSpPr/>
            <p:nvPr/>
          </p:nvSpPr>
          <p:spPr>
            <a:xfrm>
              <a:off x="5749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6"/>
            <p:cNvSpPr/>
            <p:nvPr/>
          </p:nvSpPr>
          <p:spPr>
            <a:xfrm>
              <a:off x="5750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7"/>
            <p:cNvSpPr/>
            <p:nvPr/>
          </p:nvSpPr>
          <p:spPr>
            <a:xfrm>
              <a:off x="5751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8"/>
            <p:cNvSpPr/>
            <p:nvPr/>
          </p:nvSpPr>
          <p:spPr>
            <a:xfrm>
              <a:off x="57524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9"/>
            <p:cNvSpPr/>
            <p:nvPr/>
          </p:nvSpPr>
          <p:spPr>
            <a:xfrm>
              <a:off x="57534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60"/>
            <p:cNvSpPr/>
            <p:nvPr/>
          </p:nvSpPr>
          <p:spPr>
            <a:xfrm>
              <a:off x="5754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1"/>
            <p:cNvSpPr/>
            <p:nvPr/>
          </p:nvSpPr>
          <p:spPr>
            <a:xfrm>
              <a:off x="5755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2"/>
            <p:cNvSpPr/>
            <p:nvPr/>
          </p:nvSpPr>
          <p:spPr>
            <a:xfrm>
              <a:off x="57563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3"/>
            <p:cNvSpPr/>
            <p:nvPr/>
          </p:nvSpPr>
          <p:spPr>
            <a:xfrm>
              <a:off x="57573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4"/>
            <p:cNvSpPr/>
            <p:nvPr/>
          </p:nvSpPr>
          <p:spPr>
            <a:xfrm>
              <a:off x="5758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5"/>
            <p:cNvSpPr/>
            <p:nvPr/>
          </p:nvSpPr>
          <p:spPr>
            <a:xfrm>
              <a:off x="5759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6"/>
            <p:cNvSpPr/>
            <p:nvPr/>
          </p:nvSpPr>
          <p:spPr>
            <a:xfrm>
              <a:off x="5760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7"/>
            <p:cNvSpPr/>
            <p:nvPr/>
          </p:nvSpPr>
          <p:spPr>
            <a:xfrm>
              <a:off x="57613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8"/>
            <p:cNvSpPr/>
            <p:nvPr/>
          </p:nvSpPr>
          <p:spPr>
            <a:xfrm>
              <a:off x="57622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9"/>
            <p:cNvSpPr/>
            <p:nvPr/>
          </p:nvSpPr>
          <p:spPr>
            <a:xfrm>
              <a:off x="5763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70"/>
            <p:cNvSpPr/>
            <p:nvPr/>
          </p:nvSpPr>
          <p:spPr>
            <a:xfrm>
              <a:off x="5764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1"/>
            <p:cNvSpPr/>
            <p:nvPr/>
          </p:nvSpPr>
          <p:spPr>
            <a:xfrm>
              <a:off x="5765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2"/>
            <p:cNvSpPr/>
            <p:nvPr/>
          </p:nvSpPr>
          <p:spPr>
            <a:xfrm>
              <a:off x="57662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3"/>
            <p:cNvSpPr/>
            <p:nvPr/>
          </p:nvSpPr>
          <p:spPr>
            <a:xfrm>
              <a:off x="57672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4"/>
            <p:cNvSpPr/>
            <p:nvPr/>
          </p:nvSpPr>
          <p:spPr>
            <a:xfrm>
              <a:off x="5768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5"/>
            <p:cNvSpPr/>
            <p:nvPr/>
          </p:nvSpPr>
          <p:spPr>
            <a:xfrm>
              <a:off x="5769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6"/>
            <p:cNvSpPr/>
            <p:nvPr/>
          </p:nvSpPr>
          <p:spPr>
            <a:xfrm>
              <a:off x="57701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7"/>
            <p:cNvSpPr/>
            <p:nvPr/>
          </p:nvSpPr>
          <p:spPr>
            <a:xfrm>
              <a:off x="57711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8"/>
            <p:cNvSpPr/>
            <p:nvPr/>
          </p:nvSpPr>
          <p:spPr>
            <a:xfrm>
              <a:off x="5772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9"/>
            <p:cNvSpPr/>
            <p:nvPr/>
          </p:nvSpPr>
          <p:spPr>
            <a:xfrm>
              <a:off x="5773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80"/>
            <p:cNvSpPr/>
            <p:nvPr/>
          </p:nvSpPr>
          <p:spPr>
            <a:xfrm>
              <a:off x="5774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1"/>
            <p:cNvSpPr/>
            <p:nvPr/>
          </p:nvSpPr>
          <p:spPr>
            <a:xfrm>
              <a:off x="57751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2"/>
            <p:cNvSpPr/>
            <p:nvPr/>
          </p:nvSpPr>
          <p:spPr>
            <a:xfrm>
              <a:off x="57760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3"/>
            <p:cNvSpPr/>
            <p:nvPr/>
          </p:nvSpPr>
          <p:spPr>
            <a:xfrm>
              <a:off x="5777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4"/>
            <p:cNvSpPr/>
            <p:nvPr/>
          </p:nvSpPr>
          <p:spPr>
            <a:xfrm>
              <a:off x="5778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5"/>
            <p:cNvSpPr/>
            <p:nvPr/>
          </p:nvSpPr>
          <p:spPr>
            <a:xfrm>
              <a:off x="5779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6"/>
            <p:cNvSpPr/>
            <p:nvPr/>
          </p:nvSpPr>
          <p:spPr>
            <a:xfrm>
              <a:off x="57800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7"/>
            <p:cNvSpPr/>
            <p:nvPr/>
          </p:nvSpPr>
          <p:spPr>
            <a:xfrm>
              <a:off x="57810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8"/>
            <p:cNvSpPr/>
            <p:nvPr/>
          </p:nvSpPr>
          <p:spPr>
            <a:xfrm>
              <a:off x="5782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9"/>
            <p:cNvSpPr/>
            <p:nvPr/>
          </p:nvSpPr>
          <p:spPr>
            <a:xfrm>
              <a:off x="5782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90"/>
            <p:cNvSpPr/>
            <p:nvPr/>
          </p:nvSpPr>
          <p:spPr>
            <a:xfrm>
              <a:off x="57839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1"/>
            <p:cNvSpPr/>
            <p:nvPr/>
          </p:nvSpPr>
          <p:spPr>
            <a:xfrm>
              <a:off x="57849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2"/>
            <p:cNvSpPr/>
            <p:nvPr/>
          </p:nvSpPr>
          <p:spPr>
            <a:xfrm>
              <a:off x="5785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3"/>
            <p:cNvSpPr/>
            <p:nvPr/>
          </p:nvSpPr>
          <p:spPr>
            <a:xfrm>
              <a:off x="5786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4"/>
            <p:cNvSpPr/>
            <p:nvPr/>
          </p:nvSpPr>
          <p:spPr>
            <a:xfrm>
              <a:off x="5787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5"/>
            <p:cNvSpPr/>
            <p:nvPr/>
          </p:nvSpPr>
          <p:spPr>
            <a:xfrm>
              <a:off x="57889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6"/>
            <p:cNvSpPr/>
            <p:nvPr/>
          </p:nvSpPr>
          <p:spPr>
            <a:xfrm>
              <a:off x="57898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7"/>
            <p:cNvSpPr/>
            <p:nvPr/>
          </p:nvSpPr>
          <p:spPr>
            <a:xfrm>
              <a:off x="5790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8"/>
            <p:cNvSpPr/>
            <p:nvPr/>
          </p:nvSpPr>
          <p:spPr>
            <a:xfrm>
              <a:off x="5791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9"/>
            <p:cNvSpPr/>
            <p:nvPr/>
          </p:nvSpPr>
          <p:spPr>
            <a:xfrm>
              <a:off x="5792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400"/>
            <p:cNvSpPr/>
            <p:nvPr/>
          </p:nvSpPr>
          <p:spPr>
            <a:xfrm>
              <a:off x="57938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1"/>
            <p:cNvSpPr/>
            <p:nvPr/>
          </p:nvSpPr>
          <p:spPr>
            <a:xfrm>
              <a:off x="57948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2"/>
            <p:cNvSpPr/>
            <p:nvPr/>
          </p:nvSpPr>
          <p:spPr>
            <a:xfrm>
              <a:off x="5795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3"/>
            <p:cNvSpPr/>
            <p:nvPr/>
          </p:nvSpPr>
          <p:spPr>
            <a:xfrm>
              <a:off x="5796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4"/>
            <p:cNvSpPr/>
            <p:nvPr/>
          </p:nvSpPr>
          <p:spPr>
            <a:xfrm>
              <a:off x="57977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5"/>
            <p:cNvSpPr/>
            <p:nvPr/>
          </p:nvSpPr>
          <p:spPr>
            <a:xfrm>
              <a:off x="57987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6"/>
            <p:cNvSpPr/>
            <p:nvPr/>
          </p:nvSpPr>
          <p:spPr>
            <a:xfrm>
              <a:off x="5799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7"/>
            <p:cNvSpPr/>
            <p:nvPr/>
          </p:nvSpPr>
          <p:spPr>
            <a:xfrm>
              <a:off x="5800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8"/>
            <p:cNvSpPr/>
            <p:nvPr/>
          </p:nvSpPr>
          <p:spPr>
            <a:xfrm>
              <a:off x="5801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9"/>
            <p:cNvSpPr/>
            <p:nvPr/>
          </p:nvSpPr>
          <p:spPr>
            <a:xfrm>
              <a:off x="58027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10"/>
            <p:cNvSpPr/>
            <p:nvPr/>
          </p:nvSpPr>
          <p:spPr>
            <a:xfrm>
              <a:off x="58036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1"/>
            <p:cNvSpPr/>
            <p:nvPr/>
          </p:nvSpPr>
          <p:spPr>
            <a:xfrm>
              <a:off x="5804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2"/>
            <p:cNvSpPr/>
            <p:nvPr/>
          </p:nvSpPr>
          <p:spPr>
            <a:xfrm>
              <a:off x="5805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3"/>
            <p:cNvSpPr/>
            <p:nvPr/>
          </p:nvSpPr>
          <p:spPr>
            <a:xfrm>
              <a:off x="5806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4"/>
            <p:cNvSpPr/>
            <p:nvPr/>
          </p:nvSpPr>
          <p:spPr>
            <a:xfrm>
              <a:off x="58076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5"/>
            <p:cNvSpPr/>
            <p:nvPr/>
          </p:nvSpPr>
          <p:spPr>
            <a:xfrm>
              <a:off x="58086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6"/>
            <p:cNvSpPr/>
            <p:nvPr/>
          </p:nvSpPr>
          <p:spPr>
            <a:xfrm>
              <a:off x="5809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7"/>
            <p:cNvSpPr/>
            <p:nvPr/>
          </p:nvSpPr>
          <p:spPr>
            <a:xfrm>
              <a:off x="5810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8"/>
            <p:cNvSpPr/>
            <p:nvPr/>
          </p:nvSpPr>
          <p:spPr>
            <a:xfrm>
              <a:off x="58115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9"/>
            <p:cNvSpPr/>
            <p:nvPr/>
          </p:nvSpPr>
          <p:spPr>
            <a:xfrm>
              <a:off x="58125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20"/>
            <p:cNvSpPr/>
            <p:nvPr/>
          </p:nvSpPr>
          <p:spPr>
            <a:xfrm>
              <a:off x="5813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1"/>
            <p:cNvSpPr/>
            <p:nvPr/>
          </p:nvSpPr>
          <p:spPr>
            <a:xfrm>
              <a:off x="5814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2"/>
            <p:cNvSpPr/>
            <p:nvPr/>
          </p:nvSpPr>
          <p:spPr>
            <a:xfrm>
              <a:off x="5815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3"/>
            <p:cNvSpPr/>
            <p:nvPr/>
          </p:nvSpPr>
          <p:spPr>
            <a:xfrm>
              <a:off x="58165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4"/>
            <p:cNvSpPr/>
            <p:nvPr/>
          </p:nvSpPr>
          <p:spPr>
            <a:xfrm>
              <a:off x="58174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5"/>
            <p:cNvSpPr/>
            <p:nvPr/>
          </p:nvSpPr>
          <p:spPr>
            <a:xfrm>
              <a:off x="5818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6"/>
            <p:cNvSpPr/>
            <p:nvPr/>
          </p:nvSpPr>
          <p:spPr>
            <a:xfrm>
              <a:off x="5819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7"/>
            <p:cNvSpPr/>
            <p:nvPr/>
          </p:nvSpPr>
          <p:spPr>
            <a:xfrm>
              <a:off x="5820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8"/>
            <p:cNvSpPr/>
            <p:nvPr/>
          </p:nvSpPr>
          <p:spPr>
            <a:xfrm>
              <a:off x="58214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9"/>
            <p:cNvSpPr/>
            <p:nvPr/>
          </p:nvSpPr>
          <p:spPr>
            <a:xfrm>
              <a:off x="58224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30"/>
            <p:cNvSpPr/>
            <p:nvPr/>
          </p:nvSpPr>
          <p:spPr>
            <a:xfrm>
              <a:off x="5823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1"/>
            <p:cNvSpPr/>
            <p:nvPr/>
          </p:nvSpPr>
          <p:spPr>
            <a:xfrm>
              <a:off x="5824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2"/>
            <p:cNvSpPr/>
            <p:nvPr/>
          </p:nvSpPr>
          <p:spPr>
            <a:xfrm>
              <a:off x="58253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3"/>
            <p:cNvSpPr/>
            <p:nvPr/>
          </p:nvSpPr>
          <p:spPr>
            <a:xfrm>
              <a:off x="58263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4"/>
            <p:cNvSpPr/>
            <p:nvPr/>
          </p:nvSpPr>
          <p:spPr>
            <a:xfrm>
              <a:off x="5827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5"/>
            <p:cNvSpPr/>
            <p:nvPr/>
          </p:nvSpPr>
          <p:spPr>
            <a:xfrm>
              <a:off x="5828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6"/>
            <p:cNvSpPr/>
            <p:nvPr/>
          </p:nvSpPr>
          <p:spPr>
            <a:xfrm>
              <a:off x="5829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7"/>
            <p:cNvSpPr/>
            <p:nvPr/>
          </p:nvSpPr>
          <p:spPr>
            <a:xfrm>
              <a:off x="58303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8"/>
            <p:cNvSpPr/>
            <p:nvPr/>
          </p:nvSpPr>
          <p:spPr>
            <a:xfrm>
              <a:off x="58312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9"/>
            <p:cNvSpPr/>
            <p:nvPr/>
          </p:nvSpPr>
          <p:spPr>
            <a:xfrm>
              <a:off x="5832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40"/>
            <p:cNvSpPr/>
            <p:nvPr/>
          </p:nvSpPr>
          <p:spPr>
            <a:xfrm>
              <a:off x="5833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1"/>
            <p:cNvSpPr/>
            <p:nvPr/>
          </p:nvSpPr>
          <p:spPr>
            <a:xfrm>
              <a:off x="5834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2"/>
            <p:cNvSpPr/>
            <p:nvPr/>
          </p:nvSpPr>
          <p:spPr>
            <a:xfrm>
              <a:off x="58352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3"/>
            <p:cNvSpPr/>
            <p:nvPr/>
          </p:nvSpPr>
          <p:spPr>
            <a:xfrm>
              <a:off x="58362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4"/>
            <p:cNvSpPr/>
            <p:nvPr/>
          </p:nvSpPr>
          <p:spPr>
            <a:xfrm>
              <a:off x="5837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5"/>
            <p:cNvSpPr/>
            <p:nvPr/>
          </p:nvSpPr>
          <p:spPr>
            <a:xfrm>
              <a:off x="5838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6"/>
            <p:cNvSpPr/>
            <p:nvPr/>
          </p:nvSpPr>
          <p:spPr>
            <a:xfrm>
              <a:off x="58391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7"/>
            <p:cNvSpPr/>
            <p:nvPr/>
          </p:nvSpPr>
          <p:spPr>
            <a:xfrm>
              <a:off x="58401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8"/>
            <p:cNvSpPr/>
            <p:nvPr/>
          </p:nvSpPr>
          <p:spPr>
            <a:xfrm>
              <a:off x="5841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9"/>
            <p:cNvSpPr/>
            <p:nvPr/>
          </p:nvSpPr>
          <p:spPr>
            <a:xfrm>
              <a:off x="5842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50"/>
            <p:cNvSpPr/>
            <p:nvPr/>
          </p:nvSpPr>
          <p:spPr>
            <a:xfrm>
              <a:off x="5843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1"/>
            <p:cNvSpPr/>
            <p:nvPr/>
          </p:nvSpPr>
          <p:spPr>
            <a:xfrm>
              <a:off x="58441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2"/>
            <p:cNvSpPr/>
            <p:nvPr/>
          </p:nvSpPr>
          <p:spPr>
            <a:xfrm>
              <a:off x="58451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3"/>
            <p:cNvSpPr/>
            <p:nvPr/>
          </p:nvSpPr>
          <p:spPr>
            <a:xfrm>
              <a:off x="5846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4"/>
            <p:cNvSpPr/>
            <p:nvPr/>
          </p:nvSpPr>
          <p:spPr>
            <a:xfrm>
              <a:off x="5847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5"/>
            <p:cNvSpPr/>
            <p:nvPr/>
          </p:nvSpPr>
          <p:spPr>
            <a:xfrm>
              <a:off x="5848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6"/>
            <p:cNvSpPr/>
            <p:nvPr/>
          </p:nvSpPr>
          <p:spPr>
            <a:xfrm>
              <a:off x="58490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7"/>
            <p:cNvSpPr/>
            <p:nvPr/>
          </p:nvSpPr>
          <p:spPr>
            <a:xfrm>
              <a:off x="5850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8"/>
            <p:cNvSpPr/>
            <p:nvPr/>
          </p:nvSpPr>
          <p:spPr>
            <a:xfrm>
              <a:off x="5851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9"/>
            <p:cNvSpPr/>
            <p:nvPr/>
          </p:nvSpPr>
          <p:spPr>
            <a:xfrm>
              <a:off x="5852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60"/>
            <p:cNvSpPr/>
            <p:nvPr/>
          </p:nvSpPr>
          <p:spPr>
            <a:xfrm>
              <a:off x="58529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1"/>
            <p:cNvSpPr/>
            <p:nvPr/>
          </p:nvSpPr>
          <p:spPr>
            <a:xfrm>
              <a:off x="58539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2"/>
            <p:cNvSpPr/>
            <p:nvPr/>
          </p:nvSpPr>
          <p:spPr>
            <a:xfrm>
              <a:off x="5854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3"/>
            <p:cNvSpPr/>
            <p:nvPr/>
          </p:nvSpPr>
          <p:spPr>
            <a:xfrm>
              <a:off x="5855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4"/>
            <p:cNvSpPr/>
            <p:nvPr/>
          </p:nvSpPr>
          <p:spPr>
            <a:xfrm>
              <a:off x="5856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5"/>
            <p:cNvSpPr/>
            <p:nvPr/>
          </p:nvSpPr>
          <p:spPr>
            <a:xfrm>
              <a:off x="58579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6"/>
            <p:cNvSpPr/>
            <p:nvPr/>
          </p:nvSpPr>
          <p:spPr>
            <a:xfrm>
              <a:off x="58589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7"/>
            <p:cNvSpPr/>
            <p:nvPr/>
          </p:nvSpPr>
          <p:spPr>
            <a:xfrm>
              <a:off x="5859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8"/>
            <p:cNvSpPr/>
            <p:nvPr/>
          </p:nvSpPr>
          <p:spPr>
            <a:xfrm>
              <a:off x="5860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9"/>
            <p:cNvSpPr/>
            <p:nvPr/>
          </p:nvSpPr>
          <p:spPr>
            <a:xfrm>
              <a:off x="58618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70"/>
            <p:cNvSpPr/>
            <p:nvPr/>
          </p:nvSpPr>
          <p:spPr>
            <a:xfrm>
              <a:off x="58628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1"/>
            <p:cNvSpPr/>
            <p:nvPr/>
          </p:nvSpPr>
          <p:spPr>
            <a:xfrm>
              <a:off x="5863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2"/>
            <p:cNvSpPr/>
            <p:nvPr/>
          </p:nvSpPr>
          <p:spPr>
            <a:xfrm>
              <a:off x="5864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3"/>
            <p:cNvSpPr/>
            <p:nvPr/>
          </p:nvSpPr>
          <p:spPr>
            <a:xfrm>
              <a:off x="5865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4"/>
            <p:cNvSpPr/>
            <p:nvPr/>
          </p:nvSpPr>
          <p:spPr>
            <a:xfrm>
              <a:off x="58667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5"/>
            <p:cNvSpPr/>
            <p:nvPr/>
          </p:nvSpPr>
          <p:spPr>
            <a:xfrm>
              <a:off x="58677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6"/>
            <p:cNvSpPr/>
            <p:nvPr/>
          </p:nvSpPr>
          <p:spPr>
            <a:xfrm>
              <a:off x="5868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7"/>
            <p:cNvSpPr/>
            <p:nvPr/>
          </p:nvSpPr>
          <p:spPr>
            <a:xfrm>
              <a:off x="5869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8"/>
            <p:cNvSpPr/>
            <p:nvPr/>
          </p:nvSpPr>
          <p:spPr>
            <a:xfrm>
              <a:off x="5870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9"/>
            <p:cNvSpPr/>
            <p:nvPr/>
          </p:nvSpPr>
          <p:spPr>
            <a:xfrm>
              <a:off x="58717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80"/>
            <p:cNvSpPr/>
            <p:nvPr/>
          </p:nvSpPr>
          <p:spPr>
            <a:xfrm>
              <a:off x="58727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1"/>
            <p:cNvSpPr/>
            <p:nvPr/>
          </p:nvSpPr>
          <p:spPr>
            <a:xfrm>
              <a:off x="5873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2"/>
            <p:cNvSpPr/>
            <p:nvPr/>
          </p:nvSpPr>
          <p:spPr>
            <a:xfrm>
              <a:off x="5874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3"/>
            <p:cNvSpPr/>
            <p:nvPr/>
          </p:nvSpPr>
          <p:spPr>
            <a:xfrm>
              <a:off x="58756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4"/>
            <p:cNvSpPr/>
            <p:nvPr/>
          </p:nvSpPr>
          <p:spPr>
            <a:xfrm>
              <a:off x="58766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5"/>
            <p:cNvSpPr/>
            <p:nvPr/>
          </p:nvSpPr>
          <p:spPr>
            <a:xfrm>
              <a:off x="5877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6"/>
            <p:cNvSpPr/>
            <p:nvPr/>
          </p:nvSpPr>
          <p:spPr>
            <a:xfrm>
              <a:off x="5878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7"/>
            <p:cNvSpPr/>
            <p:nvPr/>
          </p:nvSpPr>
          <p:spPr>
            <a:xfrm>
              <a:off x="5879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8"/>
            <p:cNvSpPr/>
            <p:nvPr/>
          </p:nvSpPr>
          <p:spPr>
            <a:xfrm>
              <a:off x="58805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9"/>
            <p:cNvSpPr/>
            <p:nvPr/>
          </p:nvSpPr>
          <p:spPr>
            <a:xfrm>
              <a:off x="58815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90"/>
            <p:cNvSpPr/>
            <p:nvPr/>
          </p:nvSpPr>
          <p:spPr>
            <a:xfrm>
              <a:off x="5882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1"/>
            <p:cNvSpPr/>
            <p:nvPr/>
          </p:nvSpPr>
          <p:spPr>
            <a:xfrm>
              <a:off x="5883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2"/>
            <p:cNvSpPr/>
            <p:nvPr/>
          </p:nvSpPr>
          <p:spPr>
            <a:xfrm>
              <a:off x="5884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3"/>
            <p:cNvSpPr/>
            <p:nvPr/>
          </p:nvSpPr>
          <p:spPr>
            <a:xfrm>
              <a:off x="58855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4"/>
            <p:cNvSpPr/>
            <p:nvPr/>
          </p:nvSpPr>
          <p:spPr>
            <a:xfrm>
              <a:off x="58865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5"/>
            <p:cNvSpPr/>
            <p:nvPr/>
          </p:nvSpPr>
          <p:spPr>
            <a:xfrm>
              <a:off x="5887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6"/>
            <p:cNvSpPr/>
            <p:nvPr/>
          </p:nvSpPr>
          <p:spPr>
            <a:xfrm>
              <a:off x="5888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7"/>
            <p:cNvSpPr/>
            <p:nvPr/>
          </p:nvSpPr>
          <p:spPr>
            <a:xfrm>
              <a:off x="58894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8"/>
            <p:cNvSpPr/>
            <p:nvPr/>
          </p:nvSpPr>
          <p:spPr>
            <a:xfrm>
              <a:off x="58904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9"/>
            <p:cNvSpPr/>
            <p:nvPr/>
          </p:nvSpPr>
          <p:spPr>
            <a:xfrm>
              <a:off x="5891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500"/>
            <p:cNvSpPr/>
            <p:nvPr/>
          </p:nvSpPr>
          <p:spPr>
            <a:xfrm>
              <a:off x="5892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1"/>
            <p:cNvSpPr/>
            <p:nvPr/>
          </p:nvSpPr>
          <p:spPr>
            <a:xfrm>
              <a:off x="5893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2"/>
            <p:cNvSpPr/>
            <p:nvPr/>
          </p:nvSpPr>
          <p:spPr>
            <a:xfrm>
              <a:off x="58943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3"/>
            <p:cNvSpPr/>
            <p:nvPr/>
          </p:nvSpPr>
          <p:spPr>
            <a:xfrm>
              <a:off x="58953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4"/>
            <p:cNvSpPr/>
            <p:nvPr/>
          </p:nvSpPr>
          <p:spPr>
            <a:xfrm>
              <a:off x="5896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5"/>
            <p:cNvSpPr/>
            <p:nvPr/>
          </p:nvSpPr>
          <p:spPr>
            <a:xfrm>
              <a:off x="5897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6"/>
            <p:cNvSpPr/>
            <p:nvPr/>
          </p:nvSpPr>
          <p:spPr>
            <a:xfrm>
              <a:off x="5898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7"/>
            <p:cNvSpPr/>
            <p:nvPr/>
          </p:nvSpPr>
          <p:spPr>
            <a:xfrm>
              <a:off x="58993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8"/>
            <p:cNvSpPr/>
            <p:nvPr/>
          </p:nvSpPr>
          <p:spPr>
            <a:xfrm>
              <a:off x="59003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9"/>
            <p:cNvSpPr/>
            <p:nvPr/>
          </p:nvSpPr>
          <p:spPr>
            <a:xfrm>
              <a:off x="5901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10"/>
            <p:cNvSpPr/>
            <p:nvPr/>
          </p:nvSpPr>
          <p:spPr>
            <a:xfrm>
              <a:off x="5902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1"/>
            <p:cNvSpPr/>
            <p:nvPr/>
          </p:nvSpPr>
          <p:spPr>
            <a:xfrm>
              <a:off x="59032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2"/>
            <p:cNvSpPr/>
            <p:nvPr/>
          </p:nvSpPr>
          <p:spPr>
            <a:xfrm>
              <a:off x="59042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3"/>
            <p:cNvSpPr/>
            <p:nvPr/>
          </p:nvSpPr>
          <p:spPr>
            <a:xfrm>
              <a:off x="5905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4"/>
            <p:cNvSpPr/>
            <p:nvPr/>
          </p:nvSpPr>
          <p:spPr>
            <a:xfrm>
              <a:off x="5906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5"/>
            <p:cNvSpPr/>
            <p:nvPr/>
          </p:nvSpPr>
          <p:spPr>
            <a:xfrm>
              <a:off x="5907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6"/>
            <p:cNvSpPr/>
            <p:nvPr/>
          </p:nvSpPr>
          <p:spPr>
            <a:xfrm>
              <a:off x="59081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7"/>
            <p:cNvSpPr/>
            <p:nvPr/>
          </p:nvSpPr>
          <p:spPr>
            <a:xfrm>
              <a:off x="59091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8"/>
            <p:cNvSpPr/>
            <p:nvPr/>
          </p:nvSpPr>
          <p:spPr>
            <a:xfrm>
              <a:off x="5910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9"/>
            <p:cNvSpPr/>
            <p:nvPr/>
          </p:nvSpPr>
          <p:spPr>
            <a:xfrm>
              <a:off x="5911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20"/>
            <p:cNvSpPr/>
            <p:nvPr/>
          </p:nvSpPr>
          <p:spPr>
            <a:xfrm>
              <a:off x="5912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1"/>
            <p:cNvSpPr/>
            <p:nvPr/>
          </p:nvSpPr>
          <p:spPr>
            <a:xfrm>
              <a:off x="59131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2"/>
            <p:cNvSpPr/>
            <p:nvPr/>
          </p:nvSpPr>
          <p:spPr>
            <a:xfrm>
              <a:off x="59141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3"/>
            <p:cNvSpPr/>
            <p:nvPr/>
          </p:nvSpPr>
          <p:spPr>
            <a:xfrm>
              <a:off x="5915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4"/>
            <p:cNvSpPr/>
            <p:nvPr/>
          </p:nvSpPr>
          <p:spPr>
            <a:xfrm>
              <a:off x="5916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5"/>
            <p:cNvSpPr/>
            <p:nvPr/>
          </p:nvSpPr>
          <p:spPr>
            <a:xfrm>
              <a:off x="59170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6"/>
            <p:cNvSpPr/>
            <p:nvPr/>
          </p:nvSpPr>
          <p:spPr>
            <a:xfrm>
              <a:off x="59180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7"/>
            <p:cNvSpPr/>
            <p:nvPr/>
          </p:nvSpPr>
          <p:spPr>
            <a:xfrm>
              <a:off x="5919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8"/>
            <p:cNvSpPr/>
            <p:nvPr/>
          </p:nvSpPr>
          <p:spPr>
            <a:xfrm>
              <a:off x="5920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9"/>
            <p:cNvSpPr/>
            <p:nvPr/>
          </p:nvSpPr>
          <p:spPr>
            <a:xfrm>
              <a:off x="5921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30"/>
            <p:cNvSpPr/>
            <p:nvPr/>
          </p:nvSpPr>
          <p:spPr>
            <a:xfrm>
              <a:off x="59219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1"/>
            <p:cNvSpPr/>
            <p:nvPr/>
          </p:nvSpPr>
          <p:spPr>
            <a:xfrm>
              <a:off x="59229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2"/>
            <p:cNvSpPr/>
            <p:nvPr/>
          </p:nvSpPr>
          <p:spPr>
            <a:xfrm>
              <a:off x="5923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3"/>
            <p:cNvSpPr/>
            <p:nvPr/>
          </p:nvSpPr>
          <p:spPr>
            <a:xfrm>
              <a:off x="5924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4"/>
            <p:cNvSpPr/>
            <p:nvPr/>
          </p:nvSpPr>
          <p:spPr>
            <a:xfrm>
              <a:off x="5925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5"/>
            <p:cNvSpPr/>
            <p:nvPr/>
          </p:nvSpPr>
          <p:spPr>
            <a:xfrm>
              <a:off x="59269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6"/>
            <p:cNvSpPr/>
            <p:nvPr/>
          </p:nvSpPr>
          <p:spPr>
            <a:xfrm>
              <a:off x="59279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7"/>
            <p:cNvSpPr/>
            <p:nvPr/>
          </p:nvSpPr>
          <p:spPr>
            <a:xfrm>
              <a:off x="5928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8"/>
            <p:cNvSpPr/>
            <p:nvPr/>
          </p:nvSpPr>
          <p:spPr>
            <a:xfrm>
              <a:off x="5929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9"/>
            <p:cNvSpPr/>
            <p:nvPr/>
          </p:nvSpPr>
          <p:spPr>
            <a:xfrm>
              <a:off x="59308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40"/>
            <p:cNvSpPr/>
            <p:nvPr/>
          </p:nvSpPr>
          <p:spPr>
            <a:xfrm>
              <a:off x="59318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1"/>
            <p:cNvSpPr/>
            <p:nvPr/>
          </p:nvSpPr>
          <p:spPr>
            <a:xfrm>
              <a:off x="5932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2"/>
            <p:cNvSpPr/>
            <p:nvPr/>
          </p:nvSpPr>
          <p:spPr>
            <a:xfrm>
              <a:off x="5933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3"/>
            <p:cNvSpPr/>
            <p:nvPr/>
          </p:nvSpPr>
          <p:spPr>
            <a:xfrm>
              <a:off x="5934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4"/>
            <p:cNvSpPr/>
            <p:nvPr/>
          </p:nvSpPr>
          <p:spPr>
            <a:xfrm>
              <a:off x="59357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5"/>
            <p:cNvSpPr/>
            <p:nvPr/>
          </p:nvSpPr>
          <p:spPr>
            <a:xfrm>
              <a:off x="59367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6"/>
            <p:cNvSpPr/>
            <p:nvPr/>
          </p:nvSpPr>
          <p:spPr>
            <a:xfrm>
              <a:off x="5937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7"/>
            <p:cNvSpPr/>
            <p:nvPr/>
          </p:nvSpPr>
          <p:spPr>
            <a:xfrm>
              <a:off x="5938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8"/>
            <p:cNvSpPr/>
            <p:nvPr/>
          </p:nvSpPr>
          <p:spPr>
            <a:xfrm>
              <a:off x="5939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9"/>
            <p:cNvSpPr/>
            <p:nvPr/>
          </p:nvSpPr>
          <p:spPr>
            <a:xfrm>
              <a:off x="59407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50"/>
            <p:cNvSpPr/>
            <p:nvPr/>
          </p:nvSpPr>
          <p:spPr>
            <a:xfrm>
              <a:off x="59417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1"/>
            <p:cNvSpPr/>
            <p:nvPr/>
          </p:nvSpPr>
          <p:spPr>
            <a:xfrm>
              <a:off x="5942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2"/>
            <p:cNvSpPr/>
            <p:nvPr/>
          </p:nvSpPr>
          <p:spPr>
            <a:xfrm>
              <a:off x="5943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3"/>
            <p:cNvSpPr/>
            <p:nvPr/>
          </p:nvSpPr>
          <p:spPr>
            <a:xfrm>
              <a:off x="59446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4"/>
            <p:cNvSpPr/>
            <p:nvPr/>
          </p:nvSpPr>
          <p:spPr>
            <a:xfrm>
              <a:off x="59456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5"/>
            <p:cNvSpPr/>
            <p:nvPr/>
          </p:nvSpPr>
          <p:spPr>
            <a:xfrm>
              <a:off x="5946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6"/>
            <p:cNvSpPr/>
            <p:nvPr/>
          </p:nvSpPr>
          <p:spPr>
            <a:xfrm>
              <a:off x="5947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7"/>
            <p:cNvSpPr/>
            <p:nvPr/>
          </p:nvSpPr>
          <p:spPr>
            <a:xfrm>
              <a:off x="5948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8"/>
            <p:cNvSpPr/>
            <p:nvPr/>
          </p:nvSpPr>
          <p:spPr>
            <a:xfrm>
              <a:off x="59495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9"/>
            <p:cNvSpPr/>
            <p:nvPr/>
          </p:nvSpPr>
          <p:spPr>
            <a:xfrm>
              <a:off x="59505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60"/>
            <p:cNvSpPr/>
            <p:nvPr/>
          </p:nvSpPr>
          <p:spPr>
            <a:xfrm>
              <a:off x="5951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1"/>
            <p:cNvSpPr/>
            <p:nvPr/>
          </p:nvSpPr>
          <p:spPr>
            <a:xfrm>
              <a:off x="5952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2"/>
            <p:cNvSpPr/>
            <p:nvPr/>
          </p:nvSpPr>
          <p:spPr>
            <a:xfrm>
              <a:off x="5953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3"/>
            <p:cNvSpPr/>
            <p:nvPr/>
          </p:nvSpPr>
          <p:spPr>
            <a:xfrm>
              <a:off x="59545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4"/>
            <p:cNvSpPr/>
            <p:nvPr/>
          </p:nvSpPr>
          <p:spPr>
            <a:xfrm>
              <a:off x="59555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5"/>
            <p:cNvSpPr/>
            <p:nvPr/>
          </p:nvSpPr>
          <p:spPr>
            <a:xfrm>
              <a:off x="5956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6"/>
            <p:cNvSpPr/>
            <p:nvPr/>
          </p:nvSpPr>
          <p:spPr>
            <a:xfrm>
              <a:off x="5957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7"/>
            <p:cNvSpPr/>
            <p:nvPr/>
          </p:nvSpPr>
          <p:spPr>
            <a:xfrm>
              <a:off x="59584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8"/>
            <p:cNvSpPr/>
            <p:nvPr/>
          </p:nvSpPr>
          <p:spPr>
            <a:xfrm>
              <a:off x="59594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9"/>
            <p:cNvSpPr/>
            <p:nvPr/>
          </p:nvSpPr>
          <p:spPr>
            <a:xfrm>
              <a:off x="5960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70"/>
            <p:cNvSpPr/>
            <p:nvPr/>
          </p:nvSpPr>
          <p:spPr>
            <a:xfrm>
              <a:off x="5961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1"/>
            <p:cNvSpPr/>
            <p:nvPr/>
          </p:nvSpPr>
          <p:spPr>
            <a:xfrm>
              <a:off x="5962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2"/>
            <p:cNvSpPr/>
            <p:nvPr/>
          </p:nvSpPr>
          <p:spPr>
            <a:xfrm>
              <a:off x="59633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3"/>
            <p:cNvSpPr/>
            <p:nvPr/>
          </p:nvSpPr>
          <p:spPr>
            <a:xfrm>
              <a:off x="59643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4"/>
            <p:cNvSpPr/>
            <p:nvPr/>
          </p:nvSpPr>
          <p:spPr>
            <a:xfrm>
              <a:off x="5965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5"/>
            <p:cNvSpPr/>
            <p:nvPr/>
          </p:nvSpPr>
          <p:spPr>
            <a:xfrm>
              <a:off x="5966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6"/>
            <p:cNvSpPr/>
            <p:nvPr/>
          </p:nvSpPr>
          <p:spPr>
            <a:xfrm>
              <a:off x="5967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7"/>
            <p:cNvSpPr/>
            <p:nvPr/>
          </p:nvSpPr>
          <p:spPr>
            <a:xfrm>
              <a:off x="59683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8"/>
            <p:cNvSpPr/>
            <p:nvPr/>
          </p:nvSpPr>
          <p:spPr>
            <a:xfrm>
              <a:off x="59693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9"/>
            <p:cNvSpPr/>
            <p:nvPr/>
          </p:nvSpPr>
          <p:spPr>
            <a:xfrm>
              <a:off x="5970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80"/>
            <p:cNvSpPr/>
            <p:nvPr/>
          </p:nvSpPr>
          <p:spPr>
            <a:xfrm>
              <a:off x="5971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1"/>
            <p:cNvSpPr/>
            <p:nvPr/>
          </p:nvSpPr>
          <p:spPr>
            <a:xfrm>
              <a:off x="59722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2"/>
            <p:cNvSpPr/>
            <p:nvPr/>
          </p:nvSpPr>
          <p:spPr>
            <a:xfrm>
              <a:off x="59732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3"/>
            <p:cNvSpPr/>
            <p:nvPr/>
          </p:nvSpPr>
          <p:spPr>
            <a:xfrm>
              <a:off x="5974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4"/>
            <p:cNvSpPr/>
            <p:nvPr/>
          </p:nvSpPr>
          <p:spPr>
            <a:xfrm>
              <a:off x="5975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5"/>
            <p:cNvSpPr/>
            <p:nvPr/>
          </p:nvSpPr>
          <p:spPr>
            <a:xfrm>
              <a:off x="5976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6"/>
            <p:cNvSpPr/>
            <p:nvPr/>
          </p:nvSpPr>
          <p:spPr>
            <a:xfrm>
              <a:off x="59771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7"/>
            <p:cNvSpPr/>
            <p:nvPr/>
          </p:nvSpPr>
          <p:spPr>
            <a:xfrm>
              <a:off x="59781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8"/>
            <p:cNvSpPr/>
            <p:nvPr/>
          </p:nvSpPr>
          <p:spPr>
            <a:xfrm>
              <a:off x="5979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9"/>
            <p:cNvSpPr/>
            <p:nvPr/>
          </p:nvSpPr>
          <p:spPr>
            <a:xfrm>
              <a:off x="5980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90"/>
            <p:cNvSpPr/>
            <p:nvPr/>
          </p:nvSpPr>
          <p:spPr>
            <a:xfrm>
              <a:off x="5981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1"/>
            <p:cNvSpPr/>
            <p:nvPr/>
          </p:nvSpPr>
          <p:spPr>
            <a:xfrm>
              <a:off x="59821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2"/>
            <p:cNvSpPr/>
            <p:nvPr/>
          </p:nvSpPr>
          <p:spPr>
            <a:xfrm>
              <a:off x="59831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3"/>
            <p:cNvSpPr/>
            <p:nvPr/>
          </p:nvSpPr>
          <p:spPr>
            <a:xfrm>
              <a:off x="5984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4"/>
            <p:cNvSpPr/>
            <p:nvPr/>
          </p:nvSpPr>
          <p:spPr>
            <a:xfrm>
              <a:off x="5985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5"/>
            <p:cNvSpPr/>
            <p:nvPr/>
          </p:nvSpPr>
          <p:spPr>
            <a:xfrm>
              <a:off x="59860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6"/>
            <p:cNvSpPr/>
            <p:nvPr/>
          </p:nvSpPr>
          <p:spPr>
            <a:xfrm>
              <a:off x="59870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7"/>
            <p:cNvSpPr/>
            <p:nvPr/>
          </p:nvSpPr>
          <p:spPr>
            <a:xfrm>
              <a:off x="5988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8"/>
            <p:cNvSpPr/>
            <p:nvPr/>
          </p:nvSpPr>
          <p:spPr>
            <a:xfrm>
              <a:off x="5989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9"/>
            <p:cNvSpPr/>
            <p:nvPr/>
          </p:nvSpPr>
          <p:spPr>
            <a:xfrm>
              <a:off x="5990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600"/>
            <p:cNvSpPr/>
            <p:nvPr/>
          </p:nvSpPr>
          <p:spPr>
            <a:xfrm>
              <a:off x="59909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1"/>
            <p:cNvSpPr/>
            <p:nvPr/>
          </p:nvSpPr>
          <p:spPr>
            <a:xfrm>
              <a:off x="59919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2"/>
            <p:cNvSpPr/>
            <p:nvPr/>
          </p:nvSpPr>
          <p:spPr>
            <a:xfrm>
              <a:off x="5992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3"/>
            <p:cNvSpPr/>
            <p:nvPr/>
          </p:nvSpPr>
          <p:spPr>
            <a:xfrm>
              <a:off x="5993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4"/>
            <p:cNvSpPr/>
            <p:nvPr/>
          </p:nvSpPr>
          <p:spPr>
            <a:xfrm>
              <a:off x="5994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5"/>
            <p:cNvSpPr/>
            <p:nvPr/>
          </p:nvSpPr>
          <p:spPr>
            <a:xfrm>
              <a:off x="59959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6"/>
            <p:cNvSpPr/>
            <p:nvPr/>
          </p:nvSpPr>
          <p:spPr>
            <a:xfrm>
              <a:off x="59969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7"/>
            <p:cNvSpPr/>
            <p:nvPr/>
          </p:nvSpPr>
          <p:spPr>
            <a:xfrm>
              <a:off x="5997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8"/>
            <p:cNvSpPr/>
            <p:nvPr/>
          </p:nvSpPr>
          <p:spPr>
            <a:xfrm>
              <a:off x="5998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9"/>
            <p:cNvSpPr/>
            <p:nvPr/>
          </p:nvSpPr>
          <p:spPr>
            <a:xfrm>
              <a:off x="59998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10"/>
            <p:cNvSpPr/>
            <p:nvPr/>
          </p:nvSpPr>
          <p:spPr>
            <a:xfrm>
              <a:off x="60008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1"/>
            <p:cNvSpPr/>
            <p:nvPr/>
          </p:nvSpPr>
          <p:spPr>
            <a:xfrm>
              <a:off x="6001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2"/>
            <p:cNvSpPr/>
            <p:nvPr/>
          </p:nvSpPr>
          <p:spPr>
            <a:xfrm>
              <a:off x="6002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3"/>
            <p:cNvSpPr/>
            <p:nvPr/>
          </p:nvSpPr>
          <p:spPr>
            <a:xfrm>
              <a:off x="6003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4"/>
            <p:cNvSpPr/>
            <p:nvPr/>
          </p:nvSpPr>
          <p:spPr>
            <a:xfrm>
              <a:off x="60047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5"/>
            <p:cNvSpPr/>
            <p:nvPr/>
          </p:nvSpPr>
          <p:spPr>
            <a:xfrm>
              <a:off x="60057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6"/>
            <p:cNvSpPr/>
            <p:nvPr/>
          </p:nvSpPr>
          <p:spPr>
            <a:xfrm>
              <a:off x="6006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7"/>
            <p:cNvSpPr/>
            <p:nvPr/>
          </p:nvSpPr>
          <p:spPr>
            <a:xfrm>
              <a:off x="6007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8"/>
            <p:cNvSpPr/>
            <p:nvPr/>
          </p:nvSpPr>
          <p:spPr>
            <a:xfrm>
              <a:off x="6008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9"/>
            <p:cNvSpPr/>
            <p:nvPr/>
          </p:nvSpPr>
          <p:spPr>
            <a:xfrm>
              <a:off x="60097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20"/>
            <p:cNvSpPr/>
            <p:nvPr/>
          </p:nvSpPr>
          <p:spPr>
            <a:xfrm>
              <a:off x="60107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1"/>
            <p:cNvSpPr/>
            <p:nvPr/>
          </p:nvSpPr>
          <p:spPr>
            <a:xfrm>
              <a:off x="6011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2"/>
            <p:cNvSpPr/>
            <p:nvPr/>
          </p:nvSpPr>
          <p:spPr>
            <a:xfrm>
              <a:off x="6012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3"/>
            <p:cNvSpPr/>
            <p:nvPr/>
          </p:nvSpPr>
          <p:spPr>
            <a:xfrm>
              <a:off x="60136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4"/>
            <p:cNvSpPr/>
            <p:nvPr/>
          </p:nvSpPr>
          <p:spPr>
            <a:xfrm>
              <a:off x="60146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5"/>
            <p:cNvSpPr/>
            <p:nvPr/>
          </p:nvSpPr>
          <p:spPr>
            <a:xfrm>
              <a:off x="6015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6"/>
            <p:cNvSpPr/>
            <p:nvPr/>
          </p:nvSpPr>
          <p:spPr>
            <a:xfrm>
              <a:off x="6016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7"/>
            <p:cNvSpPr/>
            <p:nvPr/>
          </p:nvSpPr>
          <p:spPr>
            <a:xfrm>
              <a:off x="6017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8"/>
            <p:cNvSpPr/>
            <p:nvPr/>
          </p:nvSpPr>
          <p:spPr>
            <a:xfrm>
              <a:off x="60185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9"/>
            <p:cNvSpPr/>
            <p:nvPr/>
          </p:nvSpPr>
          <p:spPr>
            <a:xfrm>
              <a:off x="60195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30"/>
            <p:cNvSpPr/>
            <p:nvPr/>
          </p:nvSpPr>
          <p:spPr>
            <a:xfrm>
              <a:off x="6020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1"/>
            <p:cNvSpPr/>
            <p:nvPr/>
          </p:nvSpPr>
          <p:spPr>
            <a:xfrm>
              <a:off x="6021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2"/>
            <p:cNvSpPr/>
            <p:nvPr/>
          </p:nvSpPr>
          <p:spPr>
            <a:xfrm>
              <a:off x="6022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3"/>
            <p:cNvSpPr/>
            <p:nvPr/>
          </p:nvSpPr>
          <p:spPr>
            <a:xfrm>
              <a:off x="60235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4"/>
            <p:cNvSpPr/>
            <p:nvPr/>
          </p:nvSpPr>
          <p:spPr>
            <a:xfrm>
              <a:off x="60245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5"/>
            <p:cNvSpPr/>
            <p:nvPr/>
          </p:nvSpPr>
          <p:spPr>
            <a:xfrm>
              <a:off x="6025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6"/>
            <p:cNvSpPr/>
            <p:nvPr/>
          </p:nvSpPr>
          <p:spPr>
            <a:xfrm>
              <a:off x="6026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7"/>
            <p:cNvSpPr/>
            <p:nvPr/>
          </p:nvSpPr>
          <p:spPr>
            <a:xfrm>
              <a:off x="60274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8"/>
            <p:cNvSpPr/>
            <p:nvPr/>
          </p:nvSpPr>
          <p:spPr>
            <a:xfrm>
              <a:off x="60284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9"/>
            <p:cNvSpPr/>
            <p:nvPr/>
          </p:nvSpPr>
          <p:spPr>
            <a:xfrm>
              <a:off x="6029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40"/>
            <p:cNvSpPr/>
            <p:nvPr/>
          </p:nvSpPr>
          <p:spPr>
            <a:xfrm>
              <a:off x="6030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1"/>
            <p:cNvSpPr/>
            <p:nvPr/>
          </p:nvSpPr>
          <p:spPr>
            <a:xfrm>
              <a:off x="6031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2"/>
            <p:cNvSpPr/>
            <p:nvPr/>
          </p:nvSpPr>
          <p:spPr>
            <a:xfrm>
              <a:off x="60323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3"/>
            <p:cNvSpPr/>
            <p:nvPr/>
          </p:nvSpPr>
          <p:spPr>
            <a:xfrm>
              <a:off x="60333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4"/>
            <p:cNvSpPr/>
            <p:nvPr/>
          </p:nvSpPr>
          <p:spPr>
            <a:xfrm>
              <a:off x="6034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5"/>
            <p:cNvSpPr/>
            <p:nvPr/>
          </p:nvSpPr>
          <p:spPr>
            <a:xfrm>
              <a:off x="6035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6"/>
            <p:cNvSpPr/>
            <p:nvPr/>
          </p:nvSpPr>
          <p:spPr>
            <a:xfrm>
              <a:off x="6036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7"/>
            <p:cNvSpPr/>
            <p:nvPr/>
          </p:nvSpPr>
          <p:spPr>
            <a:xfrm>
              <a:off x="60373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8"/>
            <p:cNvSpPr/>
            <p:nvPr/>
          </p:nvSpPr>
          <p:spPr>
            <a:xfrm>
              <a:off x="6038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9"/>
            <p:cNvSpPr/>
            <p:nvPr/>
          </p:nvSpPr>
          <p:spPr>
            <a:xfrm>
              <a:off x="6039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50"/>
            <p:cNvSpPr/>
            <p:nvPr/>
          </p:nvSpPr>
          <p:spPr>
            <a:xfrm>
              <a:off x="6040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1"/>
            <p:cNvSpPr/>
            <p:nvPr/>
          </p:nvSpPr>
          <p:spPr>
            <a:xfrm>
              <a:off x="60412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2"/>
            <p:cNvSpPr/>
            <p:nvPr/>
          </p:nvSpPr>
          <p:spPr>
            <a:xfrm>
              <a:off x="60422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3"/>
            <p:cNvSpPr/>
            <p:nvPr/>
          </p:nvSpPr>
          <p:spPr>
            <a:xfrm>
              <a:off x="6043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4"/>
            <p:cNvSpPr/>
            <p:nvPr/>
          </p:nvSpPr>
          <p:spPr>
            <a:xfrm>
              <a:off x="6044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5"/>
            <p:cNvSpPr/>
            <p:nvPr/>
          </p:nvSpPr>
          <p:spPr>
            <a:xfrm>
              <a:off x="6045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6"/>
            <p:cNvSpPr/>
            <p:nvPr/>
          </p:nvSpPr>
          <p:spPr>
            <a:xfrm>
              <a:off x="60462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7"/>
            <p:cNvSpPr/>
            <p:nvPr/>
          </p:nvSpPr>
          <p:spPr>
            <a:xfrm>
              <a:off x="604718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8"/>
            <p:cNvSpPr/>
            <p:nvPr/>
          </p:nvSpPr>
          <p:spPr>
            <a:xfrm>
              <a:off x="6048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9"/>
            <p:cNvSpPr/>
            <p:nvPr/>
          </p:nvSpPr>
          <p:spPr>
            <a:xfrm>
              <a:off x="6049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60"/>
            <p:cNvSpPr/>
            <p:nvPr/>
          </p:nvSpPr>
          <p:spPr>
            <a:xfrm>
              <a:off x="6050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1"/>
            <p:cNvSpPr/>
            <p:nvPr/>
          </p:nvSpPr>
          <p:spPr>
            <a:xfrm>
              <a:off x="60511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2"/>
            <p:cNvSpPr/>
            <p:nvPr/>
          </p:nvSpPr>
          <p:spPr>
            <a:xfrm>
              <a:off x="6052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3"/>
            <p:cNvSpPr/>
            <p:nvPr/>
          </p:nvSpPr>
          <p:spPr>
            <a:xfrm>
              <a:off x="6053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4"/>
            <p:cNvSpPr/>
            <p:nvPr/>
          </p:nvSpPr>
          <p:spPr>
            <a:xfrm>
              <a:off x="6054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5"/>
            <p:cNvSpPr/>
            <p:nvPr/>
          </p:nvSpPr>
          <p:spPr>
            <a:xfrm>
              <a:off x="60550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6"/>
            <p:cNvSpPr/>
            <p:nvPr/>
          </p:nvSpPr>
          <p:spPr>
            <a:xfrm>
              <a:off x="60560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7"/>
            <p:cNvSpPr/>
            <p:nvPr/>
          </p:nvSpPr>
          <p:spPr>
            <a:xfrm>
              <a:off x="6057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8"/>
            <p:cNvSpPr/>
            <p:nvPr/>
          </p:nvSpPr>
          <p:spPr>
            <a:xfrm>
              <a:off x="6058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9"/>
            <p:cNvSpPr/>
            <p:nvPr/>
          </p:nvSpPr>
          <p:spPr>
            <a:xfrm>
              <a:off x="6059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70"/>
            <p:cNvSpPr/>
            <p:nvPr/>
          </p:nvSpPr>
          <p:spPr>
            <a:xfrm>
              <a:off x="60600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1"/>
            <p:cNvSpPr/>
            <p:nvPr/>
          </p:nvSpPr>
          <p:spPr>
            <a:xfrm>
              <a:off x="60609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2"/>
            <p:cNvSpPr/>
            <p:nvPr/>
          </p:nvSpPr>
          <p:spPr>
            <a:xfrm>
              <a:off x="6061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3"/>
            <p:cNvSpPr/>
            <p:nvPr/>
          </p:nvSpPr>
          <p:spPr>
            <a:xfrm>
              <a:off x="6062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4"/>
            <p:cNvSpPr/>
            <p:nvPr/>
          </p:nvSpPr>
          <p:spPr>
            <a:xfrm>
              <a:off x="60639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5"/>
            <p:cNvSpPr/>
            <p:nvPr/>
          </p:nvSpPr>
          <p:spPr>
            <a:xfrm>
              <a:off x="60649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6"/>
            <p:cNvSpPr/>
            <p:nvPr/>
          </p:nvSpPr>
          <p:spPr>
            <a:xfrm>
              <a:off x="6065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7"/>
            <p:cNvSpPr/>
            <p:nvPr/>
          </p:nvSpPr>
          <p:spPr>
            <a:xfrm>
              <a:off x="6066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8"/>
            <p:cNvSpPr/>
            <p:nvPr/>
          </p:nvSpPr>
          <p:spPr>
            <a:xfrm>
              <a:off x="6067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9"/>
            <p:cNvSpPr/>
            <p:nvPr/>
          </p:nvSpPr>
          <p:spPr>
            <a:xfrm>
              <a:off x="60688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80"/>
            <p:cNvSpPr/>
            <p:nvPr/>
          </p:nvSpPr>
          <p:spPr>
            <a:xfrm>
              <a:off x="60698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1"/>
            <p:cNvSpPr/>
            <p:nvPr/>
          </p:nvSpPr>
          <p:spPr>
            <a:xfrm>
              <a:off x="6070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2"/>
            <p:cNvSpPr/>
            <p:nvPr/>
          </p:nvSpPr>
          <p:spPr>
            <a:xfrm>
              <a:off x="6071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3"/>
            <p:cNvSpPr/>
            <p:nvPr/>
          </p:nvSpPr>
          <p:spPr>
            <a:xfrm>
              <a:off x="6072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4"/>
            <p:cNvSpPr/>
            <p:nvPr/>
          </p:nvSpPr>
          <p:spPr>
            <a:xfrm>
              <a:off x="60738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5"/>
            <p:cNvSpPr/>
            <p:nvPr/>
          </p:nvSpPr>
          <p:spPr>
            <a:xfrm>
              <a:off x="60747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6"/>
            <p:cNvSpPr/>
            <p:nvPr/>
          </p:nvSpPr>
          <p:spPr>
            <a:xfrm>
              <a:off x="6075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7"/>
            <p:cNvSpPr/>
            <p:nvPr/>
          </p:nvSpPr>
          <p:spPr>
            <a:xfrm>
              <a:off x="6076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8"/>
            <p:cNvSpPr/>
            <p:nvPr/>
          </p:nvSpPr>
          <p:spPr>
            <a:xfrm>
              <a:off x="60777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9"/>
            <p:cNvSpPr/>
            <p:nvPr/>
          </p:nvSpPr>
          <p:spPr>
            <a:xfrm>
              <a:off x="60787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90"/>
            <p:cNvSpPr/>
            <p:nvPr/>
          </p:nvSpPr>
          <p:spPr>
            <a:xfrm>
              <a:off x="6079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1"/>
            <p:cNvSpPr/>
            <p:nvPr/>
          </p:nvSpPr>
          <p:spPr>
            <a:xfrm>
              <a:off x="6080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2"/>
            <p:cNvSpPr/>
            <p:nvPr/>
          </p:nvSpPr>
          <p:spPr>
            <a:xfrm>
              <a:off x="6081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3"/>
            <p:cNvSpPr/>
            <p:nvPr/>
          </p:nvSpPr>
          <p:spPr>
            <a:xfrm>
              <a:off x="60826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4"/>
            <p:cNvSpPr/>
            <p:nvPr/>
          </p:nvSpPr>
          <p:spPr>
            <a:xfrm>
              <a:off x="60836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5"/>
            <p:cNvSpPr/>
            <p:nvPr/>
          </p:nvSpPr>
          <p:spPr>
            <a:xfrm>
              <a:off x="6084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6"/>
            <p:cNvSpPr/>
            <p:nvPr/>
          </p:nvSpPr>
          <p:spPr>
            <a:xfrm>
              <a:off x="6085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7"/>
            <p:cNvSpPr/>
            <p:nvPr/>
          </p:nvSpPr>
          <p:spPr>
            <a:xfrm>
              <a:off x="6086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8"/>
            <p:cNvSpPr/>
            <p:nvPr/>
          </p:nvSpPr>
          <p:spPr>
            <a:xfrm>
              <a:off x="60876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9"/>
            <p:cNvSpPr/>
            <p:nvPr/>
          </p:nvSpPr>
          <p:spPr>
            <a:xfrm>
              <a:off x="60885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700"/>
            <p:cNvSpPr/>
            <p:nvPr/>
          </p:nvSpPr>
          <p:spPr>
            <a:xfrm>
              <a:off x="6089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1"/>
            <p:cNvSpPr/>
            <p:nvPr/>
          </p:nvSpPr>
          <p:spPr>
            <a:xfrm>
              <a:off x="6090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2"/>
            <p:cNvSpPr/>
            <p:nvPr/>
          </p:nvSpPr>
          <p:spPr>
            <a:xfrm>
              <a:off x="60915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3"/>
            <p:cNvSpPr/>
            <p:nvPr/>
          </p:nvSpPr>
          <p:spPr>
            <a:xfrm>
              <a:off x="60925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4"/>
            <p:cNvSpPr/>
            <p:nvPr/>
          </p:nvSpPr>
          <p:spPr>
            <a:xfrm>
              <a:off x="6093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5"/>
            <p:cNvSpPr/>
            <p:nvPr/>
          </p:nvSpPr>
          <p:spPr>
            <a:xfrm>
              <a:off x="6094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6"/>
            <p:cNvSpPr/>
            <p:nvPr/>
          </p:nvSpPr>
          <p:spPr>
            <a:xfrm>
              <a:off x="6095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7"/>
            <p:cNvSpPr/>
            <p:nvPr/>
          </p:nvSpPr>
          <p:spPr>
            <a:xfrm>
              <a:off x="60964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8"/>
            <p:cNvSpPr/>
            <p:nvPr/>
          </p:nvSpPr>
          <p:spPr>
            <a:xfrm>
              <a:off x="60974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9"/>
            <p:cNvSpPr/>
            <p:nvPr/>
          </p:nvSpPr>
          <p:spPr>
            <a:xfrm>
              <a:off x="6098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10"/>
            <p:cNvSpPr/>
            <p:nvPr/>
          </p:nvSpPr>
          <p:spPr>
            <a:xfrm>
              <a:off x="6099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1"/>
            <p:cNvSpPr/>
            <p:nvPr/>
          </p:nvSpPr>
          <p:spPr>
            <a:xfrm>
              <a:off x="6100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2"/>
            <p:cNvSpPr/>
            <p:nvPr/>
          </p:nvSpPr>
          <p:spPr>
            <a:xfrm>
              <a:off x="61014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3"/>
            <p:cNvSpPr/>
            <p:nvPr/>
          </p:nvSpPr>
          <p:spPr>
            <a:xfrm>
              <a:off x="61023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4"/>
            <p:cNvSpPr/>
            <p:nvPr/>
          </p:nvSpPr>
          <p:spPr>
            <a:xfrm>
              <a:off x="6103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5"/>
            <p:cNvSpPr/>
            <p:nvPr/>
          </p:nvSpPr>
          <p:spPr>
            <a:xfrm>
              <a:off x="6104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6"/>
            <p:cNvSpPr/>
            <p:nvPr/>
          </p:nvSpPr>
          <p:spPr>
            <a:xfrm>
              <a:off x="61053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7"/>
            <p:cNvSpPr/>
            <p:nvPr/>
          </p:nvSpPr>
          <p:spPr>
            <a:xfrm>
              <a:off x="61063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8"/>
            <p:cNvSpPr/>
            <p:nvPr/>
          </p:nvSpPr>
          <p:spPr>
            <a:xfrm>
              <a:off x="6107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9"/>
            <p:cNvSpPr/>
            <p:nvPr/>
          </p:nvSpPr>
          <p:spPr>
            <a:xfrm>
              <a:off x="6108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20"/>
            <p:cNvSpPr/>
            <p:nvPr/>
          </p:nvSpPr>
          <p:spPr>
            <a:xfrm>
              <a:off x="6109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1"/>
            <p:cNvSpPr/>
            <p:nvPr/>
          </p:nvSpPr>
          <p:spPr>
            <a:xfrm>
              <a:off x="61102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2"/>
            <p:cNvSpPr/>
            <p:nvPr/>
          </p:nvSpPr>
          <p:spPr>
            <a:xfrm>
              <a:off x="61112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3"/>
            <p:cNvSpPr/>
            <p:nvPr/>
          </p:nvSpPr>
          <p:spPr>
            <a:xfrm>
              <a:off x="6112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4"/>
            <p:cNvSpPr/>
            <p:nvPr/>
          </p:nvSpPr>
          <p:spPr>
            <a:xfrm>
              <a:off x="6113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5"/>
            <p:cNvSpPr/>
            <p:nvPr/>
          </p:nvSpPr>
          <p:spPr>
            <a:xfrm>
              <a:off x="6114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6"/>
            <p:cNvSpPr/>
            <p:nvPr/>
          </p:nvSpPr>
          <p:spPr>
            <a:xfrm>
              <a:off x="61152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7"/>
            <p:cNvSpPr/>
            <p:nvPr/>
          </p:nvSpPr>
          <p:spPr>
            <a:xfrm>
              <a:off x="61161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8"/>
            <p:cNvSpPr/>
            <p:nvPr/>
          </p:nvSpPr>
          <p:spPr>
            <a:xfrm>
              <a:off x="6117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9"/>
            <p:cNvSpPr/>
            <p:nvPr/>
          </p:nvSpPr>
          <p:spPr>
            <a:xfrm>
              <a:off x="6118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30"/>
            <p:cNvSpPr/>
            <p:nvPr/>
          </p:nvSpPr>
          <p:spPr>
            <a:xfrm>
              <a:off x="61191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1"/>
            <p:cNvSpPr/>
            <p:nvPr/>
          </p:nvSpPr>
          <p:spPr>
            <a:xfrm>
              <a:off x="61201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2"/>
            <p:cNvSpPr/>
            <p:nvPr/>
          </p:nvSpPr>
          <p:spPr>
            <a:xfrm>
              <a:off x="6121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3"/>
            <p:cNvSpPr/>
            <p:nvPr/>
          </p:nvSpPr>
          <p:spPr>
            <a:xfrm>
              <a:off x="6122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4"/>
            <p:cNvSpPr/>
            <p:nvPr/>
          </p:nvSpPr>
          <p:spPr>
            <a:xfrm>
              <a:off x="6123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5"/>
            <p:cNvSpPr/>
            <p:nvPr/>
          </p:nvSpPr>
          <p:spPr>
            <a:xfrm>
              <a:off x="61240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6"/>
            <p:cNvSpPr/>
            <p:nvPr/>
          </p:nvSpPr>
          <p:spPr>
            <a:xfrm>
              <a:off x="61250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7"/>
            <p:cNvSpPr/>
            <p:nvPr/>
          </p:nvSpPr>
          <p:spPr>
            <a:xfrm>
              <a:off x="6126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8"/>
            <p:cNvSpPr/>
            <p:nvPr/>
          </p:nvSpPr>
          <p:spPr>
            <a:xfrm>
              <a:off x="6127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9"/>
            <p:cNvSpPr/>
            <p:nvPr/>
          </p:nvSpPr>
          <p:spPr>
            <a:xfrm>
              <a:off x="6128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40"/>
            <p:cNvSpPr/>
            <p:nvPr/>
          </p:nvSpPr>
          <p:spPr>
            <a:xfrm>
              <a:off x="61290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1"/>
            <p:cNvSpPr/>
            <p:nvPr/>
          </p:nvSpPr>
          <p:spPr>
            <a:xfrm>
              <a:off x="61299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2"/>
            <p:cNvSpPr/>
            <p:nvPr/>
          </p:nvSpPr>
          <p:spPr>
            <a:xfrm>
              <a:off x="6130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3"/>
            <p:cNvSpPr/>
            <p:nvPr/>
          </p:nvSpPr>
          <p:spPr>
            <a:xfrm>
              <a:off x="6131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4"/>
            <p:cNvSpPr/>
            <p:nvPr/>
          </p:nvSpPr>
          <p:spPr>
            <a:xfrm>
              <a:off x="61329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5"/>
            <p:cNvSpPr/>
            <p:nvPr/>
          </p:nvSpPr>
          <p:spPr>
            <a:xfrm>
              <a:off x="61339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6"/>
            <p:cNvSpPr/>
            <p:nvPr/>
          </p:nvSpPr>
          <p:spPr>
            <a:xfrm>
              <a:off x="6134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7"/>
            <p:cNvSpPr/>
            <p:nvPr/>
          </p:nvSpPr>
          <p:spPr>
            <a:xfrm>
              <a:off x="6135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8"/>
            <p:cNvSpPr/>
            <p:nvPr/>
          </p:nvSpPr>
          <p:spPr>
            <a:xfrm>
              <a:off x="6136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9"/>
            <p:cNvSpPr/>
            <p:nvPr/>
          </p:nvSpPr>
          <p:spPr>
            <a:xfrm>
              <a:off x="61378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50"/>
            <p:cNvSpPr/>
            <p:nvPr/>
          </p:nvSpPr>
          <p:spPr>
            <a:xfrm>
              <a:off x="61388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1"/>
            <p:cNvSpPr/>
            <p:nvPr/>
          </p:nvSpPr>
          <p:spPr>
            <a:xfrm>
              <a:off x="6139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2"/>
            <p:cNvSpPr/>
            <p:nvPr/>
          </p:nvSpPr>
          <p:spPr>
            <a:xfrm>
              <a:off x="6140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3"/>
            <p:cNvSpPr/>
            <p:nvPr/>
          </p:nvSpPr>
          <p:spPr>
            <a:xfrm>
              <a:off x="6141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4"/>
            <p:cNvSpPr/>
            <p:nvPr/>
          </p:nvSpPr>
          <p:spPr>
            <a:xfrm>
              <a:off x="61428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5"/>
            <p:cNvSpPr/>
            <p:nvPr/>
          </p:nvSpPr>
          <p:spPr>
            <a:xfrm>
              <a:off x="61437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6"/>
            <p:cNvSpPr/>
            <p:nvPr/>
          </p:nvSpPr>
          <p:spPr>
            <a:xfrm>
              <a:off x="6144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7"/>
            <p:cNvSpPr/>
            <p:nvPr/>
          </p:nvSpPr>
          <p:spPr>
            <a:xfrm>
              <a:off x="6145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8"/>
            <p:cNvSpPr/>
            <p:nvPr/>
          </p:nvSpPr>
          <p:spPr>
            <a:xfrm>
              <a:off x="61467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9"/>
            <p:cNvSpPr/>
            <p:nvPr/>
          </p:nvSpPr>
          <p:spPr>
            <a:xfrm>
              <a:off x="61477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60"/>
            <p:cNvSpPr/>
            <p:nvPr/>
          </p:nvSpPr>
          <p:spPr>
            <a:xfrm>
              <a:off x="6148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1"/>
            <p:cNvSpPr/>
            <p:nvPr/>
          </p:nvSpPr>
          <p:spPr>
            <a:xfrm>
              <a:off x="6149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2"/>
            <p:cNvSpPr/>
            <p:nvPr/>
          </p:nvSpPr>
          <p:spPr>
            <a:xfrm>
              <a:off x="6150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3"/>
            <p:cNvSpPr/>
            <p:nvPr/>
          </p:nvSpPr>
          <p:spPr>
            <a:xfrm>
              <a:off x="61516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4"/>
            <p:cNvSpPr/>
            <p:nvPr/>
          </p:nvSpPr>
          <p:spPr>
            <a:xfrm>
              <a:off x="61526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5"/>
            <p:cNvSpPr/>
            <p:nvPr/>
          </p:nvSpPr>
          <p:spPr>
            <a:xfrm>
              <a:off x="6153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6"/>
            <p:cNvSpPr/>
            <p:nvPr/>
          </p:nvSpPr>
          <p:spPr>
            <a:xfrm>
              <a:off x="6154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7"/>
            <p:cNvSpPr/>
            <p:nvPr/>
          </p:nvSpPr>
          <p:spPr>
            <a:xfrm>
              <a:off x="6155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8"/>
            <p:cNvSpPr/>
            <p:nvPr/>
          </p:nvSpPr>
          <p:spPr>
            <a:xfrm>
              <a:off x="61566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9"/>
            <p:cNvSpPr/>
            <p:nvPr/>
          </p:nvSpPr>
          <p:spPr>
            <a:xfrm>
              <a:off x="61575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70"/>
            <p:cNvSpPr/>
            <p:nvPr/>
          </p:nvSpPr>
          <p:spPr>
            <a:xfrm>
              <a:off x="6158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1"/>
            <p:cNvSpPr/>
            <p:nvPr/>
          </p:nvSpPr>
          <p:spPr>
            <a:xfrm>
              <a:off x="6159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2"/>
            <p:cNvSpPr/>
            <p:nvPr/>
          </p:nvSpPr>
          <p:spPr>
            <a:xfrm>
              <a:off x="61605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3"/>
            <p:cNvSpPr/>
            <p:nvPr/>
          </p:nvSpPr>
          <p:spPr>
            <a:xfrm>
              <a:off x="61615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4"/>
            <p:cNvSpPr/>
            <p:nvPr/>
          </p:nvSpPr>
          <p:spPr>
            <a:xfrm>
              <a:off x="6162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5"/>
            <p:cNvSpPr/>
            <p:nvPr/>
          </p:nvSpPr>
          <p:spPr>
            <a:xfrm>
              <a:off x="6163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6"/>
            <p:cNvSpPr/>
            <p:nvPr/>
          </p:nvSpPr>
          <p:spPr>
            <a:xfrm>
              <a:off x="6164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7"/>
            <p:cNvSpPr/>
            <p:nvPr/>
          </p:nvSpPr>
          <p:spPr>
            <a:xfrm>
              <a:off x="61654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8"/>
            <p:cNvSpPr/>
            <p:nvPr/>
          </p:nvSpPr>
          <p:spPr>
            <a:xfrm>
              <a:off x="61664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9"/>
            <p:cNvSpPr/>
            <p:nvPr/>
          </p:nvSpPr>
          <p:spPr>
            <a:xfrm>
              <a:off x="6167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80"/>
            <p:cNvSpPr/>
            <p:nvPr/>
          </p:nvSpPr>
          <p:spPr>
            <a:xfrm>
              <a:off x="6168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1"/>
            <p:cNvSpPr/>
            <p:nvPr/>
          </p:nvSpPr>
          <p:spPr>
            <a:xfrm>
              <a:off x="6169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2"/>
            <p:cNvSpPr/>
            <p:nvPr/>
          </p:nvSpPr>
          <p:spPr>
            <a:xfrm>
              <a:off x="61704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3"/>
            <p:cNvSpPr/>
            <p:nvPr/>
          </p:nvSpPr>
          <p:spPr>
            <a:xfrm>
              <a:off x="61713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4"/>
            <p:cNvSpPr/>
            <p:nvPr/>
          </p:nvSpPr>
          <p:spPr>
            <a:xfrm>
              <a:off x="6172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5"/>
            <p:cNvSpPr/>
            <p:nvPr/>
          </p:nvSpPr>
          <p:spPr>
            <a:xfrm>
              <a:off x="6173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6"/>
            <p:cNvSpPr/>
            <p:nvPr/>
          </p:nvSpPr>
          <p:spPr>
            <a:xfrm>
              <a:off x="61743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7"/>
            <p:cNvSpPr/>
            <p:nvPr/>
          </p:nvSpPr>
          <p:spPr>
            <a:xfrm>
              <a:off x="61753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8"/>
            <p:cNvSpPr/>
            <p:nvPr/>
          </p:nvSpPr>
          <p:spPr>
            <a:xfrm>
              <a:off x="6176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9"/>
            <p:cNvSpPr/>
            <p:nvPr/>
          </p:nvSpPr>
          <p:spPr>
            <a:xfrm>
              <a:off x="6177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90"/>
            <p:cNvSpPr/>
            <p:nvPr/>
          </p:nvSpPr>
          <p:spPr>
            <a:xfrm>
              <a:off x="6178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1"/>
            <p:cNvSpPr/>
            <p:nvPr/>
          </p:nvSpPr>
          <p:spPr>
            <a:xfrm>
              <a:off x="61792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2"/>
            <p:cNvSpPr/>
            <p:nvPr/>
          </p:nvSpPr>
          <p:spPr>
            <a:xfrm>
              <a:off x="61802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3"/>
            <p:cNvSpPr/>
            <p:nvPr/>
          </p:nvSpPr>
          <p:spPr>
            <a:xfrm>
              <a:off x="6181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4"/>
            <p:cNvSpPr/>
            <p:nvPr/>
          </p:nvSpPr>
          <p:spPr>
            <a:xfrm>
              <a:off x="6182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5"/>
            <p:cNvSpPr/>
            <p:nvPr/>
          </p:nvSpPr>
          <p:spPr>
            <a:xfrm>
              <a:off x="6183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6"/>
            <p:cNvSpPr/>
            <p:nvPr/>
          </p:nvSpPr>
          <p:spPr>
            <a:xfrm>
              <a:off x="61842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7"/>
            <p:cNvSpPr/>
            <p:nvPr/>
          </p:nvSpPr>
          <p:spPr>
            <a:xfrm>
              <a:off x="61851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8"/>
            <p:cNvSpPr/>
            <p:nvPr/>
          </p:nvSpPr>
          <p:spPr>
            <a:xfrm>
              <a:off x="6186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9"/>
            <p:cNvSpPr/>
            <p:nvPr/>
          </p:nvSpPr>
          <p:spPr>
            <a:xfrm>
              <a:off x="6187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800"/>
            <p:cNvSpPr/>
            <p:nvPr/>
          </p:nvSpPr>
          <p:spPr>
            <a:xfrm>
              <a:off x="61881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1"/>
            <p:cNvSpPr/>
            <p:nvPr/>
          </p:nvSpPr>
          <p:spPr>
            <a:xfrm>
              <a:off x="61891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2"/>
            <p:cNvSpPr/>
            <p:nvPr/>
          </p:nvSpPr>
          <p:spPr>
            <a:xfrm>
              <a:off x="6190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3"/>
            <p:cNvSpPr/>
            <p:nvPr/>
          </p:nvSpPr>
          <p:spPr>
            <a:xfrm>
              <a:off x="6191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4"/>
            <p:cNvSpPr/>
            <p:nvPr/>
          </p:nvSpPr>
          <p:spPr>
            <a:xfrm>
              <a:off x="6192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5"/>
            <p:cNvSpPr/>
            <p:nvPr/>
          </p:nvSpPr>
          <p:spPr>
            <a:xfrm>
              <a:off x="61930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6"/>
            <p:cNvSpPr/>
            <p:nvPr/>
          </p:nvSpPr>
          <p:spPr>
            <a:xfrm>
              <a:off x="61940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7"/>
            <p:cNvSpPr/>
            <p:nvPr/>
          </p:nvSpPr>
          <p:spPr>
            <a:xfrm>
              <a:off x="6195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8"/>
            <p:cNvSpPr/>
            <p:nvPr/>
          </p:nvSpPr>
          <p:spPr>
            <a:xfrm>
              <a:off x="6196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9"/>
            <p:cNvSpPr/>
            <p:nvPr/>
          </p:nvSpPr>
          <p:spPr>
            <a:xfrm>
              <a:off x="6197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10"/>
            <p:cNvSpPr/>
            <p:nvPr/>
          </p:nvSpPr>
          <p:spPr>
            <a:xfrm>
              <a:off x="61980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1"/>
            <p:cNvSpPr/>
            <p:nvPr/>
          </p:nvSpPr>
          <p:spPr>
            <a:xfrm>
              <a:off x="61989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2"/>
            <p:cNvSpPr/>
            <p:nvPr/>
          </p:nvSpPr>
          <p:spPr>
            <a:xfrm>
              <a:off x="6199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3"/>
            <p:cNvSpPr/>
            <p:nvPr/>
          </p:nvSpPr>
          <p:spPr>
            <a:xfrm>
              <a:off x="6200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4"/>
            <p:cNvSpPr/>
            <p:nvPr/>
          </p:nvSpPr>
          <p:spPr>
            <a:xfrm>
              <a:off x="62019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5"/>
            <p:cNvSpPr/>
            <p:nvPr/>
          </p:nvSpPr>
          <p:spPr>
            <a:xfrm>
              <a:off x="62029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6"/>
            <p:cNvSpPr/>
            <p:nvPr/>
          </p:nvSpPr>
          <p:spPr>
            <a:xfrm>
              <a:off x="6203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7"/>
            <p:cNvSpPr/>
            <p:nvPr/>
          </p:nvSpPr>
          <p:spPr>
            <a:xfrm>
              <a:off x="6204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8"/>
            <p:cNvSpPr/>
            <p:nvPr/>
          </p:nvSpPr>
          <p:spPr>
            <a:xfrm>
              <a:off x="6205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9"/>
            <p:cNvSpPr/>
            <p:nvPr/>
          </p:nvSpPr>
          <p:spPr>
            <a:xfrm>
              <a:off x="62068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20"/>
            <p:cNvSpPr/>
            <p:nvPr/>
          </p:nvSpPr>
          <p:spPr>
            <a:xfrm>
              <a:off x="62078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1"/>
            <p:cNvSpPr/>
            <p:nvPr/>
          </p:nvSpPr>
          <p:spPr>
            <a:xfrm>
              <a:off x="6208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2"/>
            <p:cNvSpPr/>
            <p:nvPr/>
          </p:nvSpPr>
          <p:spPr>
            <a:xfrm>
              <a:off x="6209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3"/>
            <p:cNvSpPr/>
            <p:nvPr/>
          </p:nvSpPr>
          <p:spPr>
            <a:xfrm>
              <a:off x="6210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4"/>
            <p:cNvSpPr/>
            <p:nvPr/>
          </p:nvSpPr>
          <p:spPr>
            <a:xfrm>
              <a:off x="62118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5"/>
            <p:cNvSpPr/>
            <p:nvPr/>
          </p:nvSpPr>
          <p:spPr>
            <a:xfrm>
              <a:off x="62127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6"/>
            <p:cNvSpPr/>
            <p:nvPr/>
          </p:nvSpPr>
          <p:spPr>
            <a:xfrm>
              <a:off x="6213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7"/>
            <p:cNvSpPr/>
            <p:nvPr/>
          </p:nvSpPr>
          <p:spPr>
            <a:xfrm>
              <a:off x="6214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8"/>
            <p:cNvSpPr/>
            <p:nvPr/>
          </p:nvSpPr>
          <p:spPr>
            <a:xfrm>
              <a:off x="62157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9"/>
            <p:cNvSpPr/>
            <p:nvPr/>
          </p:nvSpPr>
          <p:spPr>
            <a:xfrm>
              <a:off x="62167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30"/>
            <p:cNvSpPr/>
            <p:nvPr/>
          </p:nvSpPr>
          <p:spPr>
            <a:xfrm>
              <a:off x="6217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1"/>
            <p:cNvSpPr/>
            <p:nvPr/>
          </p:nvSpPr>
          <p:spPr>
            <a:xfrm>
              <a:off x="6218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2"/>
            <p:cNvSpPr/>
            <p:nvPr/>
          </p:nvSpPr>
          <p:spPr>
            <a:xfrm>
              <a:off x="6219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3"/>
            <p:cNvSpPr/>
            <p:nvPr/>
          </p:nvSpPr>
          <p:spPr>
            <a:xfrm>
              <a:off x="62206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4"/>
            <p:cNvSpPr/>
            <p:nvPr/>
          </p:nvSpPr>
          <p:spPr>
            <a:xfrm>
              <a:off x="62216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5"/>
            <p:cNvSpPr/>
            <p:nvPr/>
          </p:nvSpPr>
          <p:spPr>
            <a:xfrm>
              <a:off x="6222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6"/>
            <p:cNvSpPr/>
            <p:nvPr/>
          </p:nvSpPr>
          <p:spPr>
            <a:xfrm>
              <a:off x="6223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7"/>
            <p:cNvSpPr/>
            <p:nvPr/>
          </p:nvSpPr>
          <p:spPr>
            <a:xfrm>
              <a:off x="6224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8"/>
            <p:cNvSpPr/>
            <p:nvPr/>
          </p:nvSpPr>
          <p:spPr>
            <a:xfrm>
              <a:off x="62256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9"/>
            <p:cNvSpPr/>
            <p:nvPr/>
          </p:nvSpPr>
          <p:spPr>
            <a:xfrm>
              <a:off x="62265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40"/>
            <p:cNvSpPr/>
            <p:nvPr/>
          </p:nvSpPr>
          <p:spPr>
            <a:xfrm>
              <a:off x="6227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1"/>
            <p:cNvSpPr/>
            <p:nvPr/>
          </p:nvSpPr>
          <p:spPr>
            <a:xfrm>
              <a:off x="6228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2"/>
            <p:cNvSpPr/>
            <p:nvPr/>
          </p:nvSpPr>
          <p:spPr>
            <a:xfrm>
              <a:off x="62295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3"/>
            <p:cNvSpPr/>
            <p:nvPr/>
          </p:nvSpPr>
          <p:spPr>
            <a:xfrm>
              <a:off x="62305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4"/>
            <p:cNvSpPr/>
            <p:nvPr/>
          </p:nvSpPr>
          <p:spPr>
            <a:xfrm>
              <a:off x="6231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5"/>
            <p:cNvSpPr/>
            <p:nvPr/>
          </p:nvSpPr>
          <p:spPr>
            <a:xfrm>
              <a:off x="6232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6"/>
            <p:cNvSpPr/>
            <p:nvPr/>
          </p:nvSpPr>
          <p:spPr>
            <a:xfrm>
              <a:off x="6233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7"/>
            <p:cNvSpPr/>
            <p:nvPr/>
          </p:nvSpPr>
          <p:spPr>
            <a:xfrm>
              <a:off x="62344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8"/>
            <p:cNvSpPr/>
            <p:nvPr/>
          </p:nvSpPr>
          <p:spPr>
            <a:xfrm>
              <a:off x="62354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9"/>
            <p:cNvSpPr/>
            <p:nvPr/>
          </p:nvSpPr>
          <p:spPr>
            <a:xfrm>
              <a:off x="6236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50"/>
            <p:cNvSpPr/>
            <p:nvPr/>
          </p:nvSpPr>
          <p:spPr>
            <a:xfrm>
              <a:off x="6237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1"/>
            <p:cNvSpPr/>
            <p:nvPr/>
          </p:nvSpPr>
          <p:spPr>
            <a:xfrm>
              <a:off x="6238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2"/>
            <p:cNvSpPr/>
            <p:nvPr/>
          </p:nvSpPr>
          <p:spPr>
            <a:xfrm>
              <a:off x="62394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3"/>
            <p:cNvSpPr/>
            <p:nvPr/>
          </p:nvSpPr>
          <p:spPr>
            <a:xfrm>
              <a:off x="6240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4"/>
            <p:cNvSpPr/>
            <p:nvPr/>
          </p:nvSpPr>
          <p:spPr>
            <a:xfrm>
              <a:off x="6241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5"/>
            <p:cNvSpPr/>
            <p:nvPr/>
          </p:nvSpPr>
          <p:spPr>
            <a:xfrm>
              <a:off x="6242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6"/>
            <p:cNvSpPr/>
            <p:nvPr/>
          </p:nvSpPr>
          <p:spPr>
            <a:xfrm>
              <a:off x="62433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7"/>
            <p:cNvSpPr/>
            <p:nvPr/>
          </p:nvSpPr>
          <p:spPr>
            <a:xfrm>
              <a:off x="62443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8"/>
            <p:cNvSpPr/>
            <p:nvPr/>
          </p:nvSpPr>
          <p:spPr>
            <a:xfrm>
              <a:off x="6245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9"/>
            <p:cNvSpPr/>
            <p:nvPr/>
          </p:nvSpPr>
          <p:spPr>
            <a:xfrm>
              <a:off x="6246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60"/>
            <p:cNvSpPr/>
            <p:nvPr/>
          </p:nvSpPr>
          <p:spPr>
            <a:xfrm>
              <a:off x="6247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1"/>
            <p:cNvSpPr/>
            <p:nvPr/>
          </p:nvSpPr>
          <p:spPr>
            <a:xfrm>
              <a:off x="62482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2"/>
            <p:cNvSpPr/>
            <p:nvPr/>
          </p:nvSpPr>
          <p:spPr>
            <a:xfrm>
              <a:off x="62492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3"/>
            <p:cNvSpPr/>
            <p:nvPr/>
          </p:nvSpPr>
          <p:spPr>
            <a:xfrm>
              <a:off x="6250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4"/>
            <p:cNvSpPr/>
            <p:nvPr/>
          </p:nvSpPr>
          <p:spPr>
            <a:xfrm>
              <a:off x="6251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5"/>
            <p:cNvSpPr/>
            <p:nvPr/>
          </p:nvSpPr>
          <p:spPr>
            <a:xfrm>
              <a:off x="6252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6"/>
            <p:cNvSpPr/>
            <p:nvPr/>
          </p:nvSpPr>
          <p:spPr>
            <a:xfrm>
              <a:off x="62532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7"/>
            <p:cNvSpPr/>
            <p:nvPr/>
          </p:nvSpPr>
          <p:spPr>
            <a:xfrm>
              <a:off x="6254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8"/>
            <p:cNvSpPr/>
            <p:nvPr/>
          </p:nvSpPr>
          <p:spPr>
            <a:xfrm>
              <a:off x="6255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9"/>
            <p:cNvSpPr/>
            <p:nvPr/>
          </p:nvSpPr>
          <p:spPr>
            <a:xfrm>
              <a:off x="6256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70"/>
            <p:cNvSpPr/>
            <p:nvPr/>
          </p:nvSpPr>
          <p:spPr>
            <a:xfrm>
              <a:off x="62571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1"/>
            <p:cNvSpPr/>
            <p:nvPr/>
          </p:nvSpPr>
          <p:spPr>
            <a:xfrm>
              <a:off x="62581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2"/>
            <p:cNvSpPr/>
            <p:nvPr/>
          </p:nvSpPr>
          <p:spPr>
            <a:xfrm>
              <a:off x="6259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3"/>
            <p:cNvSpPr/>
            <p:nvPr/>
          </p:nvSpPr>
          <p:spPr>
            <a:xfrm>
              <a:off x="6260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4"/>
            <p:cNvSpPr/>
            <p:nvPr/>
          </p:nvSpPr>
          <p:spPr>
            <a:xfrm>
              <a:off x="6261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5"/>
            <p:cNvSpPr/>
            <p:nvPr/>
          </p:nvSpPr>
          <p:spPr>
            <a:xfrm>
              <a:off x="62620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6"/>
            <p:cNvSpPr/>
            <p:nvPr/>
          </p:nvSpPr>
          <p:spPr>
            <a:xfrm>
              <a:off x="62630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7"/>
            <p:cNvSpPr/>
            <p:nvPr/>
          </p:nvSpPr>
          <p:spPr>
            <a:xfrm>
              <a:off x="6264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8"/>
            <p:cNvSpPr/>
            <p:nvPr/>
          </p:nvSpPr>
          <p:spPr>
            <a:xfrm>
              <a:off x="6265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9"/>
            <p:cNvSpPr/>
            <p:nvPr/>
          </p:nvSpPr>
          <p:spPr>
            <a:xfrm>
              <a:off x="62660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80"/>
            <p:cNvSpPr/>
            <p:nvPr/>
          </p:nvSpPr>
          <p:spPr>
            <a:xfrm>
              <a:off x="62670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1"/>
            <p:cNvSpPr/>
            <p:nvPr/>
          </p:nvSpPr>
          <p:spPr>
            <a:xfrm>
              <a:off x="6268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2"/>
            <p:cNvSpPr/>
            <p:nvPr/>
          </p:nvSpPr>
          <p:spPr>
            <a:xfrm>
              <a:off x="6268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3"/>
            <p:cNvSpPr/>
            <p:nvPr/>
          </p:nvSpPr>
          <p:spPr>
            <a:xfrm>
              <a:off x="6269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4"/>
            <p:cNvSpPr/>
            <p:nvPr/>
          </p:nvSpPr>
          <p:spPr>
            <a:xfrm>
              <a:off x="62709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5"/>
            <p:cNvSpPr/>
            <p:nvPr/>
          </p:nvSpPr>
          <p:spPr>
            <a:xfrm>
              <a:off x="62719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6"/>
            <p:cNvSpPr/>
            <p:nvPr/>
          </p:nvSpPr>
          <p:spPr>
            <a:xfrm>
              <a:off x="6272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7"/>
            <p:cNvSpPr/>
            <p:nvPr/>
          </p:nvSpPr>
          <p:spPr>
            <a:xfrm>
              <a:off x="6273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8"/>
            <p:cNvSpPr/>
            <p:nvPr/>
          </p:nvSpPr>
          <p:spPr>
            <a:xfrm>
              <a:off x="6274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9"/>
            <p:cNvSpPr/>
            <p:nvPr/>
          </p:nvSpPr>
          <p:spPr>
            <a:xfrm>
              <a:off x="62758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90"/>
            <p:cNvSpPr/>
            <p:nvPr/>
          </p:nvSpPr>
          <p:spPr>
            <a:xfrm>
              <a:off x="62768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1"/>
            <p:cNvSpPr/>
            <p:nvPr/>
          </p:nvSpPr>
          <p:spPr>
            <a:xfrm>
              <a:off x="6277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2"/>
            <p:cNvSpPr/>
            <p:nvPr/>
          </p:nvSpPr>
          <p:spPr>
            <a:xfrm>
              <a:off x="6278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3"/>
            <p:cNvSpPr/>
            <p:nvPr/>
          </p:nvSpPr>
          <p:spPr>
            <a:xfrm>
              <a:off x="62798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4"/>
            <p:cNvSpPr/>
            <p:nvPr/>
          </p:nvSpPr>
          <p:spPr>
            <a:xfrm>
              <a:off x="62808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5"/>
            <p:cNvSpPr/>
            <p:nvPr/>
          </p:nvSpPr>
          <p:spPr>
            <a:xfrm>
              <a:off x="6281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6"/>
            <p:cNvSpPr/>
            <p:nvPr/>
          </p:nvSpPr>
          <p:spPr>
            <a:xfrm>
              <a:off x="6282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7"/>
            <p:cNvSpPr/>
            <p:nvPr/>
          </p:nvSpPr>
          <p:spPr>
            <a:xfrm>
              <a:off x="6283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8"/>
            <p:cNvSpPr/>
            <p:nvPr/>
          </p:nvSpPr>
          <p:spPr>
            <a:xfrm>
              <a:off x="62847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9"/>
            <p:cNvSpPr/>
            <p:nvPr/>
          </p:nvSpPr>
          <p:spPr>
            <a:xfrm>
              <a:off x="62857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900"/>
            <p:cNvSpPr/>
            <p:nvPr/>
          </p:nvSpPr>
          <p:spPr>
            <a:xfrm>
              <a:off x="6286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1"/>
            <p:cNvSpPr/>
            <p:nvPr/>
          </p:nvSpPr>
          <p:spPr>
            <a:xfrm>
              <a:off x="6287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2"/>
            <p:cNvSpPr/>
            <p:nvPr/>
          </p:nvSpPr>
          <p:spPr>
            <a:xfrm>
              <a:off x="6288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3"/>
            <p:cNvSpPr/>
            <p:nvPr/>
          </p:nvSpPr>
          <p:spPr>
            <a:xfrm>
              <a:off x="62896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4"/>
            <p:cNvSpPr/>
            <p:nvPr/>
          </p:nvSpPr>
          <p:spPr>
            <a:xfrm>
              <a:off x="62906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5"/>
            <p:cNvSpPr/>
            <p:nvPr/>
          </p:nvSpPr>
          <p:spPr>
            <a:xfrm>
              <a:off x="6291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6"/>
            <p:cNvSpPr/>
            <p:nvPr/>
          </p:nvSpPr>
          <p:spPr>
            <a:xfrm>
              <a:off x="6292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7"/>
            <p:cNvSpPr/>
            <p:nvPr/>
          </p:nvSpPr>
          <p:spPr>
            <a:xfrm>
              <a:off x="62936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8"/>
            <p:cNvSpPr/>
            <p:nvPr/>
          </p:nvSpPr>
          <p:spPr>
            <a:xfrm>
              <a:off x="62946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9"/>
            <p:cNvSpPr/>
            <p:nvPr/>
          </p:nvSpPr>
          <p:spPr>
            <a:xfrm>
              <a:off x="6295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10"/>
            <p:cNvSpPr/>
            <p:nvPr/>
          </p:nvSpPr>
          <p:spPr>
            <a:xfrm>
              <a:off x="6296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1"/>
            <p:cNvSpPr/>
            <p:nvPr/>
          </p:nvSpPr>
          <p:spPr>
            <a:xfrm>
              <a:off x="6297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2"/>
            <p:cNvSpPr/>
            <p:nvPr/>
          </p:nvSpPr>
          <p:spPr>
            <a:xfrm>
              <a:off x="62985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3"/>
            <p:cNvSpPr/>
            <p:nvPr/>
          </p:nvSpPr>
          <p:spPr>
            <a:xfrm>
              <a:off x="62995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4"/>
            <p:cNvSpPr/>
            <p:nvPr/>
          </p:nvSpPr>
          <p:spPr>
            <a:xfrm>
              <a:off x="6300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5"/>
            <p:cNvSpPr/>
            <p:nvPr/>
          </p:nvSpPr>
          <p:spPr>
            <a:xfrm>
              <a:off x="6301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6"/>
            <p:cNvSpPr/>
            <p:nvPr/>
          </p:nvSpPr>
          <p:spPr>
            <a:xfrm>
              <a:off x="6302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7"/>
            <p:cNvSpPr/>
            <p:nvPr/>
          </p:nvSpPr>
          <p:spPr>
            <a:xfrm>
              <a:off x="63034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8"/>
            <p:cNvSpPr/>
            <p:nvPr/>
          </p:nvSpPr>
          <p:spPr>
            <a:xfrm>
              <a:off x="63044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9"/>
            <p:cNvSpPr/>
            <p:nvPr/>
          </p:nvSpPr>
          <p:spPr>
            <a:xfrm>
              <a:off x="6305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20"/>
            <p:cNvSpPr/>
            <p:nvPr/>
          </p:nvSpPr>
          <p:spPr>
            <a:xfrm>
              <a:off x="6306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1"/>
            <p:cNvSpPr/>
            <p:nvPr/>
          </p:nvSpPr>
          <p:spPr>
            <a:xfrm>
              <a:off x="63074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2"/>
            <p:cNvSpPr/>
            <p:nvPr/>
          </p:nvSpPr>
          <p:spPr>
            <a:xfrm>
              <a:off x="63084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3"/>
            <p:cNvSpPr/>
            <p:nvPr/>
          </p:nvSpPr>
          <p:spPr>
            <a:xfrm>
              <a:off x="6309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4"/>
            <p:cNvSpPr/>
            <p:nvPr/>
          </p:nvSpPr>
          <p:spPr>
            <a:xfrm>
              <a:off x="6310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5"/>
            <p:cNvSpPr/>
            <p:nvPr/>
          </p:nvSpPr>
          <p:spPr>
            <a:xfrm>
              <a:off x="6311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6"/>
            <p:cNvSpPr/>
            <p:nvPr/>
          </p:nvSpPr>
          <p:spPr>
            <a:xfrm>
              <a:off x="63123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7"/>
            <p:cNvSpPr/>
            <p:nvPr/>
          </p:nvSpPr>
          <p:spPr>
            <a:xfrm>
              <a:off x="63133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8"/>
            <p:cNvSpPr/>
            <p:nvPr/>
          </p:nvSpPr>
          <p:spPr>
            <a:xfrm>
              <a:off x="6314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9"/>
            <p:cNvSpPr/>
            <p:nvPr/>
          </p:nvSpPr>
          <p:spPr>
            <a:xfrm>
              <a:off x="6315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30"/>
            <p:cNvSpPr/>
            <p:nvPr/>
          </p:nvSpPr>
          <p:spPr>
            <a:xfrm>
              <a:off x="6316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1"/>
            <p:cNvSpPr/>
            <p:nvPr/>
          </p:nvSpPr>
          <p:spPr>
            <a:xfrm>
              <a:off x="63172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2"/>
            <p:cNvSpPr/>
            <p:nvPr/>
          </p:nvSpPr>
          <p:spPr>
            <a:xfrm>
              <a:off x="63182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3"/>
            <p:cNvSpPr/>
            <p:nvPr/>
          </p:nvSpPr>
          <p:spPr>
            <a:xfrm>
              <a:off x="6319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4"/>
            <p:cNvSpPr/>
            <p:nvPr/>
          </p:nvSpPr>
          <p:spPr>
            <a:xfrm>
              <a:off x="6320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5"/>
            <p:cNvSpPr/>
            <p:nvPr/>
          </p:nvSpPr>
          <p:spPr>
            <a:xfrm>
              <a:off x="63212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6"/>
            <p:cNvSpPr/>
            <p:nvPr/>
          </p:nvSpPr>
          <p:spPr>
            <a:xfrm>
              <a:off x="63222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7"/>
            <p:cNvSpPr/>
            <p:nvPr/>
          </p:nvSpPr>
          <p:spPr>
            <a:xfrm>
              <a:off x="6323206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8"/>
            <p:cNvSpPr/>
            <p:nvPr/>
          </p:nvSpPr>
          <p:spPr>
            <a:xfrm>
              <a:off x="6324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9"/>
            <p:cNvSpPr/>
            <p:nvPr/>
          </p:nvSpPr>
          <p:spPr>
            <a:xfrm>
              <a:off x="6325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40"/>
            <p:cNvSpPr/>
            <p:nvPr/>
          </p:nvSpPr>
          <p:spPr>
            <a:xfrm>
              <a:off x="63261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1"/>
            <p:cNvSpPr/>
            <p:nvPr/>
          </p:nvSpPr>
          <p:spPr>
            <a:xfrm>
              <a:off x="63271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2"/>
            <p:cNvSpPr/>
            <p:nvPr/>
          </p:nvSpPr>
          <p:spPr>
            <a:xfrm>
              <a:off x="6328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3"/>
            <p:cNvSpPr/>
            <p:nvPr/>
          </p:nvSpPr>
          <p:spPr>
            <a:xfrm>
              <a:off x="6329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4"/>
            <p:cNvSpPr/>
            <p:nvPr/>
          </p:nvSpPr>
          <p:spPr>
            <a:xfrm>
              <a:off x="6330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5"/>
            <p:cNvSpPr/>
            <p:nvPr/>
          </p:nvSpPr>
          <p:spPr>
            <a:xfrm>
              <a:off x="63310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6"/>
            <p:cNvSpPr/>
            <p:nvPr/>
          </p:nvSpPr>
          <p:spPr>
            <a:xfrm>
              <a:off x="63320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7"/>
            <p:cNvSpPr/>
            <p:nvPr/>
          </p:nvSpPr>
          <p:spPr>
            <a:xfrm>
              <a:off x="6333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8"/>
            <p:cNvSpPr/>
            <p:nvPr/>
          </p:nvSpPr>
          <p:spPr>
            <a:xfrm>
              <a:off x="6334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9"/>
            <p:cNvSpPr/>
            <p:nvPr/>
          </p:nvSpPr>
          <p:spPr>
            <a:xfrm>
              <a:off x="63350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50"/>
            <p:cNvSpPr/>
            <p:nvPr/>
          </p:nvSpPr>
          <p:spPr>
            <a:xfrm>
              <a:off x="63360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1"/>
            <p:cNvSpPr/>
            <p:nvPr/>
          </p:nvSpPr>
          <p:spPr>
            <a:xfrm>
              <a:off x="6337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2"/>
            <p:cNvSpPr/>
            <p:nvPr/>
          </p:nvSpPr>
          <p:spPr>
            <a:xfrm>
              <a:off x="6337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3"/>
            <p:cNvSpPr/>
            <p:nvPr/>
          </p:nvSpPr>
          <p:spPr>
            <a:xfrm>
              <a:off x="6338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4"/>
            <p:cNvSpPr/>
            <p:nvPr/>
          </p:nvSpPr>
          <p:spPr>
            <a:xfrm>
              <a:off x="63399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5"/>
            <p:cNvSpPr/>
            <p:nvPr/>
          </p:nvSpPr>
          <p:spPr>
            <a:xfrm>
              <a:off x="63409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6"/>
            <p:cNvSpPr/>
            <p:nvPr/>
          </p:nvSpPr>
          <p:spPr>
            <a:xfrm>
              <a:off x="6341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7"/>
            <p:cNvSpPr/>
            <p:nvPr/>
          </p:nvSpPr>
          <p:spPr>
            <a:xfrm>
              <a:off x="6342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8"/>
            <p:cNvSpPr/>
            <p:nvPr/>
          </p:nvSpPr>
          <p:spPr>
            <a:xfrm>
              <a:off x="6343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9"/>
            <p:cNvSpPr/>
            <p:nvPr/>
          </p:nvSpPr>
          <p:spPr>
            <a:xfrm>
              <a:off x="63448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60"/>
            <p:cNvSpPr/>
            <p:nvPr/>
          </p:nvSpPr>
          <p:spPr>
            <a:xfrm>
              <a:off x="63458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1"/>
            <p:cNvSpPr/>
            <p:nvPr/>
          </p:nvSpPr>
          <p:spPr>
            <a:xfrm>
              <a:off x="6346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2"/>
            <p:cNvSpPr/>
            <p:nvPr/>
          </p:nvSpPr>
          <p:spPr>
            <a:xfrm>
              <a:off x="6347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3"/>
            <p:cNvSpPr/>
            <p:nvPr/>
          </p:nvSpPr>
          <p:spPr>
            <a:xfrm>
              <a:off x="63488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4"/>
            <p:cNvSpPr/>
            <p:nvPr/>
          </p:nvSpPr>
          <p:spPr>
            <a:xfrm>
              <a:off x="63498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5"/>
            <p:cNvSpPr/>
            <p:nvPr/>
          </p:nvSpPr>
          <p:spPr>
            <a:xfrm>
              <a:off x="6350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6"/>
            <p:cNvSpPr/>
            <p:nvPr/>
          </p:nvSpPr>
          <p:spPr>
            <a:xfrm>
              <a:off x="6351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7"/>
            <p:cNvSpPr/>
            <p:nvPr/>
          </p:nvSpPr>
          <p:spPr>
            <a:xfrm>
              <a:off x="6352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8"/>
            <p:cNvSpPr/>
            <p:nvPr/>
          </p:nvSpPr>
          <p:spPr>
            <a:xfrm>
              <a:off x="63537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9"/>
            <p:cNvSpPr/>
            <p:nvPr/>
          </p:nvSpPr>
          <p:spPr>
            <a:xfrm>
              <a:off x="63547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70"/>
            <p:cNvSpPr/>
            <p:nvPr/>
          </p:nvSpPr>
          <p:spPr>
            <a:xfrm>
              <a:off x="6355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1"/>
            <p:cNvSpPr/>
            <p:nvPr/>
          </p:nvSpPr>
          <p:spPr>
            <a:xfrm>
              <a:off x="6356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2"/>
            <p:cNvSpPr/>
            <p:nvPr/>
          </p:nvSpPr>
          <p:spPr>
            <a:xfrm>
              <a:off x="6357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3"/>
            <p:cNvSpPr/>
            <p:nvPr/>
          </p:nvSpPr>
          <p:spPr>
            <a:xfrm>
              <a:off x="63586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4"/>
            <p:cNvSpPr/>
            <p:nvPr/>
          </p:nvSpPr>
          <p:spPr>
            <a:xfrm>
              <a:off x="63596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5"/>
            <p:cNvSpPr/>
            <p:nvPr/>
          </p:nvSpPr>
          <p:spPr>
            <a:xfrm>
              <a:off x="6360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6"/>
            <p:cNvSpPr/>
            <p:nvPr/>
          </p:nvSpPr>
          <p:spPr>
            <a:xfrm>
              <a:off x="6361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7"/>
            <p:cNvSpPr/>
            <p:nvPr/>
          </p:nvSpPr>
          <p:spPr>
            <a:xfrm>
              <a:off x="63626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8"/>
            <p:cNvSpPr/>
            <p:nvPr/>
          </p:nvSpPr>
          <p:spPr>
            <a:xfrm>
              <a:off x="63636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9"/>
            <p:cNvSpPr/>
            <p:nvPr/>
          </p:nvSpPr>
          <p:spPr>
            <a:xfrm>
              <a:off x="6364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80"/>
            <p:cNvSpPr/>
            <p:nvPr/>
          </p:nvSpPr>
          <p:spPr>
            <a:xfrm>
              <a:off x="6365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1"/>
            <p:cNvSpPr/>
            <p:nvPr/>
          </p:nvSpPr>
          <p:spPr>
            <a:xfrm>
              <a:off x="6366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2"/>
            <p:cNvSpPr/>
            <p:nvPr/>
          </p:nvSpPr>
          <p:spPr>
            <a:xfrm>
              <a:off x="63675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3"/>
            <p:cNvSpPr/>
            <p:nvPr/>
          </p:nvSpPr>
          <p:spPr>
            <a:xfrm>
              <a:off x="63685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4"/>
            <p:cNvSpPr/>
            <p:nvPr/>
          </p:nvSpPr>
          <p:spPr>
            <a:xfrm>
              <a:off x="6369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5"/>
            <p:cNvSpPr/>
            <p:nvPr/>
          </p:nvSpPr>
          <p:spPr>
            <a:xfrm>
              <a:off x="6370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6"/>
            <p:cNvSpPr/>
            <p:nvPr/>
          </p:nvSpPr>
          <p:spPr>
            <a:xfrm>
              <a:off x="6371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7"/>
            <p:cNvSpPr/>
            <p:nvPr/>
          </p:nvSpPr>
          <p:spPr>
            <a:xfrm>
              <a:off x="63724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8"/>
            <p:cNvSpPr/>
            <p:nvPr/>
          </p:nvSpPr>
          <p:spPr>
            <a:xfrm>
              <a:off x="63734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9"/>
            <p:cNvSpPr/>
            <p:nvPr/>
          </p:nvSpPr>
          <p:spPr>
            <a:xfrm>
              <a:off x="6374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90"/>
            <p:cNvSpPr/>
            <p:nvPr/>
          </p:nvSpPr>
          <p:spPr>
            <a:xfrm>
              <a:off x="6375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1"/>
            <p:cNvSpPr/>
            <p:nvPr/>
          </p:nvSpPr>
          <p:spPr>
            <a:xfrm>
              <a:off x="63764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2"/>
            <p:cNvSpPr/>
            <p:nvPr/>
          </p:nvSpPr>
          <p:spPr>
            <a:xfrm>
              <a:off x="63774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3"/>
            <p:cNvSpPr/>
            <p:nvPr/>
          </p:nvSpPr>
          <p:spPr>
            <a:xfrm>
              <a:off x="6378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4"/>
            <p:cNvSpPr/>
            <p:nvPr/>
          </p:nvSpPr>
          <p:spPr>
            <a:xfrm>
              <a:off x="6379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5"/>
            <p:cNvSpPr/>
            <p:nvPr/>
          </p:nvSpPr>
          <p:spPr>
            <a:xfrm>
              <a:off x="6380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6"/>
            <p:cNvSpPr/>
            <p:nvPr/>
          </p:nvSpPr>
          <p:spPr>
            <a:xfrm>
              <a:off x="63813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7"/>
            <p:cNvSpPr/>
            <p:nvPr/>
          </p:nvSpPr>
          <p:spPr>
            <a:xfrm>
              <a:off x="63823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8"/>
            <p:cNvSpPr/>
            <p:nvPr/>
          </p:nvSpPr>
          <p:spPr>
            <a:xfrm>
              <a:off x="6383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9"/>
            <p:cNvSpPr/>
            <p:nvPr/>
          </p:nvSpPr>
          <p:spPr>
            <a:xfrm>
              <a:off x="6384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5000"/>
            <p:cNvSpPr/>
            <p:nvPr/>
          </p:nvSpPr>
          <p:spPr>
            <a:xfrm>
              <a:off x="6385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1"/>
            <p:cNvSpPr/>
            <p:nvPr/>
          </p:nvSpPr>
          <p:spPr>
            <a:xfrm>
              <a:off x="63862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2"/>
            <p:cNvSpPr/>
            <p:nvPr/>
          </p:nvSpPr>
          <p:spPr>
            <a:xfrm>
              <a:off x="63872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3"/>
            <p:cNvSpPr/>
            <p:nvPr/>
          </p:nvSpPr>
          <p:spPr>
            <a:xfrm>
              <a:off x="6388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4"/>
            <p:cNvSpPr/>
            <p:nvPr/>
          </p:nvSpPr>
          <p:spPr>
            <a:xfrm>
              <a:off x="6389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5"/>
            <p:cNvSpPr/>
            <p:nvPr/>
          </p:nvSpPr>
          <p:spPr>
            <a:xfrm>
              <a:off x="63902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6"/>
            <p:cNvSpPr/>
            <p:nvPr/>
          </p:nvSpPr>
          <p:spPr>
            <a:xfrm>
              <a:off x="63912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7"/>
            <p:cNvSpPr/>
            <p:nvPr/>
          </p:nvSpPr>
          <p:spPr>
            <a:xfrm>
              <a:off x="6392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8"/>
            <p:cNvSpPr/>
            <p:nvPr/>
          </p:nvSpPr>
          <p:spPr>
            <a:xfrm>
              <a:off x="6393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9"/>
            <p:cNvSpPr/>
            <p:nvPr/>
          </p:nvSpPr>
          <p:spPr>
            <a:xfrm>
              <a:off x="6394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10"/>
            <p:cNvSpPr/>
            <p:nvPr/>
          </p:nvSpPr>
          <p:spPr>
            <a:xfrm>
              <a:off x="63951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1"/>
            <p:cNvSpPr/>
            <p:nvPr/>
          </p:nvSpPr>
          <p:spPr>
            <a:xfrm>
              <a:off x="63961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2"/>
            <p:cNvSpPr/>
            <p:nvPr/>
          </p:nvSpPr>
          <p:spPr>
            <a:xfrm>
              <a:off x="6397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3"/>
            <p:cNvSpPr/>
            <p:nvPr/>
          </p:nvSpPr>
          <p:spPr>
            <a:xfrm>
              <a:off x="6398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4"/>
            <p:cNvSpPr/>
            <p:nvPr/>
          </p:nvSpPr>
          <p:spPr>
            <a:xfrm>
              <a:off x="6399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5"/>
            <p:cNvSpPr/>
            <p:nvPr/>
          </p:nvSpPr>
          <p:spPr>
            <a:xfrm>
              <a:off x="64000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6"/>
            <p:cNvSpPr/>
            <p:nvPr/>
          </p:nvSpPr>
          <p:spPr>
            <a:xfrm>
              <a:off x="64010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7"/>
            <p:cNvSpPr/>
            <p:nvPr/>
          </p:nvSpPr>
          <p:spPr>
            <a:xfrm>
              <a:off x="6402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8"/>
            <p:cNvSpPr/>
            <p:nvPr/>
          </p:nvSpPr>
          <p:spPr>
            <a:xfrm>
              <a:off x="6403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9"/>
            <p:cNvSpPr/>
            <p:nvPr/>
          </p:nvSpPr>
          <p:spPr>
            <a:xfrm>
              <a:off x="64040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20"/>
            <p:cNvSpPr/>
            <p:nvPr/>
          </p:nvSpPr>
          <p:spPr>
            <a:xfrm>
              <a:off x="64050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1"/>
            <p:cNvSpPr/>
            <p:nvPr/>
          </p:nvSpPr>
          <p:spPr>
            <a:xfrm>
              <a:off x="6406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2"/>
            <p:cNvSpPr/>
            <p:nvPr/>
          </p:nvSpPr>
          <p:spPr>
            <a:xfrm>
              <a:off x="6406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3"/>
            <p:cNvSpPr/>
            <p:nvPr/>
          </p:nvSpPr>
          <p:spPr>
            <a:xfrm>
              <a:off x="6407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4"/>
            <p:cNvSpPr/>
            <p:nvPr/>
          </p:nvSpPr>
          <p:spPr>
            <a:xfrm>
              <a:off x="64089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5"/>
            <p:cNvSpPr/>
            <p:nvPr/>
          </p:nvSpPr>
          <p:spPr>
            <a:xfrm>
              <a:off x="64099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6"/>
            <p:cNvSpPr/>
            <p:nvPr/>
          </p:nvSpPr>
          <p:spPr>
            <a:xfrm>
              <a:off x="6410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7"/>
            <p:cNvSpPr/>
            <p:nvPr/>
          </p:nvSpPr>
          <p:spPr>
            <a:xfrm>
              <a:off x="6411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8"/>
            <p:cNvSpPr/>
            <p:nvPr/>
          </p:nvSpPr>
          <p:spPr>
            <a:xfrm>
              <a:off x="6412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9"/>
            <p:cNvSpPr/>
            <p:nvPr/>
          </p:nvSpPr>
          <p:spPr>
            <a:xfrm>
              <a:off x="64138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30"/>
            <p:cNvSpPr/>
            <p:nvPr/>
          </p:nvSpPr>
          <p:spPr>
            <a:xfrm>
              <a:off x="64148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1"/>
            <p:cNvSpPr/>
            <p:nvPr/>
          </p:nvSpPr>
          <p:spPr>
            <a:xfrm>
              <a:off x="6415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2"/>
            <p:cNvSpPr/>
            <p:nvPr/>
          </p:nvSpPr>
          <p:spPr>
            <a:xfrm>
              <a:off x="6416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3"/>
            <p:cNvSpPr/>
            <p:nvPr/>
          </p:nvSpPr>
          <p:spPr>
            <a:xfrm>
              <a:off x="64178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4"/>
            <p:cNvSpPr/>
            <p:nvPr/>
          </p:nvSpPr>
          <p:spPr>
            <a:xfrm>
              <a:off x="64188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5"/>
            <p:cNvSpPr/>
            <p:nvPr/>
          </p:nvSpPr>
          <p:spPr>
            <a:xfrm>
              <a:off x="6419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6"/>
            <p:cNvSpPr/>
            <p:nvPr/>
          </p:nvSpPr>
          <p:spPr>
            <a:xfrm>
              <a:off x="6420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7"/>
            <p:cNvSpPr/>
            <p:nvPr/>
          </p:nvSpPr>
          <p:spPr>
            <a:xfrm>
              <a:off x="6421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8"/>
            <p:cNvSpPr/>
            <p:nvPr/>
          </p:nvSpPr>
          <p:spPr>
            <a:xfrm>
              <a:off x="64227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9"/>
            <p:cNvSpPr/>
            <p:nvPr/>
          </p:nvSpPr>
          <p:spPr>
            <a:xfrm>
              <a:off x="64237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40"/>
            <p:cNvSpPr/>
            <p:nvPr/>
          </p:nvSpPr>
          <p:spPr>
            <a:xfrm>
              <a:off x="6424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1"/>
            <p:cNvSpPr/>
            <p:nvPr/>
          </p:nvSpPr>
          <p:spPr>
            <a:xfrm>
              <a:off x="6425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2"/>
            <p:cNvSpPr/>
            <p:nvPr/>
          </p:nvSpPr>
          <p:spPr>
            <a:xfrm>
              <a:off x="6426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3"/>
            <p:cNvSpPr/>
            <p:nvPr/>
          </p:nvSpPr>
          <p:spPr>
            <a:xfrm>
              <a:off x="64276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4"/>
            <p:cNvSpPr/>
            <p:nvPr/>
          </p:nvSpPr>
          <p:spPr>
            <a:xfrm>
              <a:off x="64286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5"/>
            <p:cNvSpPr/>
            <p:nvPr/>
          </p:nvSpPr>
          <p:spPr>
            <a:xfrm>
              <a:off x="6429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6"/>
            <p:cNvSpPr/>
            <p:nvPr/>
          </p:nvSpPr>
          <p:spPr>
            <a:xfrm>
              <a:off x="6430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7"/>
            <p:cNvSpPr/>
            <p:nvPr/>
          </p:nvSpPr>
          <p:spPr>
            <a:xfrm>
              <a:off x="64316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8"/>
            <p:cNvSpPr/>
            <p:nvPr/>
          </p:nvSpPr>
          <p:spPr>
            <a:xfrm>
              <a:off x="64326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9"/>
            <p:cNvSpPr/>
            <p:nvPr/>
          </p:nvSpPr>
          <p:spPr>
            <a:xfrm>
              <a:off x="6433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50"/>
            <p:cNvSpPr/>
            <p:nvPr/>
          </p:nvSpPr>
          <p:spPr>
            <a:xfrm>
              <a:off x="6434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1"/>
            <p:cNvSpPr/>
            <p:nvPr/>
          </p:nvSpPr>
          <p:spPr>
            <a:xfrm>
              <a:off x="6435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2"/>
            <p:cNvSpPr/>
            <p:nvPr/>
          </p:nvSpPr>
          <p:spPr>
            <a:xfrm>
              <a:off x="64365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3"/>
            <p:cNvSpPr/>
            <p:nvPr/>
          </p:nvSpPr>
          <p:spPr>
            <a:xfrm>
              <a:off x="64375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4"/>
            <p:cNvSpPr/>
            <p:nvPr/>
          </p:nvSpPr>
          <p:spPr>
            <a:xfrm>
              <a:off x="6438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5"/>
            <p:cNvSpPr/>
            <p:nvPr/>
          </p:nvSpPr>
          <p:spPr>
            <a:xfrm>
              <a:off x="6439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6"/>
            <p:cNvSpPr/>
            <p:nvPr/>
          </p:nvSpPr>
          <p:spPr>
            <a:xfrm>
              <a:off x="6440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7"/>
            <p:cNvSpPr/>
            <p:nvPr/>
          </p:nvSpPr>
          <p:spPr>
            <a:xfrm>
              <a:off x="64415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8"/>
            <p:cNvSpPr/>
            <p:nvPr/>
          </p:nvSpPr>
          <p:spPr>
            <a:xfrm>
              <a:off x="6442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9"/>
            <p:cNvSpPr/>
            <p:nvPr/>
          </p:nvSpPr>
          <p:spPr>
            <a:xfrm>
              <a:off x="6443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60"/>
            <p:cNvSpPr/>
            <p:nvPr/>
          </p:nvSpPr>
          <p:spPr>
            <a:xfrm>
              <a:off x="6444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1"/>
            <p:cNvSpPr/>
            <p:nvPr/>
          </p:nvSpPr>
          <p:spPr>
            <a:xfrm>
              <a:off x="64454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2"/>
            <p:cNvSpPr/>
            <p:nvPr/>
          </p:nvSpPr>
          <p:spPr>
            <a:xfrm>
              <a:off x="64464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3"/>
            <p:cNvSpPr/>
            <p:nvPr/>
          </p:nvSpPr>
          <p:spPr>
            <a:xfrm>
              <a:off x="6447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4"/>
            <p:cNvSpPr/>
            <p:nvPr/>
          </p:nvSpPr>
          <p:spPr>
            <a:xfrm>
              <a:off x="6448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5"/>
            <p:cNvSpPr/>
            <p:nvPr/>
          </p:nvSpPr>
          <p:spPr>
            <a:xfrm>
              <a:off x="6449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6"/>
            <p:cNvSpPr/>
            <p:nvPr/>
          </p:nvSpPr>
          <p:spPr>
            <a:xfrm>
              <a:off x="64503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7"/>
            <p:cNvSpPr/>
            <p:nvPr/>
          </p:nvSpPr>
          <p:spPr>
            <a:xfrm>
              <a:off x="64513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8"/>
            <p:cNvSpPr/>
            <p:nvPr/>
          </p:nvSpPr>
          <p:spPr>
            <a:xfrm>
              <a:off x="6452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9"/>
            <p:cNvSpPr/>
            <p:nvPr/>
          </p:nvSpPr>
          <p:spPr>
            <a:xfrm>
              <a:off x="6453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70"/>
            <p:cNvSpPr/>
            <p:nvPr/>
          </p:nvSpPr>
          <p:spPr>
            <a:xfrm>
              <a:off x="6454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1"/>
            <p:cNvSpPr/>
            <p:nvPr/>
          </p:nvSpPr>
          <p:spPr>
            <a:xfrm>
              <a:off x="64553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2"/>
            <p:cNvSpPr/>
            <p:nvPr/>
          </p:nvSpPr>
          <p:spPr>
            <a:xfrm>
              <a:off x="6456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3"/>
            <p:cNvSpPr/>
            <p:nvPr/>
          </p:nvSpPr>
          <p:spPr>
            <a:xfrm>
              <a:off x="6457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4"/>
            <p:cNvSpPr/>
            <p:nvPr/>
          </p:nvSpPr>
          <p:spPr>
            <a:xfrm>
              <a:off x="6458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5"/>
            <p:cNvSpPr/>
            <p:nvPr/>
          </p:nvSpPr>
          <p:spPr>
            <a:xfrm>
              <a:off x="64592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6"/>
            <p:cNvSpPr/>
            <p:nvPr/>
          </p:nvSpPr>
          <p:spPr>
            <a:xfrm>
              <a:off x="64602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7"/>
            <p:cNvSpPr/>
            <p:nvPr/>
          </p:nvSpPr>
          <p:spPr>
            <a:xfrm>
              <a:off x="6461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8"/>
            <p:cNvSpPr/>
            <p:nvPr/>
          </p:nvSpPr>
          <p:spPr>
            <a:xfrm>
              <a:off x="6462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9"/>
            <p:cNvSpPr/>
            <p:nvPr/>
          </p:nvSpPr>
          <p:spPr>
            <a:xfrm>
              <a:off x="6463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80"/>
            <p:cNvSpPr/>
            <p:nvPr/>
          </p:nvSpPr>
          <p:spPr>
            <a:xfrm>
              <a:off x="64641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1"/>
            <p:cNvSpPr/>
            <p:nvPr/>
          </p:nvSpPr>
          <p:spPr>
            <a:xfrm>
              <a:off x="64651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2"/>
            <p:cNvSpPr/>
            <p:nvPr/>
          </p:nvSpPr>
          <p:spPr>
            <a:xfrm>
              <a:off x="6466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3"/>
            <p:cNvSpPr/>
            <p:nvPr/>
          </p:nvSpPr>
          <p:spPr>
            <a:xfrm>
              <a:off x="6467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4"/>
            <p:cNvSpPr/>
            <p:nvPr/>
          </p:nvSpPr>
          <p:spPr>
            <a:xfrm>
              <a:off x="64681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5"/>
            <p:cNvSpPr/>
            <p:nvPr/>
          </p:nvSpPr>
          <p:spPr>
            <a:xfrm>
              <a:off x="64691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6"/>
            <p:cNvSpPr/>
            <p:nvPr/>
          </p:nvSpPr>
          <p:spPr>
            <a:xfrm>
              <a:off x="6470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7"/>
            <p:cNvSpPr/>
            <p:nvPr/>
          </p:nvSpPr>
          <p:spPr>
            <a:xfrm>
              <a:off x="6471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8"/>
            <p:cNvSpPr/>
            <p:nvPr/>
          </p:nvSpPr>
          <p:spPr>
            <a:xfrm>
              <a:off x="6472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9"/>
            <p:cNvSpPr/>
            <p:nvPr/>
          </p:nvSpPr>
          <p:spPr>
            <a:xfrm>
              <a:off x="64730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90"/>
            <p:cNvSpPr/>
            <p:nvPr/>
          </p:nvSpPr>
          <p:spPr>
            <a:xfrm>
              <a:off x="64740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1"/>
            <p:cNvSpPr/>
            <p:nvPr/>
          </p:nvSpPr>
          <p:spPr>
            <a:xfrm>
              <a:off x="6475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2"/>
            <p:cNvSpPr/>
            <p:nvPr/>
          </p:nvSpPr>
          <p:spPr>
            <a:xfrm>
              <a:off x="6476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3"/>
            <p:cNvSpPr/>
            <p:nvPr/>
          </p:nvSpPr>
          <p:spPr>
            <a:xfrm>
              <a:off x="6476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4"/>
            <p:cNvSpPr/>
            <p:nvPr/>
          </p:nvSpPr>
          <p:spPr>
            <a:xfrm>
              <a:off x="64779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5"/>
            <p:cNvSpPr/>
            <p:nvPr/>
          </p:nvSpPr>
          <p:spPr>
            <a:xfrm>
              <a:off x="64789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6"/>
            <p:cNvSpPr/>
            <p:nvPr/>
          </p:nvSpPr>
          <p:spPr>
            <a:xfrm>
              <a:off x="6479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7"/>
            <p:cNvSpPr/>
            <p:nvPr/>
          </p:nvSpPr>
          <p:spPr>
            <a:xfrm>
              <a:off x="6480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8"/>
            <p:cNvSpPr/>
            <p:nvPr/>
          </p:nvSpPr>
          <p:spPr>
            <a:xfrm>
              <a:off x="64819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9"/>
            <p:cNvSpPr/>
            <p:nvPr/>
          </p:nvSpPr>
          <p:spPr>
            <a:xfrm>
              <a:off x="64829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100"/>
            <p:cNvSpPr/>
            <p:nvPr/>
          </p:nvSpPr>
          <p:spPr>
            <a:xfrm>
              <a:off x="6483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1"/>
            <p:cNvSpPr/>
            <p:nvPr/>
          </p:nvSpPr>
          <p:spPr>
            <a:xfrm>
              <a:off x="6484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2"/>
            <p:cNvSpPr/>
            <p:nvPr/>
          </p:nvSpPr>
          <p:spPr>
            <a:xfrm>
              <a:off x="6485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3"/>
            <p:cNvSpPr/>
            <p:nvPr/>
          </p:nvSpPr>
          <p:spPr>
            <a:xfrm>
              <a:off x="64868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4"/>
            <p:cNvSpPr/>
            <p:nvPr/>
          </p:nvSpPr>
          <p:spPr>
            <a:xfrm>
              <a:off x="64878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5"/>
            <p:cNvSpPr/>
            <p:nvPr/>
          </p:nvSpPr>
          <p:spPr>
            <a:xfrm>
              <a:off x="6488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6"/>
            <p:cNvSpPr/>
            <p:nvPr/>
          </p:nvSpPr>
          <p:spPr>
            <a:xfrm>
              <a:off x="6489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7"/>
            <p:cNvSpPr/>
            <p:nvPr/>
          </p:nvSpPr>
          <p:spPr>
            <a:xfrm>
              <a:off x="6490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8"/>
            <p:cNvSpPr/>
            <p:nvPr/>
          </p:nvSpPr>
          <p:spPr>
            <a:xfrm>
              <a:off x="64917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9"/>
            <p:cNvSpPr/>
            <p:nvPr/>
          </p:nvSpPr>
          <p:spPr>
            <a:xfrm>
              <a:off x="64927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10"/>
            <p:cNvSpPr/>
            <p:nvPr/>
          </p:nvSpPr>
          <p:spPr>
            <a:xfrm>
              <a:off x="6493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1"/>
            <p:cNvSpPr/>
            <p:nvPr/>
          </p:nvSpPr>
          <p:spPr>
            <a:xfrm>
              <a:off x="6494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2"/>
            <p:cNvSpPr/>
            <p:nvPr/>
          </p:nvSpPr>
          <p:spPr>
            <a:xfrm>
              <a:off x="64957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3"/>
            <p:cNvSpPr/>
            <p:nvPr/>
          </p:nvSpPr>
          <p:spPr>
            <a:xfrm>
              <a:off x="64967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4"/>
            <p:cNvSpPr/>
            <p:nvPr/>
          </p:nvSpPr>
          <p:spPr>
            <a:xfrm>
              <a:off x="6497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5"/>
            <p:cNvSpPr/>
            <p:nvPr/>
          </p:nvSpPr>
          <p:spPr>
            <a:xfrm>
              <a:off x="6498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6"/>
            <p:cNvSpPr/>
            <p:nvPr/>
          </p:nvSpPr>
          <p:spPr>
            <a:xfrm>
              <a:off x="6499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7"/>
            <p:cNvSpPr/>
            <p:nvPr/>
          </p:nvSpPr>
          <p:spPr>
            <a:xfrm>
              <a:off x="65006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8"/>
            <p:cNvSpPr/>
            <p:nvPr/>
          </p:nvSpPr>
          <p:spPr>
            <a:xfrm>
              <a:off x="65016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9"/>
            <p:cNvSpPr/>
            <p:nvPr/>
          </p:nvSpPr>
          <p:spPr>
            <a:xfrm>
              <a:off x="6502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20"/>
            <p:cNvSpPr/>
            <p:nvPr/>
          </p:nvSpPr>
          <p:spPr>
            <a:xfrm>
              <a:off x="6503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1"/>
            <p:cNvSpPr/>
            <p:nvPr/>
          </p:nvSpPr>
          <p:spPr>
            <a:xfrm>
              <a:off x="6504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2"/>
            <p:cNvSpPr/>
            <p:nvPr/>
          </p:nvSpPr>
          <p:spPr>
            <a:xfrm>
              <a:off x="65055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3"/>
            <p:cNvSpPr/>
            <p:nvPr/>
          </p:nvSpPr>
          <p:spPr>
            <a:xfrm>
              <a:off x="65065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4"/>
            <p:cNvSpPr/>
            <p:nvPr/>
          </p:nvSpPr>
          <p:spPr>
            <a:xfrm>
              <a:off x="6507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5"/>
            <p:cNvSpPr/>
            <p:nvPr/>
          </p:nvSpPr>
          <p:spPr>
            <a:xfrm>
              <a:off x="6508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6"/>
            <p:cNvSpPr/>
            <p:nvPr/>
          </p:nvSpPr>
          <p:spPr>
            <a:xfrm>
              <a:off x="65095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7"/>
            <p:cNvSpPr/>
            <p:nvPr/>
          </p:nvSpPr>
          <p:spPr>
            <a:xfrm>
              <a:off x="65105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8"/>
            <p:cNvSpPr/>
            <p:nvPr/>
          </p:nvSpPr>
          <p:spPr>
            <a:xfrm>
              <a:off x="6511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9"/>
            <p:cNvSpPr/>
            <p:nvPr/>
          </p:nvSpPr>
          <p:spPr>
            <a:xfrm>
              <a:off x="6512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30"/>
            <p:cNvSpPr/>
            <p:nvPr/>
          </p:nvSpPr>
          <p:spPr>
            <a:xfrm>
              <a:off x="6513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1"/>
            <p:cNvSpPr/>
            <p:nvPr/>
          </p:nvSpPr>
          <p:spPr>
            <a:xfrm>
              <a:off x="65144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2"/>
            <p:cNvSpPr/>
            <p:nvPr/>
          </p:nvSpPr>
          <p:spPr>
            <a:xfrm>
              <a:off x="65154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3"/>
            <p:cNvSpPr/>
            <p:nvPr/>
          </p:nvSpPr>
          <p:spPr>
            <a:xfrm>
              <a:off x="6516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4"/>
            <p:cNvSpPr/>
            <p:nvPr/>
          </p:nvSpPr>
          <p:spPr>
            <a:xfrm>
              <a:off x="6517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5"/>
            <p:cNvSpPr/>
            <p:nvPr/>
          </p:nvSpPr>
          <p:spPr>
            <a:xfrm>
              <a:off x="6518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6"/>
            <p:cNvSpPr/>
            <p:nvPr/>
          </p:nvSpPr>
          <p:spPr>
            <a:xfrm>
              <a:off x="65193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7"/>
            <p:cNvSpPr/>
            <p:nvPr/>
          </p:nvSpPr>
          <p:spPr>
            <a:xfrm>
              <a:off x="65203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8"/>
            <p:cNvSpPr/>
            <p:nvPr/>
          </p:nvSpPr>
          <p:spPr>
            <a:xfrm>
              <a:off x="6521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9"/>
            <p:cNvSpPr/>
            <p:nvPr/>
          </p:nvSpPr>
          <p:spPr>
            <a:xfrm>
              <a:off x="6522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40"/>
            <p:cNvSpPr/>
            <p:nvPr/>
          </p:nvSpPr>
          <p:spPr>
            <a:xfrm>
              <a:off x="65233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1"/>
            <p:cNvSpPr/>
            <p:nvPr/>
          </p:nvSpPr>
          <p:spPr>
            <a:xfrm>
              <a:off x="65243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2"/>
            <p:cNvSpPr/>
            <p:nvPr/>
          </p:nvSpPr>
          <p:spPr>
            <a:xfrm>
              <a:off x="6525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3"/>
            <p:cNvSpPr/>
            <p:nvPr/>
          </p:nvSpPr>
          <p:spPr>
            <a:xfrm>
              <a:off x="6526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4"/>
            <p:cNvSpPr/>
            <p:nvPr/>
          </p:nvSpPr>
          <p:spPr>
            <a:xfrm>
              <a:off x="6527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5"/>
            <p:cNvSpPr/>
            <p:nvPr/>
          </p:nvSpPr>
          <p:spPr>
            <a:xfrm>
              <a:off x="65282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6"/>
            <p:cNvSpPr/>
            <p:nvPr/>
          </p:nvSpPr>
          <p:spPr>
            <a:xfrm>
              <a:off x="65292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7"/>
            <p:cNvSpPr/>
            <p:nvPr/>
          </p:nvSpPr>
          <p:spPr>
            <a:xfrm>
              <a:off x="6530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8"/>
            <p:cNvSpPr/>
            <p:nvPr/>
          </p:nvSpPr>
          <p:spPr>
            <a:xfrm>
              <a:off x="6531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9"/>
            <p:cNvSpPr/>
            <p:nvPr/>
          </p:nvSpPr>
          <p:spPr>
            <a:xfrm>
              <a:off x="6532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50"/>
            <p:cNvSpPr/>
            <p:nvPr/>
          </p:nvSpPr>
          <p:spPr>
            <a:xfrm>
              <a:off x="65331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1"/>
            <p:cNvSpPr/>
            <p:nvPr/>
          </p:nvSpPr>
          <p:spPr>
            <a:xfrm>
              <a:off x="65341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2"/>
            <p:cNvSpPr/>
            <p:nvPr/>
          </p:nvSpPr>
          <p:spPr>
            <a:xfrm>
              <a:off x="6535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3"/>
            <p:cNvSpPr/>
            <p:nvPr/>
          </p:nvSpPr>
          <p:spPr>
            <a:xfrm>
              <a:off x="6536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4"/>
            <p:cNvSpPr/>
            <p:nvPr/>
          </p:nvSpPr>
          <p:spPr>
            <a:xfrm>
              <a:off x="65371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5"/>
            <p:cNvSpPr/>
            <p:nvPr/>
          </p:nvSpPr>
          <p:spPr>
            <a:xfrm>
              <a:off x="65381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6"/>
            <p:cNvSpPr/>
            <p:nvPr/>
          </p:nvSpPr>
          <p:spPr>
            <a:xfrm>
              <a:off x="6539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7"/>
            <p:cNvSpPr/>
            <p:nvPr/>
          </p:nvSpPr>
          <p:spPr>
            <a:xfrm>
              <a:off x="6540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8"/>
            <p:cNvSpPr/>
            <p:nvPr/>
          </p:nvSpPr>
          <p:spPr>
            <a:xfrm>
              <a:off x="6541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9"/>
            <p:cNvSpPr/>
            <p:nvPr/>
          </p:nvSpPr>
          <p:spPr>
            <a:xfrm>
              <a:off x="65420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60"/>
            <p:cNvSpPr/>
            <p:nvPr/>
          </p:nvSpPr>
          <p:spPr>
            <a:xfrm>
              <a:off x="65430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1"/>
            <p:cNvSpPr/>
            <p:nvPr/>
          </p:nvSpPr>
          <p:spPr>
            <a:xfrm>
              <a:off x="6544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2"/>
            <p:cNvSpPr/>
            <p:nvPr/>
          </p:nvSpPr>
          <p:spPr>
            <a:xfrm>
              <a:off x="6545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3"/>
            <p:cNvSpPr/>
            <p:nvPr/>
          </p:nvSpPr>
          <p:spPr>
            <a:xfrm>
              <a:off x="6545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4"/>
            <p:cNvSpPr/>
            <p:nvPr/>
          </p:nvSpPr>
          <p:spPr>
            <a:xfrm>
              <a:off x="65469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5"/>
            <p:cNvSpPr/>
            <p:nvPr/>
          </p:nvSpPr>
          <p:spPr>
            <a:xfrm>
              <a:off x="65479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6"/>
            <p:cNvSpPr/>
            <p:nvPr/>
          </p:nvSpPr>
          <p:spPr>
            <a:xfrm>
              <a:off x="6548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7"/>
            <p:cNvSpPr/>
            <p:nvPr/>
          </p:nvSpPr>
          <p:spPr>
            <a:xfrm>
              <a:off x="6549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8"/>
            <p:cNvSpPr/>
            <p:nvPr/>
          </p:nvSpPr>
          <p:spPr>
            <a:xfrm>
              <a:off x="65509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9"/>
            <p:cNvSpPr/>
            <p:nvPr/>
          </p:nvSpPr>
          <p:spPr>
            <a:xfrm>
              <a:off x="65519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70"/>
            <p:cNvSpPr/>
            <p:nvPr/>
          </p:nvSpPr>
          <p:spPr>
            <a:xfrm>
              <a:off x="6552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1"/>
            <p:cNvSpPr/>
            <p:nvPr/>
          </p:nvSpPr>
          <p:spPr>
            <a:xfrm>
              <a:off x="6553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2"/>
            <p:cNvSpPr/>
            <p:nvPr/>
          </p:nvSpPr>
          <p:spPr>
            <a:xfrm>
              <a:off x="6554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3"/>
            <p:cNvSpPr/>
            <p:nvPr/>
          </p:nvSpPr>
          <p:spPr>
            <a:xfrm>
              <a:off x="65558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4"/>
            <p:cNvSpPr/>
            <p:nvPr/>
          </p:nvSpPr>
          <p:spPr>
            <a:xfrm>
              <a:off x="65568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5"/>
            <p:cNvSpPr/>
            <p:nvPr/>
          </p:nvSpPr>
          <p:spPr>
            <a:xfrm>
              <a:off x="6557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6"/>
            <p:cNvSpPr/>
            <p:nvPr/>
          </p:nvSpPr>
          <p:spPr>
            <a:xfrm>
              <a:off x="6558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7"/>
            <p:cNvSpPr/>
            <p:nvPr/>
          </p:nvSpPr>
          <p:spPr>
            <a:xfrm>
              <a:off x="6559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8"/>
            <p:cNvSpPr/>
            <p:nvPr/>
          </p:nvSpPr>
          <p:spPr>
            <a:xfrm>
              <a:off x="65607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9"/>
            <p:cNvSpPr/>
            <p:nvPr/>
          </p:nvSpPr>
          <p:spPr>
            <a:xfrm>
              <a:off x="65617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80"/>
            <p:cNvSpPr/>
            <p:nvPr/>
          </p:nvSpPr>
          <p:spPr>
            <a:xfrm>
              <a:off x="6562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1"/>
            <p:cNvSpPr/>
            <p:nvPr/>
          </p:nvSpPr>
          <p:spPr>
            <a:xfrm>
              <a:off x="6563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2"/>
            <p:cNvSpPr/>
            <p:nvPr/>
          </p:nvSpPr>
          <p:spPr>
            <a:xfrm>
              <a:off x="65647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3"/>
            <p:cNvSpPr/>
            <p:nvPr/>
          </p:nvSpPr>
          <p:spPr>
            <a:xfrm>
              <a:off x="65657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4"/>
            <p:cNvSpPr/>
            <p:nvPr/>
          </p:nvSpPr>
          <p:spPr>
            <a:xfrm>
              <a:off x="6566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5"/>
            <p:cNvSpPr/>
            <p:nvPr/>
          </p:nvSpPr>
          <p:spPr>
            <a:xfrm>
              <a:off x="6567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6"/>
            <p:cNvSpPr/>
            <p:nvPr/>
          </p:nvSpPr>
          <p:spPr>
            <a:xfrm>
              <a:off x="6568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7"/>
            <p:cNvSpPr/>
            <p:nvPr/>
          </p:nvSpPr>
          <p:spPr>
            <a:xfrm>
              <a:off x="65696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8"/>
            <p:cNvSpPr/>
            <p:nvPr/>
          </p:nvSpPr>
          <p:spPr>
            <a:xfrm>
              <a:off x="65706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9"/>
            <p:cNvSpPr/>
            <p:nvPr/>
          </p:nvSpPr>
          <p:spPr>
            <a:xfrm>
              <a:off x="6571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90"/>
            <p:cNvSpPr/>
            <p:nvPr/>
          </p:nvSpPr>
          <p:spPr>
            <a:xfrm>
              <a:off x="6572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1"/>
            <p:cNvSpPr/>
            <p:nvPr/>
          </p:nvSpPr>
          <p:spPr>
            <a:xfrm>
              <a:off x="6573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2"/>
            <p:cNvSpPr/>
            <p:nvPr/>
          </p:nvSpPr>
          <p:spPr>
            <a:xfrm>
              <a:off x="65745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3"/>
            <p:cNvSpPr/>
            <p:nvPr/>
          </p:nvSpPr>
          <p:spPr>
            <a:xfrm>
              <a:off x="65755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4"/>
            <p:cNvSpPr/>
            <p:nvPr/>
          </p:nvSpPr>
          <p:spPr>
            <a:xfrm>
              <a:off x="6576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5"/>
            <p:cNvSpPr/>
            <p:nvPr/>
          </p:nvSpPr>
          <p:spPr>
            <a:xfrm>
              <a:off x="6577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6"/>
            <p:cNvSpPr/>
            <p:nvPr/>
          </p:nvSpPr>
          <p:spPr>
            <a:xfrm>
              <a:off x="65785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7"/>
            <p:cNvSpPr/>
            <p:nvPr/>
          </p:nvSpPr>
          <p:spPr>
            <a:xfrm>
              <a:off x="65795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8"/>
            <p:cNvSpPr/>
            <p:nvPr/>
          </p:nvSpPr>
          <p:spPr>
            <a:xfrm>
              <a:off x="6580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9"/>
            <p:cNvSpPr/>
            <p:nvPr/>
          </p:nvSpPr>
          <p:spPr>
            <a:xfrm>
              <a:off x="6581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200"/>
            <p:cNvSpPr/>
            <p:nvPr/>
          </p:nvSpPr>
          <p:spPr>
            <a:xfrm>
              <a:off x="6582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1"/>
            <p:cNvSpPr/>
            <p:nvPr/>
          </p:nvSpPr>
          <p:spPr>
            <a:xfrm>
              <a:off x="65834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2"/>
            <p:cNvSpPr/>
            <p:nvPr/>
          </p:nvSpPr>
          <p:spPr>
            <a:xfrm>
              <a:off x="65844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3"/>
            <p:cNvSpPr/>
            <p:nvPr/>
          </p:nvSpPr>
          <p:spPr>
            <a:xfrm>
              <a:off x="6585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4"/>
            <p:cNvSpPr/>
            <p:nvPr/>
          </p:nvSpPr>
          <p:spPr>
            <a:xfrm>
              <a:off x="6586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5"/>
            <p:cNvSpPr/>
            <p:nvPr/>
          </p:nvSpPr>
          <p:spPr>
            <a:xfrm>
              <a:off x="6587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6"/>
            <p:cNvSpPr/>
            <p:nvPr/>
          </p:nvSpPr>
          <p:spPr>
            <a:xfrm>
              <a:off x="65883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7"/>
            <p:cNvSpPr/>
            <p:nvPr/>
          </p:nvSpPr>
          <p:spPr>
            <a:xfrm>
              <a:off x="65893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8"/>
            <p:cNvSpPr/>
            <p:nvPr/>
          </p:nvSpPr>
          <p:spPr>
            <a:xfrm>
              <a:off x="6590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9"/>
            <p:cNvSpPr/>
            <p:nvPr/>
          </p:nvSpPr>
          <p:spPr>
            <a:xfrm>
              <a:off x="6591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10"/>
            <p:cNvSpPr/>
            <p:nvPr/>
          </p:nvSpPr>
          <p:spPr>
            <a:xfrm>
              <a:off x="65923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1"/>
            <p:cNvSpPr/>
            <p:nvPr/>
          </p:nvSpPr>
          <p:spPr>
            <a:xfrm>
              <a:off x="65933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2"/>
            <p:cNvSpPr/>
            <p:nvPr/>
          </p:nvSpPr>
          <p:spPr>
            <a:xfrm>
              <a:off x="6594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3"/>
            <p:cNvSpPr/>
            <p:nvPr/>
          </p:nvSpPr>
          <p:spPr>
            <a:xfrm>
              <a:off x="6595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4"/>
            <p:cNvSpPr/>
            <p:nvPr/>
          </p:nvSpPr>
          <p:spPr>
            <a:xfrm>
              <a:off x="6596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5"/>
            <p:cNvSpPr/>
            <p:nvPr/>
          </p:nvSpPr>
          <p:spPr>
            <a:xfrm>
              <a:off x="65972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6"/>
            <p:cNvSpPr/>
            <p:nvPr/>
          </p:nvSpPr>
          <p:spPr>
            <a:xfrm>
              <a:off x="65982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7"/>
            <p:cNvSpPr/>
            <p:nvPr/>
          </p:nvSpPr>
          <p:spPr>
            <a:xfrm>
              <a:off x="6599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8"/>
            <p:cNvSpPr/>
            <p:nvPr/>
          </p:nvSpPr>
          <p:spPr>
            <a:xfrm>
              <a:off x="6600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9"/>
            <p:cNvSpPr/>
            <p:nvPr/>
          </p:nvSpPr>
          <p:spPr>
            <a:xfrm>
              <a:off x="6601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20"/>
            <p:cNvSpPr/>
            <p:nvPr/>
          </p:nvSpPr>
          <p:spPr>
            <a:xfrm>
              <a:off x="66021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1"/>
            <p:cNvSpPr/>
            <p:nvPr/>
          </p:nvSpPr>
          <p:spPr>
            <a:xfrm>
              <a:off x="66031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2"/>
            <p:cNvSpPr/>
            <p:nvPr/>
          </p:nvSpPr>
          <p:spPr>
            <a:xfrm>
              <a:off x="6604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3"/>
            <p:cNvSpPr/>
            <p:nvPr/>
          </p:nvSpPr>
          <p:spPr>
            <a:xfrm>
              <a:off x="6605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4"/>
            <p:cNvSpPr/>
            <p:nvPr/>
          </p:nvSpPr>
          <p:spPr>
            <a:xfrm>
              <a:off x="66061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5"/>
            <p:cNvSpPr/>
            <p:nvPr/>
          </p:nvSpPr>
          <p:spPr>
            <a:xfrm>
              <a:off x="66071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6"/>
            <p:cNvSpPr/>
            <p:nvPr/>
          </p:nvSpPr>
          <p:spPr>
            <a:xfrm>
              <a:off x="6608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7"/>
            <p:cNvSpPr/>
            <p:nvPr/>
          </p:nvSpPr>
          <p:spPr>
            <a:xfrm>
              <a:off x="6609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8"/>
            <p:cNvSpPr/>
            <p:nvPr/>
          </p:nvSpPr>
          <p:spPr>
            <a:xfrm>
              <a:off x="6610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9"/>
            <p:cNvSpPr/>
            <p:nvPr/>
          </p:nvSpPr>
          <p:spPr>
            <a:xfrm>
              <a:off x="661105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30"/>
            <p:cNvSpPr/>
            <p:nvPr/>
          </p:nvSpPr>
          <p:spPr>
            <a:xfrm>
              <a:off x="66120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1"/>
            <p:cNvSpPr/>
            <p:nvPr/>
          </p:nvSpPr>
          <p:spPr>
            <a:xfrm>
              <a:off x="6613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2"/>
            <p:cNvSpPr/>
            <p:nvPr/>
          </p:nvSpPr>
          <p:spPr>
            <a:xfrm>
              <a:off x="6614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3"/>
            <p:cNvSpPr/>
            <p:nvPr/>
          </p:nvSpPr>
          <p:spPr>
            <a:xfrm>
              <a:off x="6614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4"/>
            <p:cNvSpPr/>
            <p:nvPr/>
          </p:nvSpPr>
          <p:spPr>
            <a:xfrm>
              <a:off x="66159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5"/>
            <p:cNvSpPr/>
            <p:nvPr/>
          </p:nvSpPr>
          <p:spPr>
            <a:xfrm>
              <a:off x="66169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6"/>
            <p:cNvSpPr/>
            <p:nvPr/>
          </p:nvSpPr>
          <p:spPr>
            <a:xfrm>
              <a:off x="6617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7"/>
            <p:cNvSpPr/>
            <p:nvPr/>
          </p:nvSpPr>
          <p:spPr>
            <a:xfrm>
              <a:off x="6618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8"/>
            <p:cNvSpPr/>
            <p:nvPr/>
          </p:nvSpPr>
          <p:spPr>
            <a:xfrm>
              <a:off x="66199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9"/>
            <p:cNvSpPr/>
            <p:nvPr/>
          </p:nvSpPr>
          <p:spPr>
            <a:xfrm>
              <a:off x="66209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40"/>
            <p:cNvSpPr/>
            <p:nvPr/>
          </p:nvSpPr>
          <p:spPr>
            <a:xfrm>
              <a:off x="6621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1"/>
            <p:cNvSpPr/>
            <p:nvPr/>
          </p:nvSpPr>
          <p:spPr>
            <a:xfrm>
              <a:off x="6622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2"/>
            <p:cNvSpPr/>
            <p:nvPr/>
          </p:nvSpPr>
          <p:spPr>
            <a:xfrm>
              <a:off x="6623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3"/>
            <p:cNvSpPr/>
            <p:nvPr/>
          </p:nvSpPr>
          <p:spPr>
            <a:xfrm>
              <a:off x="66248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4"/>
            <p:cNvSpPr/>
            <p:nvPr/>
          </p:nvSpPr>
          <p:spPr>
            <a:xfrm>
              <a:off x="66258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5"/>
            <p:cNvSpPr/>
            <p:nvPr/>
          </p:nvSpPr>
          <p:spPr>
            <a:xfrm>
              <a:off x="6626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6"/>
            <p:cNvSpPr/>
            <p:nvPr/>
          </p:nvSpPr>
          <p:spPr>
            <a:xfrm>
              <a:off x="6627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7"/>
            <p:cNvSpPr/>
            <p:nvPr/>
          </p:nvSpPr>
          <p:spPr>
            <a:xfrm>
              <a:off x="6628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8"/>
            <p:cNvSpPr/>
            <p:nvPr/>
          </p:nvSpPr>
          <p:spPr>
            <a:xfrm>
              <a:off x="66297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9"/>
            <p:cNvSpPr/>
            <p:nvPr/>
          </p:nvSpPr>
          <p:spPr>
            <a:xfrm>
              <a:off x="6630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50"/>
            <p:cNvSpPr/>
            <p:nvPr/>
          </p:nvSpPr>
          <p:spPr>
            <a:xfrm>
              <a:off x="6631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1"/>
            <p:cNvSpPr/>
            <p:nvPr/>
          </p:nvSpPr>
          <p:spPr>
            <a:xfrm>
              <a:off x="6632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2"/>
            <p:cNvSpPr/>
            <p:nvPr/>
          </p:nvSpPr>
          <p:spPr>
            <a:xfrm>
              <a:off x="66337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3"/>
            <p:cNvSpPr/>
            <p:nvPr/>
          </p:nvSpPr>
          <p:spPr>
            <a:xfrm>
              <a:off x="66347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4"/>
            <p:cNvSpPr/>
            <p:nvPr/>
          </p:nvSpPr>
          <p:spPr>
            <a:xfrm>
              <a:off x="6635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5"/>
            <p:cNvSpPr/>
            <p:nvPr/>
          </p:nvSpPr>
          <p:spPr>
            <a:xfrm>
              <a:off x="6636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6"/>
            <p:cNvSpPr/>
            <p:nvPr/>
          </p:nvSpPr>
          <p:spPr>
            <a:xfrm>
              <a:off x="6637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7"/>
            <p:cNvSpPr/>
            <p:nvPr/>
          </p:nvSpPr>
          <p:spPr>
            <a:xfrm>
              <a:off x="66386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8"/>
            <p:cNvSpPr/>
            <p:nvPr/>
          </p:nvSpPr>
          <p:spPr>
            <a:xfrm>
              <a:off x="66396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9"/>
            <p:cNvSpPr/>
            <p:nvPr/>
          </p:nvSpPr>
          <p:spPr>
            <a:xfrm>
              <a:off x="6640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60"/>
            <p:cNvSpPr/>
            <p:nvPr/>
          </p:nvSpPr>
          <p:spPr>
            <a:xfrm>
              <a:off x="6641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1"/>
            <p:cNvSpPr/>
            <p:nvPr/>
          </p:nvSpPr>
          <p:spPr>
            <a:xfrm>
              <a:off x="6642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2"/>
            <p:cNvSpPr/>
            <p:nvPr/>
          </p:nvSpPr>
          <p:spPr>
            <a:xfrm>
              <a:off x="66435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3"/>
            <p:cNvSpPr/>
            <p:nvPr/>
          </p:nvSpPr>
          <p:spPr>
            <a:xfrm>
              <a:off x="6644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4"/>
            <p:cNvSpPr/>
            <p:nvPr/>
          </p:nvSpPr>
          <p:spPr>
            <a:xfrm>
              <a:off x="6645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5"/>
            <p:cNvSpPr/>
            <p:nvPr/>
          </p:nvSpPr>
          <p:spPr>
            <a:xfrm>
              <a:off x="6646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6"/>
            <p:cNvSpPr/>
            <p:nvPr/>
          </p:nvSpPr>
          <p:spPr>
            <a:xfrm>
              <a:off x="66475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7"/>
            <p:cNvSpPr/>
            <p:nvPr/>
          </p:nvSpPr>
          <p:spPr>
            <a:xfrm>
              <a:off x="66485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8"/>
            <p:cNvSpPr/>
            <p:nvPr/>
          </p:nvSpPr>
          <p:spPr>
            <a:xfrm>
              <a:off x="6649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9"/>
            <p:cNvSpPr/>
            <p:nvPr/>
          </p:nvSpPr>
          <p:spPr>
            <a:xfrm>
              <a:off x="6650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70"/>
            <p:cNvSpPr/>
            <p:nvPr/>
          </p:nvSpPr>
          <p:spPr>
            <a:xfrm>
              <a:off x="6651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1"/>
            <p:cNvSpPr/>
            <p:nvPr/>
          </p:nvSpPr>
          <p:spPr>
            <a:xfrm>
              <a:off x="66524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2"/>
            <p:cNvSpPr/>
            <p:nvPr/>
          </p:nvSpPr>
          <p:spPr>
            <a:xfrm>
              <a:off x="66534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3"/>
            <p:cNvSpPr/>
            <p:nvPr/>
          </p:nvSpPr>
          <p:spPr>
            <a:xfrm>
              <a:off x="6654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4"/>
            <p:cNvSpPr/>
            <p:nvPr/>
          </p:nvSpPr>
          <p:spPr>
            <a:xfrm>
              <a:off x="6655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5"/>
            <p:cNvSpPr/>
            <p:nvPr/>
          </p:nvSpPr>
          <p:spPr>
            <a:xfrm>
              <a:off x="66564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6"/>
            <p:cNvSpPr/>
            <p:nvPr/>
          </p:nvSpPr>
          <p:spPr>
            <a:xfrm>
              <a:off x="66573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7"/>
            <p:cNvSpPr/>
            <p:nvPr/>
          </p:nvSpPr>
          <p:spPr>
            <a:xfrm>
              <a:off x="6658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8"/>
            <p:cNvSpPr/>
            <p:nvPr/>
          </p:nvSpPr>
          <p:spPr>
            <a:xfrm>
              <a:off x="6659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9"/>
            <p:cNvSpPr/>
            <p:nvPr/>
          </p:nvSpPr>
          <p:spPr>
            <a:xfrm>
              <a:off x="6660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80"/>
            <p:cNvSpPr/>
            <p:nvPr/>
          </p:nvSpPr>
          <p:spPr>
            <a:xfrm>
              <a:off x="66613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1"/>
            <p:cNvSpPr/>
            <p:nvPr/>
          </p:nvSpPr>
          <p:spPr>
            <a:xfrm>
              <a:off x="66623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2"/>
            <p:cNvSpPr/>
            <p:nvPr/>
          </p:nvSpPr>
          <p:spPr>
            <a:xfrm>
              <a:off x="6663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3"/>
            <p:cNvSpPr/>
            <p:nvPr/>
          </p:nvSpPr>
          <p:spPr>
            <a:xfrm>
              <a:off x="6664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4"/>
            <p:cNvSpPr/>
            <p:nvPr/>
          </p:nvSpPr>
          <p:spPr>
            <a:xfrm>
              <a:off x="6665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5"/>
            <p:cNvSpPr/>
            <p:nvPr/>
          </p:nvSpPr>
          <p:spPr>
            <a:xfrm>
              <a:off x="66662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6"/>
            <p:cNvSpPr/>
            <p:nvPr/>
          </p:nvSpPr>
          <p:spPr>
            <a:xfrm>
              <a:off x="66672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7"/>
            <p:cNvSpPr/>
            <p:nvPr/>
          </p:nvSpPr>
          <p:spPr>
            <a:xfrm>
              <a:off x="6668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8"/>
            <p:cNvSpPr/>
            <p:nvPr/>
          </p:nvSpPr>
          <p:spPr>
            <a:xfrm>
              <a:off x="6669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9"/>
            <p:cNvSpPr/>
            <p:nvPr/>
          </p:nvSpPr>
          <p:spPr>
            <a:xfrm>
              <a:off x="66702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90"/>
            <p:cNvSpPr/>
            <p:nvPr/>
          </p:nvSpPr>
          <p:spPr>
            <a:xfrm>
              <a:off x="66711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1"/>
            <p:cNvSpPr/>
            <p:nvPr/>
          </p:nvSpPr>
          <p:spPr>
            <a:xfrm>
              <a:off x="6672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2"/>
            <p:cNvSpPr/>
            <p:nvPr/>
          </p:nvSpPr>
          <p:spPr>
            <a:xfrm>
              <a:off x="6673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3"/>
            <p:cNvSpPr/>
            <p:nvPr/>
          </p:nvSpPr>
          <p:spPr>
            <a:xfrm>
              <a:off x="6674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4"/>
            <p:cNvSpPr/>
            <p:nvPr/>
          </p:nvSpPr>
          <p:spPr>
            <a:xfrm>
              <a:off x="66751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5"/>
            <p:cNvSpPr/>
            <p:nvPr/>
          </p:nvSpPr>
          <p:spPr>
            <a:xfrm>
              <a:off x="66761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6"/>
            <p:cNvSpPr/>
            <p:nvPr/>
          </p:nvSpPr>
          <p:spPr>
            <a:xfrm>
              <a:off x="6677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7"/>
            <p:cNvSpPr/>
            <p:nvPr/>
          </p:nvSpPr>
          <p:spPr>
            <a:xfrm>
              <a:off x="6678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8"/>
            <p:cNvSpPr/>
            <p:nvPr/>
          </p:nvSpPr>
          <p:spPr>
            <a:xfrm>
              <a:off x="6679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9"/>
            <p:cNvSpPr/>
            <p:nvPr/>
          </p:nvSpPr>
          <p:spPr>
            <a:xfrm>
              <a:off x="66800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300"/>
            <p:cNvSpPr/>
            <p:nvPr/>
          </p:nvSpPr>
          <p:spPr>
            <a:xfrm>
              <a:off x="66810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1"/>
            <p:cNvSpPr/>
            <p:nvPr/>
          </p:nvSpPr>
          <p:spPr>
            <a:xfrm>
              <a:off x="6682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2"/>
            <p:cNvSpPr/>
            <p:nvPr/>
          </p:nvSpPr>
          <p:spPr>
            <a:xfrm>
              <a:off x="6683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3"/>
            <p:cNvSpPr/>
            <p:nvPr/>
          </p:nvSpPr>
          <p:spPr>
            <a:xfrm>
              <a:off x="66840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4"/>
            <p:cNvSpPr/>
            <p:nvPr/>
          </p:nvSpPr>
          <p:spPr>
            <a:xfrm>
              <a:off x="66849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5"/>
            <p:cNvSpPr/>
            <p:nvPr/>
          </p:nvSpPr>
          <p:spPr>
            <a:xfrm>
              <a:off x="6685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6"/>
            <p:cNvSpPr/>
            <p:nvPr/>
          </p:nvSpPr>
          <p:spPr>
            <a:xfrm>
              <a:off x="6686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7"/>
            <p:cNvSpPr/>
            <p:nvPr/>
          </p:nvSpPr>
          <p:spPr>
            <a:xfrm>
              <a:off x="6687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8"/>
            <p:cNvSpPr/>
            <p:nvPr/>
          </p:nvSpPr>
          <p:spPr>
            <a:xfrm>
              <a:off x="66889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9"/>
            <p:cNvSpPr/>
            <p:nvPr/>
          </p:nvSpPr>
          <p:spPr>
            <a:xfrm>
              <a:off x="66899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10"/>
            <p:cNvSpPr/>
            <p:nvPr/>
          </p:nvSpPr>
          <p:spPr>
            <a:xfrm>
              <a:off x="6690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1"/>
            <p:cNvSpPr/>
            <p:nvPr/>
          </p:nvSpPr>
          <p:spPr>
            <a:xfrm>
              <a:off x="6691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2"/>
            <p:cNvSpPr/>
            <p:nvPr/>
          </p:nvSpPr>
          <p:spPr>
            <a:xfrm>
              <a:off x="6692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3"/>
            <p:cNvSpPr/>
            <p:nvPr/>
          </p:nvSpPr>
          <p:spPr>
            <a:xfrm>
              <a:off x="66938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4"/>
            <p:cNvSpPr/>
            <p:nvPr/>
          </p:nvSpPr>
          <p:spPr>
            <a:xfrm>
              <a:off x="66948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5"/>
            <p:cNvSpPr/>
            <p:nvPr/>
          </p:nvSpPr>
          <p:spPr>
            <a:xfrm>
              <a:off x="6695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6"/>
            <p:cNvSpPr/>
            <p:nvPr/>
          </p:nvSpPr>
          <p:spPr>
            <a:xfrm>
              <a:off x="6696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7"/>
            <p:cNvSpPr/>
            <p:nvPr/>
          </p:nvSpPr>
          <p:spPr>
            <a:xfrm>
              <a:off x="66978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8"/>
            <p:cNvSpPr/>
            <p:nvPr/>
          </p:nvSpPr>
          <p:spPr>
            <a:xfrm>
              <a:off x="66987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9"/>
            <p:cNvSpPr/>
            <p:nvPr/>
          </p:nvSpPr>
          <p:spPr>
            <a:xfrm>
              <a:off x="6699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20"/>
            <p:cNvSpPr/>
            <p:nvPr/>
          </p:nvSpPr>
          <p:spPr>
            <a:xfrm>
              <a:off x="6700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1"/>
            <p:cNvSpPr/>
            <p:nvPr/>
          </p:nvSpPr>
          <p:spPr>
            <a:xfrm>
              <a:off x="6701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2"/>
            <p:cNvSpPr/>
            <p:nvPr/>
          </p:nvSpPr>
          <p:spPr>
            <a:xfrm>
              <a:off x="67027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3"/>
            <p:cNvSpPr/>
            <p:nvPr/>
          </p:nvSpPr>
          <p:spPr>
            <a:xfrm>
              <a:off x="67037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4"/>
            <p:cNvSpPr/>
            <p:nvPr/>
          </p:nvSpPr>
          <p:spPr>
            <a:xfrm>
              <a:off x="6704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5"/>
            <p:cNvSpPr/>
            <p:nvPr/>
          </p:nvSpPr>
          <p:spPr>
            <a:xfrm>
              <a:off x="6705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6"/>
            <p:cNvSpPr/>
            <p:nvPr/>
          </p:nvSpPr>
          <p:spPr>
            <a:xfrm>
              <a:off x="6706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7"/>
            <p:cNvSpPr/>
            <p:nvPr/>
          </p:nvSpPr>
          <p:spPr>
            <a:xfrm>
              <a:off x="67076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8"/>
            <p:cNvSpPr/>
            <p:nvPr/>
          </p:nvSpPr>
          <p:spPr>
            <a:xfrm>
              <a:off x="67086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9"/>
            <p:cNvSpPr/>
            <p:nvPr/>
          </p:nvSpPr>
          <p:spPr>
            <a:xfrm>
              <a:off x="6709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30"/>
            <p:cNvSpPr/>
            <p:nvPr/>
          </p:nvSpPr>
          <p:spPr>
            <a:xfrm>
              <a:off x="6710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1"/>
            <p:cNvSpPr/>
            <p:nvPr/>
          </p:nvSpPr>
          <p:spPr>
            <a:xfrm>
              <a:off x="67116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2"/>
            <p:cNvSpPr/>
            <p:nvPr/>
          </p:nvSpPr>
          <p:spPr>
            <a:xfrm>
              <a:off x="67125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3"/>
            <p:cNvSpPr/>
            <p:nvPr/>
          </p:nvSpPr>
          <p:spPr>
            <a:xfrm>
              <a:off x="6713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4"/>
            <p:cNvSpPr/>
            <p:nvPr/>
          </p:nvSpPr>
          <p:spPr>
            <a:xfrm>
              <a:off x="6714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5"/>
            <p:cNvSpPr/>
            <p:nvPr/>
          </p:nvSpPr>
          <p:spPr>
            <a:xfrm>
              <a:off x="6715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6"/>
            <p:cNvSpPr/>
            <p:nvPr/>
          </p:nvSpPr>
          <p:spPr>
            <a:xfrm>
              <a:off x="67165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7"/>
            <p:cNvSpPr/>
            <p:nvPr/>
          </p:nvSpPr>
          <p:spPr>
            <a:xfrm>
              <a:off x="67175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8"/>
            <p:cNvSpPr/>
            <p:nvPr/>
          </p:nvSpPr>
          <p:spPr>
            <a:xfrm>
              <a:off x="6718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9"/>
            <p:cNvSpPr/>
            <p:nvPr/>
          </p:nvSpPr>
          <p:spPr>
            <a:xfrm>
              <a:off x="6719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40"/>
            <p:cNvSpPr/>
            <p:nvPr/>
          </p:nvSpPr>
          <p:spPr>
            <a:xfrm>
              <a:off x="6720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1"/>
            <p:cNvSpPr/>
            <p:nvPr/>
          </p:nvSpPr>
          <p:spPr>
            <a:xfrm>
              <a:off x="67214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2"/>
            <p:cNvSpPr/>
            <p:nvPr/>
          </p:nvSpPr>
          <p:spPr>
            <a:xfrm>
              <a:off x="67224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3"/>
            <p:cNvSpPr/>
            <p:nvPr/>
          </p:nvSpPr>
          <p:spPr>
            <a:xfrm>
              <a:off x="6723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4"/>
            <p:cNvSpPr/>
            <p:nvPr/>
          </p:nvSpPr>
          <p:spPr>
            <a:xfrm>
              <a:off x="6724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5"/>
            <p:cNvSpPr/>
            <p:nvPr/>
          </p:nvSpPr>
          <p:spPr>
            <a:xfrm>
              <a:off x="67254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6"/>
            <p:cNvSpPr/>
            <p:nvPr/>
          </p:nvSpPr>
          <p:spPr>
            <a:xfrm>
              <a:off x="67263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7"/>
            <p:cNvSpPr/>
            <p:nvPr/>
          </p:nvSpPr>
          <p:spPr>
            <a:xfrm>
              <a:off x="6727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8"/>
            <p:cNvSpPr/>
            <p:nvPr/>
          </p:nvSpPr>
          <p:spPr>
            <a:xfrm>
              <a:off x="6728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9"/>
            <p:cNvSpPr/>
            <p:nvPr/>
          </p:nvSpPr>
          <p:spPr>
            <a:xfrm>
              <a:off x="6729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50"/>
            <p:cNvSpPr/>
            <p:nvPr/>
          </p:nvSpPr>
          <p:spPr>
            <a:xfrm>
              <a:off x="67303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1"/>
            <p:cNvSpPr/>
            <p:nvPr/>
          </p:nvSpPr>
          <p:spPr>
            <a:xfrm>
              <a:off x="67313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2"/>
            <p:cNvSpPr/>
            <p:nvPr/>
          </p:nvSpPr>
          <p:spPr>
            <a:xfrm>
              <a:off x="6732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3"/>
            <p:cNvSpPr/>
            <p:nvPr/>
          </p:nvSpPr>
          <p:spPr>
            <a:xfrm>
              <a:off x="6733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4"/>
            <p:cNvSpPr/>
            <p:nvPr/>
          </p:nvSpPr>
          <p:spPr>
            <a:xfrm>
              <a:off x="6734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5"/>
            <p:cNvSpPr/>
            <p:nvPr/>
          </p:nvSpPr>
          <p:spPr>
            <a:xfrm>
              <a:off x="67352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6"/>
            <p:cNvSpPr/>
            <p:nvPr/>
          </p:nvSpPr>
          <p:spPr>
            <a:xfrm>
              <a:off x="67362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7"/>
            <p:cNvSpPr/>
            <p:nvPr/>
          </p:nvSpPr>
          <p:spPr>
            <a:xfrm>
              <a:off x="6737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8"/>
            <p:cNvSpPr/>
            <p:nvPr/>
          </p:nvSpPr>
          <p:spPr>
            <a:xfrm>
              <a:off x="6738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9"/>
            <p:cNvSpPr/>
            <p:nvPr/>
          </p:nvSpPr>
          <p:spPr>
            <a:xfrm>
              <a:off x="67392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60"/>
            <p:cNvSpPr/>
            <p:nvPr/>
          </p:nvSpPr>
          <p:spPr>
            <a:xfrm>
              <a:off x="67401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1"/>
            <p:cNvSpPr/>
            <p:nvPr/>
          </p:nvSpPr>
          <p:spPr>
            <a:xfrm>
              <a:off x="6741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2"/>
            <p:cNvSpPr/>
            <p:nvPr/>
          </p:nvSpPr>
          <p:spPr>
            <a:xfrm>
              <a:off x="6742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3"/>
            <p:cNvSpPr/>
            <p:nvPr/>
          </p:nvSpPr>
          <p:spPr>
            <a:xfrm>
              <a:off x="6743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4"/>
            <p:cNvSpPr/>
            <p:nvPr/>
          </p:nvSpPr>
          <p:spPr>
            <a:xfrm>
              <a:off x="67441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5"/>
            <p:cNvSpPr/>
            <p:nvPr/>
          </p:nvSpPr>
          <p:spPr>
            <a:xfrm>
              <a:off x="67451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6"/>
            <p:cNvSpPr/>
            <p:nvPr/>
          </p:nvSpPr>
          <p:spPr>
            <a:xfrm>
              <a:off x="6746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7"/>
            <p:cNvSpPr/>
            <p:nvPr/>
          </p:nvSpPr>
          <p:spPr>
            <a:xfrm>
              <a:off x="6747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8"/>
            <p:cNvSpPr/>
            <p:nvPr/>
          </p:nvSpPr>
          <p:spPr>
            <a:xfrm>
              <a:off x="6748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9"/>
            <p:cNvSpPr/>
            <p:nvPr/>
          </p:nvSpPr>
          <p:spPr>
            <a:xfrm>
              <a:off x="67490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70"/>
            <p:cNvSpPr/>
            <p:nvPr/>
          </p:nvSpPr>
          <p:spPr>
            <a:xfrm>
              <a:off x="67500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1"/>
            <p:cNvSpPr/>
            <p:nvPr/>
          </p:nvSpPr>
          <p:spPr>
            <a:xfrm>
              <a:off x="6751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2"/>
            <p:cNvSpPr/>
            <p:nvPr/>
          </p:nvSpPr>
          <p:spPr>
            <a:xfrm>
              <a:off x="6752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3"/>
            <p:cNvSpPr/>
            <p:nvPr/>
          </p:nvSpPr>
          <p:spPr>
            <a:xfrm>
              <a:off x="67530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4"/>
            <p:cNvSpPr/>
            <p:nvPr/>
          </p:nvSpPr>
          <p:spPr>
            <a:xfrm>
              <a:off x="67539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5"/>
            <p:cNvSpPr/>
            <p:nvPr/>
          </p:nvSpPr>
          <p:spPr>
            <a:xfrm>
              <a:off x="6754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6"/>
            <p:cNvSpPr/>
            <p:nvPr/>
          </p:nvSpPr>
          <p:spPr>
            <a:xfrm>
              <a:off x="6755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7"/>
            <p:cNvSpPr/>
            <p:nvPr/>
          </p:nvSpPr>
          <p:spPr>
            <a:xfrm>
              <a:off x="6756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8"/>
            <p:cNvSpPr/>
            <p:nvPr/>
          </p:nvSpPr>
          <p:spPr>
            <a:xfrm>
              <a:off x="67579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9"/>
            <p:cNvSpPr/>
            <p:nvPr/>
          </p:nvSpPr>
          <p:spPr>
            <a:xfrm>
              <a:off x="67589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80"/>
            <p:cNvSpPr/>
            <p:nvPr/>
          </p:nvSpPr>
          <p:spPr>
            <a:xfrm>
              <a:off x="6759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1"/>
            <p:cNvSpPr/>
            <p:nvPr/>
          </p:nvSpPr>
          <p:spPr>
            <a:xfrm>
              <a:off x="6760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2"/>
            <p:cNvSpPr/>
            <p:nvPr/>
          </p:nvSpPr>
          <p:spPr>
            <a:xfrm>
              <a:off x="6761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3"/>
            <p:cNvSpPr/>
            <p:nvPr/>
          </p:nvSpPr>
          <p:spPr>
            <a:xfrm>
              <a:off x="67628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4"/>
            <p:cNvSpPr/>
            <p:nvPr/>
          </p:nvSpPr>
          <p:spPr>
            <a:xfrm>
              <a:off x="67638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5"/>
            <p:cNvSpPr/>
            <p:nvPr/>
          </p:nvSpPr>
          <p:spPr>
            <a:xfrm>
              <a:off x="6764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6"/>
            <p:cNvSpPr/>
            <p:nvPr/>
          </p:nvSpPr>
          <p:spPr>
            <a:xfrm>
              <a:off x="6765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7"/>
            <p:cNvSpPr/>
            <p:nvPr/>
          </p:nvSpPr>
          <p:spPr>
            <a:xfrm>
              <a:off x="67668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8"/>
            <p:cNvSpPr/>
            <p:nvPr/>
          </p:nvSpPr>
          <p:spPr>
            <a:xfrm>
              <a:off x="67677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9"/>
            <p:cNvSpPr/>
            <p:nvPr/>
          </p:nvSpPr>
          <p:spPr>
            <a:xfrm>
              <a:off x="6768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90"/>
            <p:cNvSpPr/>
            <p:nvPr/>
          </p:nvSpPr>
          <p:spPr>
            <a:xfrm>
              <a:off x="6769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1"/>
            <p:cNvSpPr/>
            <p:nvPr/>
          </p:nvSpPr>
          <p:spPr>
            <a:xfrm>
              <a:off x="6770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2"/>
            <p:cNvSpPr/>
            <p:nvPr/>
          </p:nvSpPr>
          <p:spPr>
            <a:xfrm>
              <a:off x="67717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3"/>
            <p:cNvSpPr/>
            <p:nvPr/>
          </p:nvSpPr>
          <p:spPr>
            <a:xfrm>
              <a:off x="67727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4"/>
            <p:cNvSpPr/>
            <p:nvPr/>
          </p:nvSpPr>
          <p:spPr>
            <a:xfrm>
              <a:off x="6773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5"/>
            <p:cNvSpPr/>
            <p:nvPr/>
          </p:nvSpPr>
          <p:spPr>
            <a:xfrm>
              <a:off x="6774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6"/>
            <p:cNvSpPr/>
            <p:nvPr/>
          </p:nvSpPr>
          <p:spPr>
            <a:xfrm>
              <a:off x="6775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7"/>
            <p:cNvSpPr/>
            <p:nvPr/>
          </p:nvSpPr>
          <p:spPr>
            <a:xfrm>
              <a:off x="67766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8"/>
            <p:cNvSpPr/>
            <p:nvPr/>
          </p:nvSpPr>
          <p:spPr>
            <a:xfrm>
              <a:off x="67776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9"/>
            <p:cNvSpPr/>
            <p:nvPr/>
          </p:nvSpPr>
          <p:spPr>
            <a:xfrm>
              <a:off x="6778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400"/>
            <p:cNvSpPr/>
            <p:nvPr/>
          </p:nvSpPr>
          <p:spPr>
            <a:xfrm>
              <a:off x="6779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1"/>
            <p:cNvSpPr/>
            <p:nvPr/>
          </p:nvSpPr>
          <p:spPr>
            <a:xfrm>
              <a:off x="67806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2"/>
            <p:cNvSpPr/>
            <p:nvPr/>
          </p:nvSpPr>
          <p:spPr>
            <a:xfrm>
              <a:off x="67815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3"/>
            <p:cNvSpPr/>
            <p:nvPr/>
          </p:nvSpPr>
          <p:spPr>
            <a:xfrm>
              <a:off x="6782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4"/>
            <p:cNvSpPr/>
            <p:nvPr/>
          </p:nvSpPr>
          <p:spPr>
            <a:xfrm>
              <a:off x="6783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5"/>
            <p:cNvSpPr/>
            <p:nvPr/>
          </p:nvSpPr>
          <p:spPr>
            <a:xfrm>
              <a:off x="6784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6"/>
            <p:cNvSpPr/>
            <p:nvPr/>
          </p:nvSpPr>
          <p:spPr>
            <a:xfrm>
              <a:off x="67855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7"/>
            <p:cNvSpPr/>
            <p:nvPr/>
          </p:nvSpPr>
          <p:spPr>
            <a:xfrm>
              <a:off x="67865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8"/>
            <p:cNvSpPr/>
            <p:nvPr/>
          </p:nvSpPr>
          <p:spPr>
            <a:xfrm>
              <a:off x="6787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9"/>
            <p:cNvSpPr/>
            <p:nvPr/>
          </p:nvSpPr>
          <p:spPr>
            <a:xfrm>
              <a:off x="6788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10"/>
            <p:cNvSpPr/>
            <p:nvPr/>
          </p:nvSpPr>
          <p:spPr>
            <a:xfrm>
              <a:off x="6789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1"/>
            <p:cNvSpPr/>
            <p:nvPr/>
          </p:nvSpPr>
          <p:spPr>
            <a:xfrm>
              <a:off x="67904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2"/>
            <p:cNvSpPr/>
            <p:nvPr/>
          </p:nvSpPr>
          <p:spPr>
            <a:xfrm>
              <a:off x="67914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3"/>
            <p:cNvSpPr/>
            <p:nvPr/>
          </p:nvSpPr>
          <p:spPr>
            <a:xfrm>
              <a:off x="6792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4"/>
            <p:cNvSpPr/>
            <p:nvPr/>
          </p:nvSpPr>
          <p:spPr>
            <a:xfrm>
              <a:off x="6793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5"/>
            <p:cNvSpPr/>
            <p:nvPr/>
          </p:nvSpPr>
          <p:spPr>
            <a:xfrm>
              <a:off x="67944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6"/>
            <p:cNvSpPr/>
            <p:nvPr/>
          </p:nvSpPr>
          <p:spPr>
            <a:xfrm>
              <a:off x="67953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7"/>
            <p:cNvSpPr/>
            <p:nvPr/>
          </p:nvSpPr>
          <p:spPr>
            <a:xfrm>
              <a:off x="6796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8"/>
            <p:cNvSpPr/>
            <p:nvPr/>
          </p:nvSpPr>
          <p:spPr>
            <a:xfrm>
              <a:off x="6797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9"/>
            <p:cNvSpPr/>
            <p:nvPr/>
          </p:nvSpPr>
          <p:spPr>
            <a:xfrm>
              <a:off x="6798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20"/>
            <p:cNvSpPr/>
            <p:nvPr/>
          </p:nvSpPr>
          <p:spPr>
            <a:xfrm>
              <a:off x="67993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1"/>
            <p:cNvSpPr/>
            <p:nvPr/>
          </p:nvSpPr>
          <p:spPr>
            <a:xfrm>
              <a:off x="68003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2"/>
            <p:cNvSpPr/>
            <p:nvPr/>
          </p:nvSpPr>
          <p:spPr>
            <a:xfrm>
              <a:off x="6801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3"/>
            <p:cNvSpPr/>
            <p:nvPr/>
          </p:nvSpPr>
          <p:spPr>
            <a:xfrm>
              <a:off x="6802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4"/>
            <p:cNvSpPr/>
            <p:nvPr/>
          </p:nvSpPr>
          <p:spPr>
            <a:xfrm>
              <a:off x="68032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5"/>
            <p:cNvSpPr/>
            <p:nvPr/>
          </p:nvSpPr>
          <p:spPr>
            <a:xfrm>
              <a:off x="68042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6"/>
            <p:cNvSpPr/>
            <p:nvPr/>
          </p:nvSpPr>
          <p:spPr>
            <a:xfrm>
              <a:off x="68052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7"/>
            <p:cNvSpPr/>
            <p:nvPr/>
          </p:nvSpPr>
          <p:spPr>
            <a:xfrm>
              <a:off x="6806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8"/>
            <p:cNvSpPr/>
            <p:nvPr/>
          </p:nvSpPr>
          <p:spPr>
            <a:xfrm>
              <a:off x="6807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9"/>
            <p:cNvSpPr/>
            <p:nvPr/>
          </p:nvSpPr>
          <p:spPr>
            <a:xfrm>
              <a:off x="68082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30"/>
            <p:cNvSpPr/>
            <p:nvPr/>
          </p:nvSpPr>
          <p:spPr>
            <a:xfrm>
              <a:off x="68091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1"/>
            <p:cNvSpPr/>
            <p:nvPr/>
          </p:nvSpPr>
          <p:spPr>
            <a:xfrm>
              <a:off x="6810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2"/>
            <p:cNvSpPr/>
            <p:nvPr/>
          </p:nvSpPr>
          <p:spPr>
            <a:xfrm>
              <a:off x="6811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3"/>
            <p:cNvSpPr/>
            <p:nvPr/>
          </p:nvSpPr>
          <p:spPr>
            <a:xfrm>
              <a:off x="6812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4"/>
            <p:cNvSpPr/>
            <p:nvPr/>
          </p:nvSpPr>
          <p:spPr>
            <a:xfrm>
              <a:off x="68131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5"/>
            <p:cNvSpPr/>
            <p:nvPr/>
          </p:nvSpPr>
          <p:spPr>
            <a:xfrm>
              <a:off x="68141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6"/>
            <p:cNvSpPr/>
            <p:nvPr/>
          </p:nvSpPr>
          <p:spPr>
            <a:xfrm>
              <a:off x="6815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7"/>
            <p:cNvSpPr/>
            <p:nvPr/>
          </p:nvSpPr>
          <p:spPr>
            <a:xfrm>
              <a:off x="6816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8"/>
            <p:cNvSpPr/>
            <p:nvPr/>
          </p:nvSpPr>
          <p:spPr>
            <a:xfrm>
              <a:off x="6817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9"/>
            <p:cNvSpPr/>
            <p:nvPr/>
          </p:nvSpPr>
          <p:spPr>
            <a:xfrm>
              <a:off x="68180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40"/>
            <p:cNvSpPr/>
            <p:nvPr/>
          </p:nvSpPr>
          <p:spPr>
            <a:xfrm>
              <a:off x="68190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1"/>
            <p:cNvSpPr/>
            <p:nvPr/>
          </p:nvSpPr>
          <p:spPr>
            <a:xfrm>
              <a:off x="6820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2"/>
            <p:cNvSpPr/>
            <p:nvPr/>
          </p:nvSpPr>
          <p:spPr>
            <a:xfrm>
              <a:off x="6821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3"/>
            <p:cNvSpPr/>
            <p:nvPr/>
          </p:nvSpPr>
          <p:spPr>
            <a:xfrm>
              <a:off x="68220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4"/>
            <p:cNvSpPr/>
            <p:nvPr/>
          </p:nvSpPr>
          <p:spPr>
            <a:xfrm>
              <a:off x="68229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5"/>
            <p:cNvSpPr/>
            <p:nvPr/>
          </p:nvSpPr>
          <p:spPr>
            <a:xfrm>
              <a:off x="6823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6"/>
            <p:cNvSpPr/>
            <p:nvPr/>
          </p:nvSpPr>
          <p:spPr>
            <a:xfrm>
              <a:off x="6824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7"/>
            <p:cNvSpPr/>
            <p:nvPr/>
          </p:nvSpPr>
          <p:spPr>
            <a:xfrm>
              <a:off x="6825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8"/>
            <p:cNvSpPr/>
            <p:nvPr/>
          </p:nvSpPr>
          <p:spPr>
            <a:xfrm>
              <a:off x="68269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9"/>
            <p:cNvSpPr/>
            <p:nvPr/>
          </p:nvSpPr>
          <p:spPr>
            <a:xfrm>
              <a:off x="68279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50"/>
            <p:cNvSpPr/>
            <p:nvPr/>
          </p:nvSpPr>
          <p:spPr>
            <a:xfrm>
              <a:off x="6828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1"/>
            <p:cNvSpPr/>
            <p:nvPr/>
          </p:nvSpPr>
          <p:spPr>
            <a:xfrm>
              <a:off x="6829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2"/>
            <p:cNvSpPr/>
            <p:nvPr/>
          </p:nvSpPr>
          <p:spPr>
            <a:xfrm>
              <a:off x="6830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3"/>
            <p:cNvSpPr/>
            <p:nvPr/>
          </p:nvSpPr>
          <p:spPr>
            <a:xfrm>
              <a:off x="68318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4"/>
            <p:cNvSpPr/>
            <p:nvPr/>
          </p:nvSpPr>
          <p:spPr>
            <a:xfrm>
              <a:off x="6832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5"/>
            <p:cNvSpPr/>
            <p:nvPr/>
          </p:nvSpPr>
          <p:spPr>
            <a:xfrm>
              <a:off x="6833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6"/>
            <p:cNvSpPr/>
            <p:nvPr/>
          </p:nvSpPr>
          <p:spPr>
            <a:xfrm>
              <a:off x="6834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7"/>
            <p:cNvSpPr/>
            <p:nvPr/>
          </p:nvSpPr>
          <p:spPr>
            <a:xfrm>
              <a:off x="68358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8"/>
            <p:cNvSpPr/>
            <p:nvPr/>
          </p:nvSpPr>
          <p:spPr>
            <a:xfrm>
              <a:off x="68368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9"/>
            <p:cNvSpPr/>
            <p:nvPr/>
          </p:nvSpPr>
          <p:spPr>
            <a:xfrm>
              <a:off x="6837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60"/>
            <p:cNvSpPr/>
            <p:nvPr/>
          </p:nvSpPr>
          <p:spPr>
            <a:xfrm>
              <a:off x="6838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1"/>
            <p:cNvSpPr/>
            <p:nvPr/>
          </p:nvSpPr>
          <p:spPr>
            <a:xfrm>
              <a:off x="6839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2"/>
            <p:cNvSpPr/>
            <p:nvPr/>
          </p:nvSpPr>
          <p:spPr>
            <a:xfrm>
              <a:off x="68407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3"/>
            <p:cNvSpPr/>
            <p:nvPr/>
          </p:nvSpPr>
          <p:spPr>
            <a:xfrm>
              <a:off x="68417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4"/>
            <p:cNvSpPr/>
            <p:nvPr/>
          </p:nvSpPr>
          <p:spPr>
            <a:xfrm>
              <a:off x="6842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5"/>
            <p:cNvSpPr/>
            <p:nvPr/>
          </p:nvSpPr>
          <p:spPr>
            <a:xfrm>
              <a:off x="6843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6"/>
            <p:cNvSpPr/>
            <p:nvPr/>
          </p:nvSpPr>
          <p:spPr>
            <a:xfrm>
              <a:off x="6844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7"/>
            <p:cNvSpPr/>
            <p:nvPr/>
          </p:nvSpPr>
          <p:spPr>
            <a:xfrm>
              <a:off x="68456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8"/>
            <p:cNvSpPr/>
            <p:nvPr/>
          </p:nvSpPr>
          <p:spPr>
            <a:xfrm>
              <a:off x="6846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9"/>
            <p:cNvSpPr/>
            <p:nvPr/>
          </p:nvSpPr>
          <p:spPr>
            <a:xfrm>
              <a:off x="6847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70"/>
            <p:cNvSpPr/>
            <p:nvPr/>
          </p:nvSpPr>
          <p:spPr>
            <a:xfrm>
              <a:off x="6848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1"/>
            <p:cNvSpPr/>
            <p:nvPr/>
          </p:nvSpPr>
          <p:spPr>
            <a:xfrm>
              <a:off x="68496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2"/>
            <p:cNvSpPr/>
            <p:nvPr/>
          </p:nvSpPr>
          <p:spPr>
            <a:xfrm>
              <a:off x="68506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3"/>
            <p:cNvSpPr/>
            <p:nvPr/>
          </p:nvSpPr>
          <p:spPr>
            <a:xfrm>
              <a:off x="6851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4"/>
            <p:cNvSpPr/>
            <p:nvPr/>
          </p:nvSpPr>
          <p:spPr>
            <a:xfrm>
              <a:off x="6852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5"/>
            <p:cNvSpPr/>
            <p:nvPr/>
          </p:nvSpPr>
          <p:spPr>
            <a:xfrm>
              <a:off x="6853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6"/>
            <p:cNvSpPr/>
            <p:nvPr/>
          </p:nvSpPr>
          <p:spPr>
            <a:xfrm>
              <a:off x="68545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7"/>
            <p:cNvSpPr/>
            <p:nvPr/>
          </p:nvSpPr>
          <p:spPr>
            <a:xfrm>
              <a:off x="68555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8"/>
            <p:cNvSpPr/>
            <p:nvPr/>
          </p:nvSpPr>
          <p:spPr>
            <a:xfrm>
              <a:off x="6856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9"/>
            <p:cNvSpPr/>
            <p:nvPr/>
          </p:nvSpPr>
          <p:spPr>
            <a:xfrm>
              <a:off x="6857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80"/>
            <p:cNvSpPr/>
            <p:nvPr/>
          </p:nvSpPr>
          <p:spPr>
            <a:xfrm>
              <a:off x="68584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1"/>
            <p:cNvSpPr/>
            <p:nvPr/>
          </p:nvSpPr>
          <p:spPr>
            <a:xfrm>
              <a:off x="68594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2"/>
            <p:cNvSpPr/>
            <p:nvPr/>
          </p:nvSpPr>
          <p:spPr>
            <a:xfrm>
              <a:off x="6860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3"/>
            <p:cNvSpPr/>
            <p:nvPr/>
          </p:nvSpPr>
          <p:spPr>
            <a:xfrm>
              <a:off x="6861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4"/>
            <p:cNvSpPr/>
            <p:nvPr/>
          </p:nvSpPr>
          <p:spPr>
            <a:xfrm>
              <a:off x="6862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5"/>
            <p:cNvSpPr/>
            <p:nvPr/>
          </p:nvSpPr>
          <p:spPr>
            <a:xfrm>
              <a:off x="68634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6"/>
            <p:cNvSpPr/>
            <p:nvPr/>
          </p:nvSpPr>
          <p:spPr>
            <a:xfrm>
              <a:off x="68644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l5487"/>
            <p:cNvSpPr/>
            <p:nvPr/>
          </p:nvSpPr>
          <p:spPr>
            <a:xfrm>
              <a:off x="6865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l5488"/>
            <p:cNvSpPr/>
            <p:nvPr/>
          </p:nvSpPr>
          <p:spPr>
            <a:xfrm>
              <a:off x="6866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9"/>
            <p:cNvSpPr/>
            <p:nvPr/>
          </p:nvSpPr>
          <p:spPr>
            <a:xfrm>
              <a:off x="6867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90"/>
            <p:cNvSpPr/>
            <p:nvPr/>
          </p:nvSpPr>
          <p:spPr>
            <a:xfrm>
              <a:off x="68683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1"/>
            <p:cNvSpPr/>
            <p:nvPr/>
          </p:nvSpPr>
          <p:spPr>
            <a:xfrm>
              <a:off x="68693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2"/>
            <p:cNvSpPr/>
            <p:nvPr/>
          </p:nvSpPr>
          <p:spPr>
            <a:xfrm>
              <a:off x="6870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3"/>
            <p:cNvSpPr/>
            <p:nvPr/>
          </p:nvSpPr>
          <p:spPr>
            <a:xfrm>
              <a:off x="6871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l5494"/>
            <p:cNvSpPr/>
            <p:nvPr/>
          </p:nvSpPr>
          <p:spPr>
            <a:xfrm>
              <a:off x="68722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l5495"/>
            <p:cNvSpPr/>
            <p:nvPr/>
          </p:nvSpPr>
          <p:spPr>
            <a:xfrm>
              <a:off x="68732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l5496"/>
            <p:cNvSpPr/>
            <p:nvPr/>
          </p:nvSpPr>
          <p:spPr>
            <a:xfrm>
              <a:off x="6874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l5497"/>
            <p:cNvSpPr/>
            <p:nvPr/>
          </p:nvSpPr>
          <p:spPr>
            <a:xfrm>
              <a:off x="6875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l5498"/>
            <p:cNvSpPr/>
            <p:nvPr/>
          </p:nvSpPr>
          <p:spPr>
            <a:xfrm>
              <a:off x="6876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l5499"/>
            <p:cNvSpPr/>
            <p:nvPr/>
          </p:nvSpPr>
          <p:spPr>
            <a:xfrm>
              <a:off x="68772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l5500"/>
            <p:cNvSpPr/>
            <p:nvPr/>
          </p:nvSpPr>
          <p:spPr>
            <a:xfrm>
              <a:off x="68782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l5501"/>
            <p:cNvSpPr/>
            <p:nvPr/>
          </p:nvSpPr>
          <p:spPr>
            <a:xfrm>
              <a:off x="6879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l5502"/>
            <p:cNvSpPr/>
            <p:nvPr/>
          </p:nvSpPr>
          <p:spPr>
            <a:xfrm>
              <a:off x="6880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l5503"/>
            <p:cNvSpPr/>
            <p:nvPr/>
          </p:nvSpPr>
          <p:spPr>
            <a:xfrm>
              <a:off x="6881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l5504"/>
            <p:cNvSpPr/>
            <p:nvPr/>
          </p:nvSpPr>
          <p:spPr>
            <a:xfrm>
              <a:off x="68821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l5505"/>
            <p:cNvSpPr/>
            <p:nvPr/>
          </p:nvSpPr>
          <p:spPr>
            <a:xfrm>
              <a:off x="68831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l5506"/>
            <p:cNvSpPr/>
            <p:nvPr/>
          </p:nvSpPr>
          <p:spPr>
            <a:xfrm>
              <a:off x="6884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l5507"/>
            <p:cNvSpPr/>
            <p:nvPr/>
          </p:nvSpPr>
          <p:spPr>
            <a:xfrm>
              <a:off x="6885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l5508"/>
            <p:cNvSpPr/>
            <p:nvPr/>
          </p:nvSpPr>
          <p:spPr>
            <a:xfrm>
              <a:off x="68860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l5509"/>
            <p:cNvSpPr/>
            <p:nvPr/>
          </p:nvSpPr>
          <p:spPr>
            <a:xfrm>
              <a:off x="68870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l5510"/>
            <p:cNvSpPr/>
            <p:nvPr/>
          </p:nvSpPr>
          <p:spPr>
            <a:xfrm>
              <a:off x="6888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l5511"/>
            <p:cNvSpPr/>
            <p:nvPr/>
          </p:nvSpPr>
          <p:spPr>
            <a:xfrm>
              <a:off x="6889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l5512"/>
            <p:cNvSpPr/>
            <p:nvPr/>
          </p:nvSpPr>
          <p:spPr>
            <a:xfrm>
              <a:off x="68900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l5513"/>
            <p:cNvSpPr/>
            <p:nvPr/>
          </p:nvSpPr>
          <p:spPr>
            <a:xfrm>
              <a:off x="68910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l5514"/>
            <p:cNvSpPr/>
            <p:nvPr/>
          </p:nvSpPr>
          <p:spPr>
            <a:xfrm>
              <a:off x="68920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l5515"/>
            <p:cNvSpPr/>
            <p:nvPr/>
          </p:nvSpPr>
          <p:spPr>
            <a:xfrm>
              <a:off x="6892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l5516"/>
            <p:cNvSpPr/>
            <p:nvPr/>
          </p:nvSpPr>
          <p:spPr>
            <a:xfrm>
              <a:off x="68939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l5517"/>
            <p:cNvSpPr/>
            <p:nvPr/>
          </p:nvSpPr>
          <p:spPr>
            <a:xfrm>
              <a:off x="68949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l5518"/>
            <p:cNvSpPr/>
            <p:nvPr/>
          </p:nvSpPr>
          <p:spPr>
            <a:xfrm>
              <a:off x="68959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l5519"/>
            <p:cNvSpPr/>
            <p:nvPr/>
          </p:nvSpPr>
          <p:spPr>
            <a:xfrm>
              <a:off x="68969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l5520"/>
            <p:cNvSpPr/>
            <p:nvPr/>
          </p:nvSpPr>
          <p:spPr>
            <a:xfrm>
              <a:off x="6897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l5521"/>
            <p:cNvSpPr/>
            <p:nvPr/>
          </p:nvSpPr>
          <p:spPr>
            <a:xfrm>
              <a:off x="68989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l5522"/>
            <p:cNvSpPr/>
            <p:nvPr/>
          </p:nvSpPr>
          <p:spPr>
            <a:xfrm>
              <a:off x="68998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l5523"/>
            <p:cNvSpPr/>
            <p:nvPr/>
          </p:nvSpPr>
          <p:spPr>
            <a:xfrm>
              <a:off x="69008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l5524"/>
            <p:cNvSpPr/>
            <p:nvPr/>
          </p:nvSpPr>
          <p:spPr>
            <a:xfrm>
              <a:off x="6901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l5525"/>
            <p:cNvSpPr/>
            <p:nvPr/>
          </p:nvSpPr>
          <p:spPr>
            <a:xfrm>
              <a:off x="6902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l5526"/>
            <p:cNvSpPr/>
            <p:nvPr/>
          </p:nvSpPr>
          <p:spPr>
            <a:xfrm>
              <a:off x="69038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l5527"/>
            <p:cNvSpPr/>
            <p:nvPr/>
          </p:nvSpPr>
          <p:spPr>
            <a:xfrm>
              <a:off x="69048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l5528"/>
            <p:cNvSpPr/>
            <p:nvPr/>
          </p:nvSpPr>
          <p:spPr>
            <a:xfrm>
              <a:off x="69058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l5529"/>
            <p:cNvSpPr/>
            <p:nvPr/>
          </p:nvSpPr>
          <p:spPr>
            <a:xfrm>
              <a:off x="6906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l5530"/>
            <p:cNvSpPr/>
            <p:nvPr/>
          </p:nvSpPr>
          <p:spPr>
            <a:xfrm>
              <a:off x="69077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l5531"/>
            <p:cNvSpPr/>
            <p:nvPr/>
          </p:nvSpPr>
          <p:spPr>
            <a:xfrm>
              <a:off x="69087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l5532"/>
            <p:cNvSpPr/>
            <p:nvPr/>
          </p:nvSpPr>
          <p:spPr>
            <a:xfrm>
              <a:off x="69097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l5533"/>
            <p:cNvSpPr/>
            <p:nvPr/>
          </p:nvSpPr>
          <p:spPr>
            <a:xfrm>
              <a:off x="69107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l5534"/>
            <p:cNvSpPr/>
            <p:nvPr/>
          </p:nvSpPr>
          <p:spPr>
            <a:xfrm>
              <a:off x="6911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l5535"/>
            <p:cNvSpPr/>
            <p:nvPr/>
          </p:nvSpPr>
          <p:spPr>
            <a:xfrm>
              <a:off x="69127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l5536"/>
            <p:cNvSpPr/>
            <p:nvPr/>
          </p:nvSpPr>
          <p:spPr>
            <a:xfrm>
              <a:off x="69136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l5537"/>
            <p:cNvSpPr/>
            <p:nvPr/>
          </p:nvSpPr>
          <p:spPr>
            <a:xfrm>
              <a:off x="69146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l5538"/>
            <p:cNvSpPr/>
            <p:nvPr/>
          </p:nvSpPr>
          <p:spPr>
            <a:xfrm>
              <a:off x="6915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l5539"/>
            <p:cNvSpPr/>
            <p:nvPr/>
          </p:nvSpPr>
          <p:spPr>
            <a:xfrm>
              <a:off x="6916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l5540"/>
            <p:cNvSpPr/>
            <p:nvPr/>
          </p:nvSpPr>
          <p:spPr>
            <a:xfrm>
              <a:off x="69176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l5541"/>
            <p:cNvSpPr/>
            <p:nvPr/>
          </p:nvSpPr>
          <p:spPr>
            <a:xfrm>
              <a:off x="69186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l5542"/>
            <p:cNvSpPr/>
            <p:nvPr/>
          </p:nvSpPr>
          <p:spPr>
            <a:xfrm>
              <a:off x="69196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l5543"/>
            <p:cNvSpPr/>
            <p:nvPr/>
          </p:nvSpPr>
          <p:spPr>
            <a:xfrm>
              <a:off x="6920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l5544"/>
            <p:cNvSpPr/>
            <p:nvPr/>
          </p:nvSpPr>
          <p:spPr>
            <a:xfrm>
              <a:off x="69215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l5545"/>
            <p:cNvSpPr/>
            <p:nvPr/>
          </p:nvSpPr>
          <p:spPr>
            <a:xfrm>
              <a:off x="69225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l5546"/>
            <p:cNvSpPr/>
            <p:nvPr/>
          </p:nvSpPr>
          <p:spPr>
            <a:xfrm>
              <a:off x="69235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l5547"/>
            <p:cNvSpPr/>
            <p:nvPr/>
          </p:nvSpPr>
          <p:spPr>
            <a:xfrm>
              <a:off x="69245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l5548"/>
            <p:cNvSpPr/>
            <p:nvPr/>
          </p:nvSpPr>
          <p:spPr>
            <a:xfrm>
              <a:off x="6925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l5549"/>
            <p:cNvSpPr/>
            <p:nvPr/>
          </p:nvSpPr>
          <p:spPr>
            <a:xfrm>
              <a:off x="69265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l5550"/>
            <p:cNvSpPr/>
            <p:nvPr/>
          </p:nvSpPr>
          <p:spPr>
            <a:xfrm>
              <a:off x="69274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l5551"/>
            <p:cNvSpPr/>
            <p:nvPr/>
          </p:nvSpPr>
          <p:spPr>
            <a:xfrm>
              <a:off x="69284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l5552"/>
            <p:cNvSpPr/>
            <p:nvPr/>
          </p:nvSpPr>
          <p:spPr>
            <a:xfrm>
              <a:off x="6929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l5553"/>
            <p:cNvSpPr/>
            <p:nvPr/>
          </p:nvSpPr>
          <p:spPr>
            <a:xfrm>
              <a:off x="6930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l5554"/>
            <p:cNvSpPr/>
            <p:nvPr/>
          </p:nvSpPr>
          <p:spPr>
            <a:xfrm>
              <a:off x="69314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l5555"/>
            <p:cNvSpPr/>
            <p:nvPr/>
          </p:nvSpPr>
          <p:spPr>
            <a:xfrm>
              <a:off x="69324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l5556"/>
            <p:cNvSpPr/>
            <p:nvPr/>
          </p:nvSpPr>
          <p:spPr>
            <a:xfrm>
              <a:off x="69334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l5557"/>
            <p:cNvSpPr/>
            <p:nvPr/>
          </p:nvSpPr>
          <p:spPr>
            <a:xfrm>
              <a:off x="6934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l5558"/>
            <p:cNvSpPr/>
            <p:nvPr/>
          </p:nvSpPr>
          <p:spPr>
            <a:xfrm>
              <a:off x="69353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l5559"/>
            <p:cNvSpPr/>
            <p:nvPr/>
          </p:nvSpPr>
          <p:spPr>
            <a:xfrm>
              <a:off x="69363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l5560"/>
            <p:cNvSpPr/>
            <p:nvPr/>
          </p:nvSpPr>
          <p:spPr>
            <a:xfrm>
              <a:off x="69373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l5561"/>
            <p:cNvSpPr/>
            <p:nvPr/>
          </p:nvSpPr>
          <p:spPr>
            <a:xfrm>
              <a:off x="69383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l5562"/>
            <p:cNvSpPr/>
            <p:nvPr/>
          </p:nvSpPr>
          <p:spPr>
            <a:xfrm>
              <a:off x="6939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l5563"/>
            <p:cNvSpPr/>
            <p:nvPr/>
          </p:nvSpPr>
          <p:spPr>
            <a:xfrm>
              <a:off x="69403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l5564"/>
            <p:cNvSpPr/>
            <p:nvPr/>
          </p:nvSpPr>
          <p:spPr>
            <a:xfrm>
              <a:off x="69412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l5565"/>
            <p:cNvSpPr/>
            <p:nvPr/>
          </p:nvSpPr>
          <p:spPr>
            <a:xfrm>
              <a:off x="69422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l5566"/>
            <p:cNvSpPr/>
            <p:nvPr/>
          </p:nvSpPr>
          <p:spPr>
            <a:xfrm>
              <a:off x="6943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l5567"/>
            <p:cNvSpPr/>
            <p:nvPr/>
          </p:nvSpPr>
          <p:spPr>
            <a:xfrm>
              <a:off x="6944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l5568"/>
            <p:cNvSpPr/>
            <p:nvPr/>
          </p:nvSpPr>
          <p:spPr>
            <a:xfrm>
              <a:off x="69452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l5569"/>
            <p:cNvSpPr/>
            <p:nvPr/>
          </p:nvSpPr>
          <p:spPr>
            <a:xfrm>
              <a:off x="69462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l5570"/>
            <p:cNvSpPr/>
            <p:nvPr/>
          </p:nvSpPr>
          <p:spPr>
            <a:xfrm>
              <a:off x="69472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l5571"/>
            <p:cNvSpPr/>
            <p:nvPr/>
          </p:nvSpPr>
          <p:spPr>
            <a:xfrm>
              <a:off x="6948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l5572"/>
            <p:cNvSpPr/>
            <p:nvPr/>
          </p:nvSpPr>
          <p:spPr>
            <a:xfrm>
              <a:off x="69491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l5573"/>
            <p:cNvSpPr/>
            <p:nvPr/>
          </p:nvSpPr>
          <p:spPr>
            <a:xfrm>
              <a:off x="69501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l5574"/>
            <p:cNvSpPr/>
            <p:nvPr/>
          </p:nvSpPr>
          <p:spPr>
            <a:xfrm>
              <a:off x="69511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l5575"/>
            <p:cNvSpPr/>
            <p:nvPr/>
          </p:nvSpPr>
          <p:spPr>
            <a:xfrm>
              <a:off x="69521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l5576"/>
            <p:cNvSpPr/>
            <p:nvPr/>
          </p:nvSpPr>
          <p:spPr>
            <a:xfrm>
              <a:off x="6953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l5577"/>
            <p:cNvSpPr/>
            <p:nvPr/>
          </p:nvSpPr>
          <p:spPr>
            <a:xfrm>
              <a:off x="69541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l5578"/>
            <p:cNvSpPr/>
            <p:nvPr/>
          </p:nvSpPr>
          <p:spPr>
            <a:xfrm>
              <a:off x="69550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l5579"/>
            <p:cNvSpPr/>
            <p:nvPr/>
          </p:nvSpPr>
          <p:spPr>
            <a:xfrm>
              <a:off x="69560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l5580"/>
            <p:cNvSpPr/>
            <p:nvPr/>
          </p:nvSpPr>
          <p:spPr>
            <a:xfrm>
              <a:off x="6957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l5581"/>
            <p:cNvSpPr/>
            <p:nvPr/>
          </p:nvSpPr>
          <p:spPr>
            <a:xfrm>
              <a:off x="6958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l5582"/>
            <p:cNvSpPr/>
            <p:nvPr/>
          </p:nvSpPr>
          <p:spPr>
            <a:xfrm>
              <a:off x="69590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l5583"/>
            <p:cNvSpPr/>
            <p:nvPr/>
          </p:nvSpPr>
          <p:spPr>
            <a:xfrm>
              <a:off x="69600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l5584"/>
            <p:cNvSpPr/>
            <p:nvPr/>
          </p:nvSpPr>
          <p:spPr>
            <a:xfrm>
              <a:off x="69610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l5585"/>
            <p:cNvSpPr/>
            <p:nvPr/>
          </p:nvSpPr>
          <p:spPr>
            <a:xfrm>
              <a:off x="6961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l5586"/>
            <p:cNvSpPr/>
            <p:nvPr/>
          </p:nvSpPr>
          <p:spPr>
            <a:xfrm>
              <a:off x="69629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l5587"/>
            <p:cNvSpPr/>
            <p:nvPr/>
          </p:nvSpPr>
          <p:spPr>
            <a:xfrm>
              <a:off x="69639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l5588"/>
            <p:cNvSpPr/>
            <p:nvPr/>
          </p:nvSpPr>
          <p:spPr>
            <a:xfrm>
              <a:off x="69649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l5589"/>
            <p:cNvSpPr/>
            <p:nvPr/>
          </p:nvSpPr>
          <p:spPr>
            <a:xfrm>
              <a:off x="69659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l5590"/>
            <p:cNvSpPr/>
            <p:nvPr/>
          </p:nvSpPr>
          <p:spPr>
            <a:xfrm>
              <a:off x="6966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l5591"/>
            <p:cNvSpPr/>
            <p:nvPr/>
          </p:nvSpPr>
          <p:spPr>
            <a:xfrm>
              <a:off x="69679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l5592"/>
            <p:cNvSpPr/>
            <p:nvPr/>
          </p:nvSpPr>
          <p:spPr>
            <a:xfrm>
              <a:off x="69688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l5593"/>
            <p:cNvSpPr/>
            <p:nvPr/>
          </p:nvSpPr>
          <p:spPr>
            <a:xfrm>
              <a:off x="69698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l5594"/>
            <p:cNvSpPr/>
            <p:nvPr/>
          </p:nvSpPr>
          <p:spPr>
            <a:xfrm>
              <a:off x="6970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l5595"/>
            <p:cNvSpPr/>
            <p:nvPr/>
          </p:nvSpPr>
          <p:spPr>
            <a:xfrm>
              <a:off x="6971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l5596"/>
            <p:cNvSpPr/>
            <p:nvPr/>
          </p:nvSpPr>
          <p:spPr>
            <a:xfrm>
              <a:off x="69728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l5597"/>
            <p:cNvSpPr/>
            <p:nvPr/>
          </p:nvSpPr>
          <p:spPr>
            <a:xfrm>
              <a:off x="69738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l5598"/>
            <p:cNvSpPr/>
            <p:nvPr/>
          </p:nvSpPr>
          <p:spPr>
            <a:xfrm>
              <a:off x="69748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l5599"/>
            <p:cNvSpPr/>
            <p:nvPr/>
          </p:nvSpPr>
          <p:spPr>
            <a:xfrm>
              <a:off x="6975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l5600"/>
            <p:cNvSpPr/>
            <p:nvPr/>
          </p:nvSpPr>
          <p:spPr>
            <a:xfrm>
              <a:off x="69767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l5601"/>
            <p:cNvSpPr/>
            <p:nvPr/>
          </p:nvSpPr>
          <p:spPr>
            <a:xfrm>
              <a:off x="69777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l5602"/>
            <p:cNvSpPr/>
            <p:nvPr/>
          </p:nvSpPr>
          <p:spPr>
            <a:xfrm>
              <a:off x="69787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l5603"/>
            <p:cNvSpPr/>
            <p:nvPr/>
          </p:nvSpPr>
          <p:spPr>
            <a:xfrm>
              <a:off x="69797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l5604"/>
            <p:cNvSpPr/>
            <p:nvPr/>
          </p:nvSpPr>
          <p:spPr>
            <a:xfrm>
              <a:off x="6980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l5605"/>
            <p:cNvSpPr/>
            <p:nvPr/>
          </p:nvSpPr>
          <p:spPr>
            <a:xfrm>
              <a:off x="69817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l5606"/>
            <p:cNvSpPr/>
            <p:nvPr/>
          </p:nvSpPr>
          <p:spPr>
            <a:xfrm>
              <a:off x="69826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l5607"/>
            <p:cNvSpPr/>
            <p:nvPr/>
          </p:nvSpPr>
          <p:spPr>
            <a:xfrm>
              <a:off x="69836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l5608"/>
            <p:cNvSpPr/>
            <p:nvPr/>
          </p:nvSpPr>
          <p:spPr>
            <a:xfrm>
              <a:off x="6984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l5609"/>
            <p:cNvSpPr/>
            <p:nvPr/>
          </p:nvSpPr>
          <p:spPr>
            <a:xfrm>
              <a:off x="6985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l5610"/>
            <p:cNvSpPr/>
            <p:nvPr/>
          </p:nvSpPr>
          <p:spPr>
            <a:xfrm>
              <a:off x="69866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l5611"/>
            <p:cNvSpPr/>
            <p:nvPr/>
          </p:nvSpPr>
          <p:spPr>
            <a:xfrm>
              <a:off x="69876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l5612"/>
            <p:cNvSpPr/>
            <p:nvPr/>
          </p:nvSpPr>
          <p:spPr>
            <a:xfrm>
              <a:off x="69886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l5613"/>
            <p:cNvSpPr/>
            <p:nvPr/>
          </p:nvSpPr>
          <p:spPr>
            <a:xfrm>
              <a:off x="6989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l5614"/>
            <p:cNvSpPr/>
            <p:nvPr/>
          </p:nvSpPr>
          <p:spPr>
            <a:xfrm>
              <a:off x="69905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l5615"/>
            <p:cNvSpPr/>
            <p:nvPr/>
          </p:nvSpPr>
          <p:spPr>
            <a:xfrm>
              <a:off x="69915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l5616"/>
            <p:cNvSpPr/>
            <p:nvPr/>
          </p:nvSpPr>
          <p:spPr>
            <a:xfrm>
              <a:off x="69925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l5617"/>
            <p:cNvSpPr/>
            <p:nvPr/>
          </p:nvSpPr>
          <p:spPr>
            <a:xfrm>
              <a:off x="69935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l5618"/>
            <p:cNvSpPr/>
            <p:nvPr/>
          </p:nvSpPr>
          <p:spPr>
            <a:xfrm>
              <a:off x="6994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l5619"/>
            <p:cNvSpPr/>
            <p:nvPr/>
          </p:nvSpPr>
          <p:spPr>
            <a:xfrm>
              <a:off x="69955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l5620"/>
            <p:cNvSpPr/>
            <p:nvPr/>
          </p:nvSpPr>
          <p:spPr>
            <a:xfrm>
              <a:off x="69964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l5621"/>
            <p:cNvSpPr/>
            <p:nvPr/>
          </p:nvSpPr>
          <p:spPr>
            <a:xfrm>
              <a:off x="69974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l5622"/>
            <p:cNvSpPr/>
            <p:nvPr/>
          </p:nvSpPr>
          <p:spPr>
            <a:xfrm>
              <a:off x="6998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l5623"/>
            <p:cNvSpPr/>
            <p:nvPr/>
          </p:nvSpPr>
          <p:spPr>
            <a:xfrm>
              <a:off x="6999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l5624"/>
            <p:cNvSpPr/>
            <p:nvPr/>
          </p:nvSpPr>
          <p:spPr>
            <a:xfrm>
              <a:off x="70004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l5625"/>
            <p:cNvSpPr/>
            <p:nvPr/>
          </p:nvSpPr>
          <p:spPr>
            <a:xfrm>
              <a:off x="70014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l5626"/>
            <p:cNvSpPr/>
            <p:nvPr/>
          </p:nvSpPr>
          <p:spPr>
            <a:xfrm>
              <a:off x="70024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l5627"/>
            <p:cNvSpPr/>
            <p:nvPr/>
          </p:nvSpPr>
          <p:spPr>
            <a:xfrm>
              <a:off x="7003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l5628"/>
            <p:cNvSpPr/>
            <p:nvPr/>
          </p:nvSpPr>
          <p:spPr>
            <a:xfrm>
              <a:off x="70043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l5629"/>
            <p:cNvSpPr/>
            <p:nvPr/>
          </p:nvSpPr>
          <p:spPr>
            <a:xfrm>
              <a:off x="70053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l5630"/>
            <p:cNvSpPr/>
            <p:nvPr/>
          </p:nvSpPr>
          <p:spPr>
            <a:xfrm>
              <a:off x="70063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l5631"/>
            <p:cNvSpPr/>
            <p:nvPr/>
          </p:nvSpPr>
          <p:spPr>
            <a:xfrm>
              <a:off x="70073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l5632"/>
            <p:cNvSpPr/>
            <p:nvPr/>
          </p:nvSpPr>
          <p:spPr>
            <a:xfrm>
              <a:off x="7008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l5633"/>
            <p:cNvSpPr/>
            <p:nvPr/>
          </p:nvSpPr>
          <p:spPr>
            <a:xfrm>
              <a:off x="70093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l5634"/>
            <p:cNvSpPr/>
            <p:nvPr/>
          </p:nvSpPr>
          <p:spPr>
            <a:xfrm>
              <a:off x="70102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l5635"/>
            <p:cNvSpPr/>
            <p:nvPr/>
          </p:nvSpPr>
          <p:spPr>
            <a:xfrm>
              <a:off x="70112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l5636"/>
            <p:cNvSpPr/>
            <p:nvPr/>
          </p:nvSpPr>
          <p:spPr>
            <a:xfrm>
              <a:off x="7012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l5637"/>
            <p:cNvSpPr/>
            <p:nvPr/>
          </p:nvSpPr>
          <p:spPr>
            <a:xfrm>
              <a:off x="7013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l5638"/>
            <p:cNvSpPr/>
            <p:nvPr/>
          </p:nvSpPr>
          <p:spPr>
            <a:xfrm>
              <a:off x="70142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l5639"/>
            <p:cNvSpPr/>
            <p:nvPr/>
          </p:nvSpPr>
          <p:spPr>
            <a:xfrm>
              <a:off x="70152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l5640"/>
            <p:cNvSpPr/>
            <p:nvPr/>
          </p:nvSpPr>
          <p:spPr>
            <a:xfrm>
              <a:off x="70162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l5641"/>
            <p:cNvSpPr/>
            <p:nvPr/>
          </p:nvSpPr>
          <p:spPr>
            <a:xfrm>
              <a:off x="7017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l5642"/>
            <p:cNvSpPr/>
            <p:nvPr/>
          </p:nvSpPr>
          <p:spPr>
            <a:xfrm>
              <a:off x="70181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l5643"/>
            <p:cNvSpPr/>
            <p:nvPr/>
          </p:nvSpPr>
          <p:spPr>
            <a:xfrm>
              <a:off x="70191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l5644"/>
            <p:cNvSpPr/>
            <p:nvPr/>
          </p:nvSpPr>
          <p:spPr>
            <a:xfrm>
              <a:off x="70201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l5645"/>
            <p:cNvSpPr/>
            <p:nvPr/>
          </p:nvSpPr>
          <p:spPr>
            <a:xfrm>
              <a:off x="70211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l5646"/>
            <p:cNvSpPr/>
            <p:nvPr/>
          </p:nvSpPr>
          <p:spPr>
            <a:xfrm>
              <a:off x="7022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l5647"/>
            <p:cNvSpPr/>
            <p:nvPr/>
          </p:nvSpPr>
          <p:spPr>
            <a:xfrm>
              <a:off x="70231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l5648"/>
            <p:cNvSpPr/>
            <p:nvPr/>
          </p:nvSpPr>
          <p:spPr>
            <a:xfrm>
              <a:off x="70240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l5649"/>
            <p:cNvSpPr/>
            <p:nvPr/>
          </p:nvSpPr>
          <p:spPr>
            <a:xfrm>
              <a:off x="70250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l5650"/>
            <p:cNvSpPr/>
            <p:nvPr/>
          </p:nvSpPr>
          <p:spPr>
            <a:xfrm>
              <a:off x="7026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l5651"/>
            <p:cNvSpPr/>
            <p:nvPr/>
          </p:nvSpPr>
          <p:spPr>
            <a:xfrm>
              <a:off x="7027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l5652"/>
            <p:cNvSpPr/>
            <p:nvPr/>
          </p:nvSpPr>
          <p:spPr>
            <a:xfrm>
              <a:off x="70280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l5653"/>
            <p:cNvSpPr/>
            <p:nvPr/>
          </p:nvSpPr>
          <p:spPr>
            <a:xfrm>
              <a:off x="70290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l5654"/>
            <p:cNvSpPr/>
            <p:nvPr/>
          </p:nvSpPr>
          <p:spPr>
            <a:xfrm>
              <a:off x="70300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l5655"/>
            <p:cNvSpPr/>
            <p:nvPr/>
          </p:nvSpPr>
          <p:spPr>
            <a:xfrm>
              <a:off x="7031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l5656"/>
            <p:cNvSpPr/>
            <p:nvPr/>
          </p:nvSpPr>
          <p:spPr>
            <a:xfrm>
              <a:off x="70319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l5657"/>
            <p:cNvSpPr/>
            <p:nvPr/>
          </p:nvSpPr>
          <p:spPr>
            <a:xfrm>
              <a:off x="70329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l5658"/>
            <p:cNvSpPr/>
            <p:nvPr/>
          </p:nvSpPr>
          <p:spPr>
            <a:xfrm>
              <a:off x="70339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l5659"/>
            <p:cNvSpPr/>
            <p:nvPr/>
          </p:nvSpPr>
          <p:spPr>
            <a:xfrm>
              <a:off x="7034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l5660"/>
            <p:cNvSpPr/>
            <p:nvPr/>
          </p:nvSpPr>
          <p:spPr>
            <a:xfrm>
              <a:off x="7035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l5661"/>
            <p:cNvSpPr/>
            <p:nvPr/>
          </p:nvSpPr>
          <p:spPr>
            <a:xfrm>
              <a:off x="70369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l5662"/>
            <p:cNvSpPr/>
            <p:nvPr/>
          </p:nvSpPr>
          <p:spPr>
            <a:xfrm>
              <a:off x="70379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l5663"/>
            <p:cNvSpPr/>
            <p:nvPr/>
          </p:nvSpPr>
          <p:spPr>
            <a:xfrm>
              <a:off x="70388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l5664"/>
            <p:cNvSpPr/>
            <p:nvPr/>
          </p:nvSpPr>
          <p:spPr>
            <a:xfrm>
              <a:off x="7039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l5665"/>
            <p:cNvSpPr/>
            <p:nvPr/>
          </p:nvSpPr>
          <p:spPr>
            <a:xfrm>
              <a:off x="70408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l5666"/>
            <p:cNvSpPr/>
            <p:nvPr/>
          </p:nvSpPr>
          <p:spPr>
            <a:xfrm>
              <a:off x="70418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l5667"/>
            <p:cNvSpPr/>
            <p:nvPr/>
          </p:nvSpPr>
          <p:spPr>
            <a:xfrm>
              <a:off x="70428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l5668"/>
            <p:cNvSpPr/>
            <p:nvPr/>
          </p:nvSpPr>
          <p:spPr>
            <a:xfrm>
              <a:off x="70438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l5669"/>
            <p:cNvSpPr/>
            <p:nvPr/>
          </p:nvSpPr>
          <p:spPr>
            <a:xfrm>
              <a:off x="7044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l5670"/>
            <p:cNvSpPr/>
            <p:nvPr/>
          </p:nvSpPr>
          <p:spPr>
            <a:xfrm>
              <a:off x="70457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l5671"/>
            <p:cNvSpPr/>
            <p:nvPr/>
          </p:nvSpPr>
          <p:spPr>
            <a:xfrm>
              <a:off x="70467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l5672"/>
            <p:cNvSpPr/>
            <p:nvPr/>
          </p:nvSpPr>
          <p:spPr>
            <a:xfrm>
              <a:off x="70477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l5673"/>
            <p:cNvSpPr/>
            <p:nvPr/>
          </p:nvSpPr>
          <p:spPr>
            <a:xfrm>
              <a:off x="7048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l5674"/>
            <p:cNvSpPr/>
            <p:nvPr/>
          </p:nvSpPr>
          <p:spPr>
            <a:xfrm>
              <a:off x="7049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l5675"/>
            <p:cNvSpPr/>
            <p:nvPr/>
          </p:nvSpPr>
          <p:spPr>
            <a:xfrm>
              <a:off x="70507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l5676"/>
            <p:cNvSpPr/>
            <p:nvPr/>
          </p:nvSpPr>
          <p:spPr>
            <a:xfrm>
              <a:off x="70517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l5677"/>
            <p:cNvSpPr/>
            <p:nvPr/>
          </p:nvSpPr>
          <p:spPr>
            <a:xfrm>
              <a:off x="70526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l5678"/>
            <p:cNvSpPr/>
            <p:nvPr/>
          </p:nvSpPr>
          <p:spPr>
            <a:xfrm>
              <a:off x="7053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l5679"/>
            <p:cNvSpPr/>
            <p:nvPr/>
          </p:nvSpPr>
          <p:spPr>
            <a:xfrm>
              <a:off x="70546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l5680"/>
            <p:cNvSpPr/>
            <p:nvPr/>
          </p:nvSpPr>
          <p:spPr>
            <a:xfrm>
              <a:off x="70556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l5681"/>
            <p:cNvSpPr/>
            <p:nvPr/>
          </p:nvSpPr>
          <p:spPr>
            <a:xfrm>
              <a:off x="70566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l5682"/>
            <p:cNvSpPr/>
            <p:nvPr/>
          </p:nvSpPr>
          <p:spPr>
            <a:xfrm>
              <a:off x="70576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l5683"/>
            <p:cNvSpPr/>
            <p:nvPr/>
          </p:nvSpPr>
          <p:spPr>
            <a:xfrm>
              <a:off x="7058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l5684"/>
            <p:cNvSpPr/>
            <p:nvPr/>
          </p:nvSpPr>
          <p:spPr>
            <a:xfrm>
              <a:off x="70595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l5685"/>
            <p:cNvSpPr/>
            <p:nvPr/>
          </p:nvSpPr>
          <p:spPr>
            <a:xfrm>
              <a:off x="70605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l5686"/>
            <p:cNvSpPr/>
            <p:nvPr/>
          </p:nvSpPr>
          <p:spPr>
            <a:xfrm>
              <a:off x="70615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l5687"/>
            <p:cNvSpPr/>
            <p:nvPr/>
          </p:nvSpPr>
          <p:spPr>
            <a:xfrm>
              <a:off x="7062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l5688"/>
            <p:cNvSpPr/>
            <p:nvPr/>
          </p:nvSpPr>
          <p:spPr>
            <a:xfrm>
              <a:off x="7063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l5689"/>
            <p:cNvSpPr/>
            <p:nvPr/>
          </p:nvSpPr>
          <p:spPr>
            <a:xfrm>
              <a:off x="70645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l5690"/>
            <p:cNvSpPr/>
            <p:nvPr/>
          </p:nvSpPr>
          <p:spPr>
            <a:xfrm>
              <a:off x="70655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l5691"/>
            <p:cNvSpPr/>
            <p:nvPr/>
          </p:nvSpPr>
          <p:spPr>
            <a:xfrm>
              <a:off x="70664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l5692"/>
            <p:cNvSpPr/>
            <p:nvPr/>
          </p:nvSpPr>
          <p:spPr>
            <a:xfrm>
              <a:off x="7067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l5693"/>
            <p:cNvSpPr/>
            <p:nvPr/>
          </p:nvSpPr>
          <p:spPr>
            <a:xfrm>
              <a:off x="70684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l5694"/>
            <p:cNvSpPr/>
            <p:nvPr/>
          </p:nvSpPr>
          <p:spPr>
            <a:xfrm>
              <a:off x="70694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l5695"/>
            <p:cNvSpPr/>
            <p:nvPr/>
          </p:nvSpPr>
          <p:spPr>
            <a:xfrm>
              <a:off x="70704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l5696"/>
            <p:cNvSpPr/>
            <p:nvPr/>
          </p:nvSpPr>
          <p:spPr>
            <a:xfrm>
              <a:off x="70714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l5697"/>
            <p:cNvSpPr/>
            <p:nvPr/>
          </p:nvSpPr>
          <p:spPr>
            <a:xfrm>
              <a:off x="7072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l5698"/>
            <p:cNvSpPr/>
            <p:nvPr/>
          </p:nvSpPr>
          <p:spPr>
            <a:xfrm>
              <a:off x="70733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l5699"/>
            <p:cNvSpPr/>
            <p:nvPr/>
          </p:nvSpPr>
          <p:spPr>
            <a:xfrm>
              <a:off x="70743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l5700"/>
            <p:cNvSpPr/>
            <p:nvPr/>
          </p:nvSpPr>
          <p:spPr>
            <a:xfrm>
              <a:off x="70753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l5701"/>
            <p:cNvSpPr/>
            <p:nvPr/>
          </p:nvSpPr>
          <p:spPr>
            <a:xfrm>
              <a:off x="7076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l5702"/>
            <p:cNvSpPr/>
            <p:nvPr/>
          </p:nvSpPr>
          <p:spPr>
            <a:xfrm>
              <a:off x="7077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l5703"/>
            <p:cNvSpPr/>
            <p:nvPr/>
          </p:nvSpPr>
          <p:spPr>
            <a:xfrm>
              <a:off x="70783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l5704"/>
            <p:cNvSpPr/>
            <p:nvPr/>
          </p:nvSpPr>
          <p:spPr>
            <a:xfrm>
              <a:off x="70793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l5705"/>
            <p:cNvSpPr/>
            <p:nvPr/>
          </p:nvSpPr>
          <p:spPr>
            <a:xfrm>
              <a:off x="70802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l5706"/>
            <p:cNvSpPr/>
            <p:nvPr/>
          </p:nvSpPr>
          <p:spPr>
            <a:xfrm>
              <a:off x="7081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l5707"/>
            <p:cNvSpPr/>
            <p:nvPr/>
          </p:nvSpPr>
          <p:spPr>
            <a:xfrm>
              <a:off x="70822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l5708"/>
            <p:cNvSpPr/>
            <p:nvPr/>
          </p:nvSpPr>
          <p:spPr>
            <a:xfrm>
              <a:off x="70832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l5709"/>
            <p:cNvSpPr/>
            <p:nvPr/>
          </p:nvSpPr>
          <p:spPr>
            <a:xfrm>
              <a:off x="70842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l5710"/>
            <p:cNvSpPr/>
            <p:nvPr/>
          </p:nvSpPr>
          <p:spPr>
            <a:xfrm>
              <a:off x="70852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l5711"/>
            <p:cNvSpPr/>
            <p:nvPr/>
          </p:nvSpPr>
          <p:spPr>
            <a:xfrm>
              <a:off x="7086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l5712"/>
            <p:cNvSpPr/>
            <p:nvPr/>
          </p:nvSpPr>
          <p:spPr>
            <a:xfrm>
              <a:off x="70871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l5713"/>
            <p:cNvSpPr/>
            <p:nvPr/>
          </p:nvSpPr>
          <p:spPr>
            <a:xfrm>
              <a:off x="70881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l5714"/>
            <p:cNvSpPr/>
            <p:nvPr/>
          </p:nvSpPr>
          <p:spPr>
            <a:xfrm>
              <a:off x="70891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l5715"/>
            <p:cNvSpPr/>
            <p:nvPr/>
          </p:nvSpPr>
          <p:spPr>
            <a:xfrm>
              <a:off x="7090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l5716"/>
            <p:cNvSpPr/>
            <p:nvPr/>
          </p:nvSpPr>
          <p:spPr>
            <a:xfrm>
              <a:off x="7091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l5717"/>
            <p:cNvSpPr/>
            <p:nvPr/>
          </p:nvSpPr>
          <p:spPr>
            <a:xfrm>
              <a:off x="70921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l5718"/>
            <p:cNvSpPr/>
            <p:nvPr/>
          </p:nvSpPr>
          <p:spPr>
            <a:xfrm>
              <a:off x="70931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l5719"/>
            <p:cNvSpPr/>
            <p:nvPr/>
          </p:nvSpPr>
          <p:spPr>
            <a:xfrm>
              <a:off x="70940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l5720"/>
            <p:cNvSpPr/>
            <p:nvPr/>
          </p:nvSpPr>
          <p:spPr>
            <a:xfrm>
              <a:off x="7095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l5721"/>
            <p:cNvSpPr/>
            <p:nvPr/>
          </p:nvSpPr>
          <p:spPr>
            <a:xfrm>
              <a:off x="70960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l5722"/>
            <p:cNvSpPr/>
            <p:nvPr/>
          </p:nvSpPr>
          <p:spPr>
            <a:xfrm>
              <a:off x="70970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l5723"/>
            <p:cNvSpPr/>
            <p:nvPr/>
          </p:nvSpPr>
          <p:spPr>
            <a:xfrm>
              <a:off x="70980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l5724"/>
            <p:cNvSpPr/>
            <p:nvPr/>
          </p:nvSpPr>
          <p:spPr>
            <a:xfrm>
              <a:off x="70990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l5725"/>
            <p:cNvSpPr/>
            <p:nvPr/>
          </p:nvSpPr>
          <p:spPr>
            <a:xfrm>
              <a:off x="7100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l5726"/>
            <p:cNvSpPr/>
            <p:nvPr/>
          </p:nvSpPr>
          <p:spPr>
            <a:xfrm>
              <a:off x="71009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l5727"/>
            <p:cNvSpPr/>
            <p:nvPr/>
          </p:nvSpPr>
          <p:spPr>
            <a:xfrm>
              <a:off x="71019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l5728"/>
            <p:cNvSpPr/>
            <p:nvPr/>
          </p:nvSpPr>
          <p:spPr>
            <a:xfrm>
              <a:off x="71029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l5729"/>
            <p:cNvSpPr/>
            <p:nvPr/>
          </p:nvSpPr>
          <p:spPr>
            <a:xfrm>
              <a:off x="7103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l5730"/>
            <p:cNvSpPr/>
            <p:nvPr/>
          </p:nvSpPr>
          <p:spPr>
            <a:xfrm>
              <a:off x="7104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l5731"/>
            <p:cNvSpPr/>
            <p:nvPr/>
          </p:nvSpPr>
          <p:spPr>
            <a:xfrm>
              <a:off x="71059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l5732"/>
            <p:cNvSpPr/>
            <p:nvPr/>
          </p:nvSpPr>
          <p:spPr>
            <a:xfrm>
              <a:off x="71069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l5733"/>
            <p:cNvSpPr/>
            <p:nvPr/>
          </p:nvSpPr>
          <p:spPr>
            <a:xfrm>
              <a:off x="71078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l5734"/>
            <p:cNvSpPr/>
            <p:nvPr/>
          </p:nvSpPr>
          <p:spPr>
            <a:xfrm>
              <a:off x="7108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l5735"/>
            <p:cNvSpPr/>
            <p:nvPr/>
          </p:nvSpPr>
          <p:spPr>
            <a:xfrm>
              <a:off x="71098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l5736"/>
            <p:cNvSpPr/>
            <p:nvPr/>
          </p:nvSpPr>
          <p:spPr>
            <a:xfrm>
              <a:off x="71108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l5737"/>
            <p:cNvSpPr/>
            <p:nvPr/>
          </p:nvSpPr>
          <p:spPr>
            <a:xfrm>
              <a:off x="71118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l5738"/>
            <p:cNvSpPr/>
            <p:nvPr/>
          </p:nvSpPr>
          <p:spPr>
            <a:xfrm>
              <a:off x="71128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l5739"/>
            <p:cNvSpPr/>
            <p:nvPr/>
          </p:nvSpPr>
          <p:spPr>
            <a:xfrm>
              <a:off x="7113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l5740"/>
            <p:cNvSpPr/>
            <p:nvPr/>
          </p:nvSpPr>
          <p:spPr>
            <a:xfrm>
              <a:off x="71147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l5741"/>
            <p:cNvSpPr/>
            <p:nvPr/>
          </p:nvSpPr>
          <p:spPr>
            <a:xfrm>
              <a:off x="71157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l5742"/>
            <p:cNvSpPr/>
            <p:nvPr/>
          </p:nvSpPr>
          <p:spPr>
            <a:xfrm>
              <a:off x="71167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l5743"/>
            <p:cNvSpPr/>
            <p:nvPr/>
          </p:nvSpPr>
          <p:spPr>
            <a:xfrm>
              <a:off x="7117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l5744"/>
            <p:cNvSpPr/>
            <p:nvPr/>
          </p:nvSpPr>
          <p:spPr>
            <a:xfrm>
              <a:off x="7118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l5745"/>
            <p:cNvSpPr/>
            <p:nvPr/>
          </p:nvSpPr>
          <p:spPr>
            <a:xfrm>
              <a:off x="71197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l5746"/>
            <p:cNvSpPr/>
            <p:nvPr/>
          </p:nvSpPr>
          <p:spPr>
            <a:xfrm>
              <a:off x="71207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l5747"/>
            <p:cNvSpPr/>
            <p:nvPr/>
          </p:nvSpPr>
          <p:spPr>
            <a:xfrm>
              <a:off x="71216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l5748"/>
            <p:cNvSpPr/>
            <p:nvPr/>
          </p:nvSpPr>
          <p:spPr>
            <a:xfrm>
              <a:off x="7122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l5749"/>
            <p:cNvSpPr/>
            <p:nvPr/>
          </p:nvSpPr>
          <p:spPr>
            <a:xfrm>
              <a:off x="71236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l5750"/>
            <p:cNvSpPr/>
            <p:nvPr/>
          </p:nvSpPr>
          <p:spPr>
            <a:xfrm>
              <a:off x="71246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l5751"/>
            <p:cNvSpPr/>
            <p:nvPr/>
          </p:nvSpPr>
          <p:spPr>
            <a:xfrm>
              <a:off x="71256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l5752"/>
            <p:cNvSpPr/>
            <p:nvPr/>
          </p:nvSpPr>
          <p:spPr>
            <a:xfrm>
              <a:off x="71266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l5753"/>
            <p:cNvSpPr/>
            <p:nvPr/>
          </p:nvSpPr>
          <p:spPr>
            <a:xfrm>
              <a:off x="7127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l5754"/>
            <p:cNvSpPr/>
            <p:nvPr/>
          </p:nvSpPr>
          <p:spPr>
            <a:xfrm>
              <a:off x="71285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l5755"/>
            <p:cNvSpPr/>
            <p:nvPr/>
          </p:nvSpPr>
          <p:spPr>
            <a:xfrm>
              <a:off x="71295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l5756"/>
            <p:cNvSpPr/>
            <p:nvPr/>
          </p:nvSpPr>
          <p:spPr>
            <a:xfrm>
              <a:off x="71305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l5757"/>
            <p:cNvSpPr/>
            <p:nvPr/>
          </p:nvSpPr>
          <p:spPr>
            <a:xfrm>
              <a:off x="7131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l5758"/>
            <p:cNvSpPr/>
            <p:nvPr/>
          </p:nvSpPr>
          <p:spPr>
            <a:xfrm>
              <a:off x="7132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l5759"/>
            <p:cNvSpPr/>
            <p:nvPr/>
          </p:nvSpPr>
          <p:spPr>
            <a:xfrm>
              <a:off x="71335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l5760"/>
            <p:cNvSpPr/>
            <p:nvPr/>
          </p:nvSpPr>
          <p:spPr>
            <a:xfrm>
              <a:off x="71345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l5761"/>
            <p:cNvSpPr/>
            <p:nvPr/>
          </p:nvSpPr>
          <p:spPr>
            <a:xfrm>
              <a:off x="71354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l5762"/>
            <p:cNvSpPr/>
            <p:nvPr/>
          </p:nvSpPr>
          <p:spPr>
            <a:xfrm>
              <a:off x="7136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l5763"/>
            <p:cNvSpPr/>
            <p:nvPr/>
          </p:nvSpPr>
          <p:spPr>
            <a:xfrm>
              <a:off x="71374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l5764"/>
            <p:cNvSpPr/>
            <p:nvPr/>
          </p:nvSpPr>
          <p:spPr>
            <a:xfrm>
              <a:off x="71384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l5765"/>
            <p:cNvSpPr/>
            <p:nvPr/>
          </p:nvSpPr>
          <p:spPr>
            <a:xfrm>
              <a:off x="71394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l5766"/>
            <p:cNvSpPr/>
            <p:nvPr/>
          </p:nvSpPr>
          <p:spPr>
            <a:xfrm>
              <a:off x="71404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l5767"/>
            <p:cNvSpPr/>
            <p:nvPr/>
          </p:nvSpPr>
          <p:spPr>
            <a:xfrm>
              <a:off x="7141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l5768"/>
            <p:cNvSpPr/>
            <p:nvPr/>
          </p:nvSpPr>
          <p:spPr>
            <a:xfrm>
              <a:off x="71423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l5769"/>
            <p:cNvSpPr/>
            <p:nvPr/>
          </p:nvSpPr>
          <p:spPr>
            <a:xfrm>
              <a:off x="71433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l5770"/>
            <p:cNvSpPr/>
            <p:nvPr/>
          </p:nvSpPr>
          <p:spPr>
            <a:xfrm>
              <a:off x="71443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l5771"/>
            <p:cNvSpPr/>
            <p:nvPr/>
          </p:nvSpPr>
          <p:spPr>
            <a:xfrm>
              <a:off x="7145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l5772"/>
            <p:cNvSpPr/>
            <p:nvPr/>
          </p:nvSpPr>
          <p:spPr>
            <a:xfrm>
              <a:off x="7146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l5773"/>
            <p:cNvSpPr/>
            <p:nvPr/>
          </p:nvSpPr>
          <p:spPr>
            <a:xfrm>
              <a:off x="71473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l5774"/>
            <p:cNvSpPr/>
            <p:nvPr/>
          </p:nvSpPr>
          <p:spPr>
            <a:xfrm>
              <a:off x="71483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l5775"/>
            <p:cNvSpPr/>
            <p:nvPr/>
          </p:nvSpPr>
          <p:spPr>
            <a:xfrm>
              <a:off x="71492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l5776"/>
            <p:cNvSpPr/>
            <p:nvPr/>
          </p:nvSpPr>
          <p:spPr>
            <a:xfrm>
              <a:off x="7150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8" name="pl5777"/>
            <p:cNvSpPr/>
            <p:nvPr/>
          </p:nvSpPr>
          <p:spPr>
            <a:xfrm>
              <a:off x="71512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l5778"/>
            <p:cNvSpPr/>
            <p:nvPr/>
          </p:nvSpPr>
          <p:spPr>
            <a:xfrm>
              <a:off x="71522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0" name="pl5779"/>
            <p:cNvSpPr/>
            <p:nvPr/>
          </p:nvSpPr>
          <p:spPr>
            <a:xfrm>
              <a:off x="71532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pl5780"/>
            <p:cNvSpPr/>
            <p:nvPr/>
          </p:nvSpPr>
          <p:spPr>
            <a:xfrm>
              <a:off x="71542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2" name="pl5781"/>
            <p:cNvSpPr/>
            <p:nvPr/>
          </p:nvSpPr>
          <p:spPr>
            <a:xfrm>
              <a:off x="7155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3" name="pl5782"/>
            <p:cNvSpPr/>
            <p:nvPr/>
          </p:nvSpPr>
          <p:spPr>
            <a:xfrm>
              <a:off x="71561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4" name="pl5783"/>
            <p:cNvSpPr/>
            <p:nvPr/>
          </p:nvSpPr>
          <p:spPr>
            <a:xfrm>
              <a:off x="71571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5" name="pl5784"/>
            <p:cNvSpPr/>
            <p:nvPr/>
          </p:nvSpPr>
          <p:spPr>
            <a:xfrm>
              <a:off x="71581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6" name="pl5785"/>
            <p:cNvSpPr/>
            <p:nvPr/>
          </p:nvSpPr>
          <p:spPr>
            <a:xfrm>
              <a:off x="7159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l5786"/>
            <p:cNvSpPr/>
            <p:nvPr/>
          </p:nvSpPr>
          <p:spPr>
            <a:xfrm>
              <a:off x="7160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l5787"/>
            <p:cNvSpPr/>
            <p:nvPr/>
          </p:nvSpPr>
          <p:spPr>
            <a:xfrm>
              <a:off x="71611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l5788"/>
            <p:cNvSpPr/>
            <p:nvPr/>
          </p:nvSpPr>
          <p:spPr>
            <a:xfrm>
              <a:off x="71621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l5789"/>
            <p:cNvSpPr/>
            <p:nvPr/>
          </p:nvSpPr>
          <p:spPr>
            <a:xfrm>
              <a:off x="71630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l5790"/>
            <p:cNvSpPr/>
            <p:nvPr/>
          </p:nvSpPr>
          <p:spPr>
            <a:xfrm>
              <a:off x="7164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l5791"/>
            <p:cNvSpPr/>
            <p:nvPr/>
          </p:nvSpPr>
          <p:spPr>
            <a:xfrm>
              <a:off x="71650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l5792"/>
            <p:cNvSpPr/>
            <p:nvPr/>
          </p:nvSpPr>
          <p:spPr>
            <a:xfrm>
              <a:off x="71660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l5793"/>
            <p:cNvSpPr/>
            <p:nvPr/>
          </p:nvSpPr>
          <p:spPr>
            <a:xfrm>
              <a:off x="71670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l5794"/>
            <p:cNvSpPr/>
            <p:nvPr/>
          </p:nvSpPr>
          <p:spPr>
            <a:xfrm>
              <a:off x="71680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l5795"/>
            <p:cNvSpPr/>
            <p:nvPr/>
          </p:nvSpPr>
          <p:spPr>
            <a:xfrm>
              <a:off x="7169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pl5796"/>
            <p:cNvSpPr/>
            <p:nvPr/>
          </p:nvSpPr>
          <p:spPr>
            <a:xfrm>
              <a:off x="71699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8" name="pl5797"/>
            <p:cNvSpPr/>
            <p:nvPr/>
          </p:nvSpPr>
          <p:spPr>
            <a:xfrm>
              <a:off x="71709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9" name="pl5798"/>
            <p:cNvSpPr/>
            <p:nvPr/>
          </p:nvSpPr>
          <p:spPr>
            <a:xfrm>
              <a:off x="71719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0" name="pl5799"/>
            <p:cNvSpPr/>
            <p:nvPr/>
          </p:nvSpPr>
          <p:spPr>
            <a:xfrm>
              <a:off x="7172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1" name="pl5800"/>
            <p:cNvSpPr/>
            <p:nvPr/>
          </p:nvSpPr>
          <p:spPr>
            <a:xfrm>
              <a:off x="7173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2" name="pl5801"/>
            <p:cNvSpPr/>
            <p:nvPr/>
          </p:nvSpPr>
          <p:spPr>
            <a:xfrm>
              <a:off x="71749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3" name="pl5802"/>
            <p:cNvSpPr/>
            <p:nvPr/>
          </p:nvSpPr>
          <p:spPr>
            <a:xfrm>
              <a:off x="71759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4" name="pl5803"/>
            <p:cNvSpPr/>
            <p:nvPr/>
          </p:nvSpPr>
          <p:spPr>
            <a:xfrm>
              <a:off x="71768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5" name="pl5804"/>
            <p:cNvSpPr/>
            <p:nvPr/>
          </p:nvSpPr>
          <p:spPr>
            <a:xfrm>
              <a:off x="7177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6" name="pl5805"/>
            <p:cNvSpPr/>
            <p:nvPr/>
          </p:nvSpPr>
          <p:spPr>
            <a:xfrm>
              <a:off x="71788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pl5806"/>
            <p:cNvSpPr/>
            <p:nvPr/>
          </p:nvSpPr>
          <p:spPr>
            <a:xfrm>
              <a:off x="71798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8" name="pl5807"/>
            <p:cNvSpPr/>
            <p:nvPr/>
          </p:nvSpPr>
          <p:spPr>
            <a:xfrm>
              <a:off x="71808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pl5808"/>
            <p:cNvSpPr/>
            <p:nvPr/>
          </p:nvSpPr>
          <p:spPr>
            <a:xfrm>
              <a:off x="71818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pl5809"/>
            <p:cNvSpPr/>
            <p:nvPr/>
          </p:nvSpPr>
          <p:spPr>
            <a:xfrm>
              <a:off x="7182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1" name="pl5810"/>
            <p:cNvSpPr/>
            <p:nvPr/>
          </p:nvSpPr>
          <p:spPr>
            <a:xfrm>
              <a:off x="71837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pl5811"/>
            <p:cNvSpPr/>
            <p:nvPr/>
          </p:nvSpPr>
          <p:spPr>
            <a:xfrm>
              <a:off x="71847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3" name="pl5812"/>
            <p:cNvSpPr/>
            <p:nvPr/>
          </p:nvSpPr>
          <p:spPr>
            <a:xfrm>
              <a:off x="71857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4" name="pl5813"/>
            <p:cNvSpPr/>
            <p:nvPr/>
          </p:nvSpPr>
          <p:spPr>
            <a:xfrm>
              <a:off x="7186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5" name="pl5814"/>
            <p:cNvSpPr/>
            <p:nvPr/>
          </p:nvSpPr>
          <p:spPr>
            <a:xfrm>
              <a:off x="7187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6" name="pl5815"/>
            <p:cNvSpPr/>
            <p:nvPr/>
          </p:nvSpPr>
          <p:spPr>
            <a:xfrm>
              <a:off x="71887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7" name="pl5816"/>
            <p:cNvSpPr/>
            <p:nvPr/>
          </p:nvSpPr>
          <p:spPr>
            <a:xfrm>
              <a:off x="71897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8" name="pl5817"/>
            <p:cNvSpPr/>
            <p:nvPr/>
          </p:nvSpPr>
          <p:spPr>
            <a:xfrm>
              <a:off x="71906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9" name="pl5818"/>
            <p:cNvSpPr/>
            <p:nvPr/>
          </p:nvSpPr>
          <p:spPr>
            <a:xfrm>
              <a:off x="7191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0" name="pl5819"/>
            <p:cNvSpPr/>
            <p:nvPr/>
          </p:nvSpPr>
          <p:spPr>
            <a:xfrm>
              <a:off x="71926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1" name="pl5820"/>
            <p:cNvSpPr/>
            <p:nvPr/>
          </p:nvSpPr>
          <p:spPr>
            <a:xfrm>
              <a:off x="71936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2" name="pl5821"/>
            <p:cNvSpPr/>
            <p:nvPr/>
          </p:nvSpPr>
          <p:spPr>
            <a:xfrm>
              <a:off x="71946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3" name="pl5822"/>
            <p:cNvSpPr/>
            <p:nvPr/>
          </p:nvSpPr>
          <p:spPr>
            <a:xfrm>
              <a:off x="71956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4" name="pl5823"/>
            <p:cNvSpPr/>
            <p:nvPr/>
          </p:nvSpPr>
          <p:spPr>
            <a:xfrm>
              <a:off x="7196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5" name="pl5824"/>
            <p:cNvSpPr/>
            <p:nvPr/>
          </p:nvSpPr>
          <p:spPr>
            <a:xfrm>
              <a:off x="71975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6" name="pl5825"/>
            <p:cNvSpPr/>
            <p:nvPr/>
          </p:nvSpPr>
          <p:spPr>
            <a:xfrm>
              <a:off x="71985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7" name="pl5826"/>
            <p:cNvSpPr/>
            <p:nvPr/>
          </p:nvSpPr>
          <p:spPr>
            <a:xfrm>
              <a:off x="71995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8" name="pl5827"/>
            <p:cNvSpPr/>
            <p:nvPr/>
          </p:nvSpPr>
          <p:spPr>
            <a:xfrm>
              <a:off x="7200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9" name="pl5828"/>
            <p:cNvSpPr/>
            <p:nvPr/>
          </p:nvSpPr>
          <p:spPr>
            <a:xfrm>
              <a:off x="7201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0" name="pl5829"/>
            <p:cNvSpPr/>
            <p:nvPr/>
          </p:nvSpPr>
          <p:spPr>
            <a:xfrm>
              <a:off x="72025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1" name="pl5830"/>
            <p:cNvSpPr/>
            <p:nvPr/>
          </p:nvSpPr>
          <p:spPr>
            <a:xfrm>
              <a:off x="72035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2" name="pl5831"/>
            <p:cNvSpPr/>
            <p:nvPr/>
          </p:nvSpPr>
          <p:spPr>
            <a:xfrm>
              <a:off x="72044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3" name="pl5832"/>
            <p:cNvSpPr/>
            <p:nvPr/>
          </p:nvSpPr>
          <p:spPr>
            <a:xfrm>
              <a:off x="7205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4" name="pl5833"/>
            <p:cNvSpPr/>
            <p:nvPr/>
          </p:nvSpPr>
          <p:spPr>
            <a:xfrm>
              <a:off x="72064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5" name="pl5834"/>
            <p:cNvSpPr/>
            <p:nvPr/>
          </p:nvSpPr>
          <p:spPr>
            <a:xfrm>
              <a:off x="72074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6" name="pl5835"/>
            <p:cNvSpPr/>
            <p:nvPr/>
          </p:nvSpPr>
          <p:spPr>
            <a:xfrm>
              <a:off x="72084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7" name="pl5836"/>
            <p:cNvSpPr/>
            <p:nvPr/>
          </p:nvSpPr>
          <p:spPr>
            <a:xfrm>
              <a:off x="72094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8" name="pl5837"/>
            <p:cNvSpPr/>
            <p:nvPr/>
          </p:nvSpPr>
          <p:spPr>
            <a:xfrm>
              <a:off x="7210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9" name="pl5838"/>
            <p:cNvSpPr/>
            <p:nvPr/>
          </p:nvSpPr>
          <p:spPr>
            <a:xfrm>
              <a:off x="72113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0" name="pl5839"/>
            <p:cNvSpPr/>
            <p:nvPr/>
          </p:nvSpPr>
          <p:spPr>
            <a:xfrm>
              <a:off x="72123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1" name="pl5840"/>
            <p:cNvSpPr/>
            <p:nvPr/>
          </p:nvSpPr>
          <p:spPr>
            <a:xfrm>
              <a:off x="72133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2" name="pl5841"/>
            <p:cNvSpPr/>
            <p:nvPr/>
          </p:nvSpPr>
          <p:spPr>
            <a:xfrm>
              <a:off x="7214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3" name="pl5842"/>
            <p:cNvSpPr/>
            <p:nvPr/>
          </p:nvSpPr>
          <p:spPr>
            <a:xfrm>
              <a:off x="7215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4" name="pl5843"/>
            <p:cNvSpPr/>
            <p:nvPr/>
          </p:nvSpPr>
          <p:spPr>
            <a:xfrm>
              <a:off x="72163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5" name="pl5844"/>
            <p:cNvSpPr/>
            <p:nvPr/>
          </p:nvSpPr>
          <p:spPr>
            <a:xfrm>
              <a:off x="72173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6" name="pl5845"/>
            <p:cNvSpPr/>
            <p:nvPr/>
          </p:nvSpPr>
          <p:spPr>
            <a:xfrm>
              <a:off x="72182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7" name="pl5846"/>
            <p:cNvSpPr/>
            <p:nvPr/>
          </p:nvSpPr>
          <p:spPr>
            <a:xfrm>
              <a:off x="7219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pl5847"/>
            <p:cNvSpPr/>
            <p:nvPr/>
          </p:nvSpPr>
          <p:spPr>
            <a:xfrm>
              <a:off x="72202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9" name="pl5848"/>
            <p:cNvSpPr/>
            <p:nvPr/>
          </p:nvSpPr>
          <p:spPr>
            <a:xfrm>
              <a:off x="72212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pl5849"/>
            <p:cNvSpPr/>
            <p:nvPr/>
          </p:nvSpPr>
          <p:spPr>
            <a:xfrm>
              <a:off x="72222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1" name="pl5850"/>
            <p:cNvSpPr/>
            <p:nvPr/>
          </p:nvSpPr>
          <p:spPr>
            <a:xfrm>
              <a:off x="72232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pl5851"/>
            <p:cNvSpPr/>
            <p:nvPr/>
          </p:nvSpPr>
          <p:spPr>
            <a:xfrm>
              <a:off x="7224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3" name="pl5852"/>
            <p:cNvSpPr/>
            <p:nvPr/>
          </p:nvSpPr>
          <p:spPr>
            <a:xfrm>
              <a:off x="72251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pl5853"/>
            <p:cNvSpPr/>
            <p:nvPr/>
          </p:nvSpPr>
          <p:spPr>
            <a:xfrm>
              <a:off x="72261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5" name="pl5854"/>
            <p:cNvSpPr/>
            <p:nvPr/>
          </p:nvSpPr>
          <p:spPr>
            <a:xfrm>
              <a:off x="72271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pl5855"/>
            <p:cNvSpPr/>
            <p:nvPr/>
          </p:nvSpPr>
          <p:spPr>
            <a:xfrm>
              <a:off x="7228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7" name="pl5856"/>
            <p:cNvSpPr/>
            <p:nvPr/>
          </p:nvSpPr>
          <p:spPr>
            <a:xfrm>
              <a:off x="7229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8" name="pl5857"/>
            <p:cNvSpPr/>
            <p:nvPr/>
          </p:nvSpPr>
          <p:spPr>
            <a:xfrm>
              <a:off x="72301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9" name="pl5858"/>
            <p:cNvSpPr/>
            <p:nvPr/>
          </p:nvSpPr>
          <p:spPr>
            <a:xfrm>
              <a:off x="72311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0" name="pl5859"/>
            <p:cNvSpPr/>
            <p:nvPr/>
          </p:nvSpPr>
          <p:spPr>
            <a:xfrm>
              <a:off x="72321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1" name="pl5860"/>
            <p:cNvSpPr/>
            <p:nvPr/>
          </p:nvSpPr>
          <p:spPr>
            <a:xfrm>
              <a:off x="7233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2" name="pl5861"/>
            <p:cNvSpPr/>
            <p:nvPr/>
          </p:nvSpPr>
          <p:spPr>
            <a:xfrm>
              <a:off x="72340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3" name="pl5862"/>
            <p:cNvSpPr/>
            <p:nvPr/>
          </p:nvSpPr>
          <p:spPr>
            <a:xfrm>
              <a:off x="72350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pl5863"/>
            <p:cNvSpPr/>
            <p:nvPr/>
          </p:nvSpPr>
          <p:spPr>
            <a:xfrm>
              <a:off x="72360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5" name="pl5864"/>
            <p:cNvSpPr/>
            <p:nvPr/>
          </p:nvSpPr>
          <p:spPr>
            <a:xfrm>
              <a:off x="7237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pl5865"/>
            <p:cNvSpPr/>
            <p:nvPr/>
          </p:nvSpPr>
          <p:spPr>
            <a:xfrm>
              <a:off x="7238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7" name="pl5866"/>
            <p:cNvSpPr/>
            <p:nvPr/>
          </p:nvSpPr>
          <p:spPr>
            <a:xfrm>
              <a:off x="72390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pl5867"/>
            <p:cNvSpPr/>
            <p:nvPr/>
          </p:nvSpPr>
          <p:spPr>
            <a:xfrm>
              <a:off x="72399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9" name="pl5868"/>
            <p:cNvSpPr/>
            <p:nvPr/>
          </p:nvSpPr>
          <p:spPr>
            <a:xfrm>
              <a:off x="72409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pl5869"/>
            <p:cNvSpPr/>
            <p:nvPr/>
          </p:nvSpPr>
          <p:spPr>
            <a:xfrm>
              <a:off x="7241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1" name="pl5870"/>
            <p:cNvSpPr/>
            <p:nvPr/>
          </p:nvSpPr>
          <p:spPr>
            <a:xfrm>
              <a:off x="72429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pl5871"/>
            <p:cNvSpPr/>
            <p:nvPr/>
          </p:nvSpPr>
          <p:spPr>
            <a:xfrm>
              <a:off x="72439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3" name="pl5872"/>
            <p:cNvSpPr/>
            <p:nvPr/>
          </p:nvSpPr>
          <p:spPr>
            <a:xfrm>
              <a:off x="72449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pl5873"/>
            <p:cNvSpPr/>
            <p:nvPr/>
          </p:nvSpPr>
          <p:spPr>
            <a:xfrm>
              <a:off x="72459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5" name="pl5874"/>
            <p:cNvSpPr/>
            <p:nvPr/>
          </p:nvSpPr>
          <p:spPr>
            <a:xfrm>
              <a:off x="7246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pl5875"/>
            <p:cNvSpPr/>
            <p:nvPr/>
          </p:nvSpPr>
          <p:spPr>
            <a:xfrm>
              <a:off x="72478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7" name="pl5876"/>
            <p:cNvSpPr/>
            <p:nvPr/>
          </p:nvSpPr>
          <p:spPr>
            <a:xfrm>
              <a:off x="72488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pl5877"/>
            <p:cNvSpPr/>
            <p:nvPr/>
          </p:nvSpPr>
          <p:spPr>
            <a:xfrm>
              <a:off x="72498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9" name="pl5878"/>
            <p:cNvSpPr/>
            <p:nvPr/>
          </p:nvSpPr>
          <p:spPr>
            <a:xfrm>
              <a:off x="7250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0" name="pl5879"/>
            <p:cNvSpPr/>
            <p:nvPr/>
          </p:nvSpPr>
          <p:spPr>
            <a:xfrm>
              <a:off x="7251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1" name="pl5880"/>
            <p:cNvSpPr/>
            <p:nvPr/>
          </p:nvSpPr>
          <p:spPr>
            <a:xfrm>
              <a:off x="72528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2" name="pl5881"/>
            <p:cNvSpPr/>
            <p:nvPr/>
          </p:nvSpPr>
          <p:spPr>
            <a:xfrm>
              <a:off x="72537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3" name="pl5882"/>
            <p:cNvSpPr/>
            <p:nvPr/>
          </p:nvSpPr>
          <p:spPr>
            <a:xfrm>
              <a:off x="72547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4" name="pl5883"/>
            <p:cNvSpPr/>
            <p:nvPr/>
          </p:nvSpPr>
          <p:spPr>
            <a:xfrm>
              <a:off x="7255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5" name="pl5884"/>
            <p:cNvSpPr/>
            <p:nvPr/>
          </p:nvSpPr>
          <p:spPr>
            <a:xfrm>
              <a:off x="72567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6" name="pl5885"/>
            <p:cNvSpPr/>
            <p:nvPr/>
          </p:nvSpPr>
          <p:spPr>
            <a:xfrm>
              <a:off x="72577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7" name="pl5886"/>
            <p:cNvSpPr/>
            <p:nvPr/>
          </p:nvSpPr>
          <p:spPr>
            <a:xfrm>
              <a:off x="72587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8" name="pl5887"/>
            <p:cNvSpPr/>
            <p:nvPr/>
          </p:nvSpPr>
          <p:spPr>
            <a:xfrm>
              <a:off x="72597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9" name="pl5888"/>
            <p:cNvSpPr/>
            <p:nvPr/>
          </p:nvSpPr>
          <p:spPr>
            <a:xfrm>
              <a:off x="7260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0" name="pl5889"/>
            <p:cNvSpPr/>
            <p:nvPr/>
          </p:nvSpPr>
          <p:spPr>
            <a:xfrm>
              <a:off x="72616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1" name="pl5890"/>
            <p:cNvSpPr/>
            <p:nvPr/>
          </p:nvSpPr>
          <p:spPr>
            <a:xfrm>
              <a:off x="72626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2" name="pl5891"/>
            <p:cNvSpPr/>
            <p:nvPr/>
          </p:nvSpPr>
          <p:spPr>
            <a:xfrm>
              <a:off x="72636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3" name="pl5892"/>
            <p:cNvSpPr/>
            <p:nvPr/>
          </p:nvSpPr>
          <p:spPr>
            <a:xfrm>
              <a:off x="7264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4" name="pl5893"/>
            <p:cNvSpPr/>
            <p:nvPr/>
          </p:nvSpPr>
          <p:spPr>
            <a:xfrm>
              <a:off x="7265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5" name="pl5894"/>
            <p:cNvSpPr/>
            <p:nvPr/>
          </p:nvSpPr>
          <p:spPr>
            <a:xfrm>
              <a:off x="72666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6" name="pl5895"/>
            <p:cNvSpPr/>
            <p:nvPr/>
          </p:nvSpPr>
          <p:spPr>
            <a:xfrm>
              <a:off x="72675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7" name="pl5896"/>
            <p:cNvSpPr/>
            <p:nvPr/>
          </p:nvSpPr>
          <p:spPr>
            <a:xfrm>
              <a:off x="72685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8" name="pl5897"/>
            <p:cNvSpPr/>
            <p:nvPr/>
          </p:nvSpPr>
          <p:spPr>
            <a:xfrm>
              <a:off x="7269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9" name="pl5898"/>
            <p:cNvSpPr/>
            <p:nvPr/>
          </p:nvSpPr>
          <p:spPr>
            <a:xfrm>
              <a:off x="72705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0" name="pl5899"/>
            <p:cNvSpPr/>
            <p:nvPr/>
          </p:nvSpPr>
          <p:spPr>
            <a:xfrm>
              <a:off x="72715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1" name="pl5900"/>
            <p:cNvSpPr/>
            <p:nvPr/>
          </p:nvSpPr>
          <p:spPr>
            <a:xfrm>
              <a:off x="72725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2" name="pl5901"/>
            <p:cNvSpPr/>
            <p:nvPr/>
          </p:nvSpPr>
          <p:spPr>
            <a:xfrm>
              <a:off x="72735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3" name="pl5902"/>
            <p:cNvSpPr/>
            <p:nvPr/>
          </p:nvSpPr>
          <p:spPr>
            <a:xfrm>
              <a:off x="7274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4" name="pl5903"/>
            <p:cNvSpPr/>
            <p:nvPr/>
          </p:nvSpPr>
          <p:spPr>
            <a:xfrm>
              <a:off x="72754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5" name="pl5904"/>
            <p:cNvSpPr/>
            <p:nvPr/>
          </p:nvSpPr>
          <p:spPr>
            <a:xfrm>
              <a:off x="72764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6" name="pl5905"/>
            <p:cNvSpPr/>
            <p:nvPr/>
          </p:nvSpPr>
          <p:spPr>
            <a:xfrm>
              <a:off x="72774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7" name="pl5906"/>
            <p:cNvSpPr/>
            <p:nvPr/>
          </p:nvSpPr>
          <p:spPr>
            <a:xfrm>
              <a:off x="7278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8" name="pl5907"/>
            <p:cNvSpPr/>
            <p:nvPr/>
          </p:nvSpPr>
          <p:spPr>
            <a:xfrm>
              <a:off x="727941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9" name="pl5908"/>
            <p:cNvSpPr/>
            <p:nvPr/>
          </p:nvSpPr>
          <p:spPr>
            <a:xfrm>
              <a:off x="72804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0" name="pl5909"/>
            <p:cNvSpPr/>
            <p:nvPr/>
          </p:nvSpPr>
          <p:spPr>
            <a:xfrm>
              <a:off x="72813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1" name="pl5910"/>
            <p:cNvSpPr/>
            <p:nvPr/>
          </p:nvSpPr>
          <p:spPr>
            <a:xfrm>
              <a:off x="72823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2" name="pl5911"/>
            <p:cNvSpPr/>
            <p:nvPr/>
          </p:nvSpPr>
          <p:spPr>
            <a:xfrm>
              <a:off x="7283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3" name="pl5912"/>
            <p:cNvSpPr/>
            <p:nvPr/>
          </p:nvSpPr>
          <p:spPr>
            <a:xfrm>
              <a:off x="72843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4" name="pl5913"/>
            <p:cNvSpPr/>
            <p:nvPr/>
          </p:nvSpPr>
          <p:spPr>
            <a:xfrm>
              <a:off x="72853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5" name="pl5914"/>
            <p:cNvSpPr/>
            <p:nvPr/>
          </p:nvSpPr>
          <p:spPr>
            <a:xfrm>
              <a:off x="72863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6" name="pl5915"/>
            <p:cNvSpPr/>
            <p:nvPr/>
          </p:nvSpPr>
          <p:spPr>
            <a:xfrm>
              <a:off x="72873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7" name="pl5916"/>
            <p:cNvSpPr/>
            <p:nvPr/>
          </p:nvSpPr>
          <p:spPr>
            <a:xfrm>
              <a:off x="7288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8" name="pl5917"/>
            <p:cNvSpPr/>
            <p:nvPr/>
          </p:nvSpPr>
          <p:spPr>
            <a:xfrm>
              <a:off x="72892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9" name="pl5918"/>
            <p:cNvSpPr/>
            <p:nvPr/>
          </p:nvSpPr>
          <p:spPr>
            <a:xfrm>
              <a:off x="72902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0" name="pl5919"/>
            <p:cNvSpPr/>
            <p:nvPr/>
          </p:nvSpPr>
          <p:spPr>
            <a:xfrm>
              <a:off x="72912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1" name="pl5920"/>
            <p:cNvSpPr/>
            <p:nvPr/>
          </p:nvSpPr>
          <p:spPr>
            <a:xfrm>
              <a:off x="7292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2" name="pl5921"/>
            <p:cNvSpPr/>
            <p:nvPr/>
          </p:nvSpPr>
          <p:spPr>
            <a:xfrm>
              <a:off x="7293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3" name="pl5922"/>
            <p:cNvSpPr/>
            <p:nvPr/>
          </p:nvSpPr>
          <p:spPr>
            <a:xfrm>
              <a:off x="72942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4" name="pl5923"/>
            <p:cNvSpPr/>
            <p:nvPr/>
          </p:nvSpPr>
          <p:spPr>
            <a:xfrm>
              <a:off x="72951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5" name="pl5924"/>
            <p:cNvSpPr/>
            <p:nvPr/>
          </p:nvSpPr>
          <p:spPr>
            <a:xfrm>
              <a:off x="72961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6" name="pl5925"/>
            <p:cNvSpPr/>
            <p:nvPr/>
          </p:nvSpPr>
          <p:spPr>
            <a:xfrm>
              <a:off x="7297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7" name="pl5926"/>
            <p:cNvSpPr/>
            <p:nvPr/>
          </p:nvSpPr>
          <p:spPr>
            <a:xfrm>
              <a:off x="72981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8" name="pl5927"/>
            <p:cNvSpPr/>
            <p:nvPr/>
          </p:nvSpPr>
          <p:spPr>
            <a:xfrm>
              <a:off x="72991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9" name="pl5928"/>
            <p:cNvSpPr/>
            <p:nvPr/>
          </p:nvSpPr>
          <p:spPr>
            <a:xfrm>
              <a:off x="73001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0" name="pl5929"/>
            <p:cNvSpPr/>
            <p:nvPr/>
          </p:nvSpPr>
          <p:spPr>
            <a:xfrm>
              <a:off x="73011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1" name="pl5930"/>
            <p:cNvSpPr/>
            <p:nvPr/>
          </p:nvSpPr>
          <p:spPr>
            <a:xfrm>
              <a:off x="7302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2" name="pl5931"/>
            <p:cNvSpPr/>
            <p:nvPr/>
          </p:nvSpPr>
          <p:spPr>
            <a:xfrm>
              <a:off x="73030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3" name="pl5932"/>
            <p:cNvSpPr/>
            <p:nvPr/>
          </p:nvSpPr>
          <p:spPr>
            <a:xfrm>
              <a:off x="73040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4" name="pl5933"/>
            <p:cNvSpPr/>
            <p:nvPr/>
          </p:nvSpPr>
          <p:spPr>
            <a:xfrm>
              <a:off x="73050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5" name="pl5934"/>
            <p:cNvSpPr/>
            <p:nvPr/>
          </p:nvSpPr>
          <p:spPr>
            <a:xfrm>
              <a:off x="7306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6" name="pl5935"/>
            <p:cNvSpPr/>
            <p:nvPr/>
          </p:nvSpPr>
          <p:spPr>
            <a:xfrm>
              <a:off x="7307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7" name="pl5936"/>
            <p:cNvSpPr/>
            <p:nvPr/>
          </p:nvSpPr>
          <p:spPr>
            <a:xfrm>
              <a:off x="73080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8" name="pl5937"/>
            <p:cNvSpPr/>
            <p:nvPr/>
          </p:nvSpPr>
          <p:spPr>
            <a:xfrm>
              <a:off x="73089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9" name="pl5938"/>
            <p:cNvSpPr/>
            <p:nvPr/>
          </p:nvSpPr>
          <p:spPr>
            <a:xfrm>
              <a:off x="7309977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0" name="pl5939"/>
            <p:cNvSpPr/>
            <p:nvPr/>
          </p:nvSpPr>
          <p:spPr>
            <a:xfrm>
              <a:off x="7310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1" name="pl5940"/>
            <p:cNvSpPr/>
            <p:nvPr/>
          </p:nvSpPr>
          <p:spPr>
            <a:xfrm>
              <a:off x="73119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2" name="pl5941"/>
            <p:cNvSpPr/>
            <p:nvPr/>
          </p:nvSpPr>
          <p:spPr>
            <a:xfrm>
              <a:off x="73129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3" name="pl5942"/>
            <p:cNvSpPr/>
            <p:nvPr/>
          </p:nvSpPr>
          <p:spPr>
            <a:xfrm>
              <a:off x="73139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4" name="pl5943"/>
            <p:cNvSpPr/>
            <p:nvPr/>
          </p:nvSpPr>
          <p:spPr>
            <a:xfrm>
              <a:off x="73149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5" name="pl5944"/>
            <p:cNvSpPr/>
            <p:nvPr/>
          </p:nvSpPr>
          <p:spPr>
            <a:xfrm>
              <a:off x="7315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6" name="pl5945"/>
            <p:cNvSpPr/>
            <p:nvPr/>
          </p:nvSpPr>
          <p:spPr>
            <a:xfrm>
              <a:off x="73168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7" name="pl5946"/>
            <p:cNvSpPr/>
            <p:nvPr/>
          </p:nvSpPr>
          <p:spPr>
            <a:xfrm>
              <a:off x="73178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8" name="pl5947"/>
            <p:cNvSpPr/>
            <p:nvPr/>
          </p:nvSpPr>
          <p:spPr>
            <a:xfrm>
              <a:off x="73188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9" name="pl5948"/>
            <p:cNvSpPr/>
            <p:nvPr/>
          </p:nvSpPr>
          <p:spPr>
            <a:xfrm>
              <a:off x="7319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0" name="pl5949"/>
            <p:cNvSpPr/>
            <p:nvPr/>
          </p:nvSpPr>
          <p:spPr>
            <a:xfrm>
              <a:off x="7320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1" name="pl5950"/>
            <p:cNvSpPr/>
            <p:nvPr/>
          </p:nvSpPr>
          <p:spPr>
            <a:xfrm>
              <a:off x="73218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2" name="pl5951"/>
            <p:cNvSpPr/>
            <p:nvPr/>
          </p:nvSpPr>
          <p:spPr>
            <a:xfrm>
              <a:off x="73227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l5952"/>
            <p:cNvSpPr/>
            <p:nvPr/>
          </p:nvSpPr>
          <p:spPr>
            <a:xfrm>
              <a:off x="73237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l5953"/>
            <p:cNvSpPr/>
            <p:nvPr/>
          </p:nvSpPr>
          <p:spPr>
            <a:xfrm>
              <a:off x="7324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l5954"/>
            <p:cNvSpPr/>
            <p:nvPr/>
          </p:nvSpPr>
          <p:spPr>
            <a:xfrm>
              <a:off x="73257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l5955"/>
            <p:cNvSpPr/>
            <p:nvPr/>
          </p:nvSpPr>
          <p:spPr>
            <a:xfrm>
              <a:off x="73267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l5956"/>
            <p:cNvSpPr/>
            <p:nvPr/>
          </p:nvSpPr>
          <p:spPr>
            <a:xfrm>
              <a:off x="73277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l5957"/>
            <p:cNvSpPr/>
            <p:nvPr/>
          </p:nvSpPr>
          <p:spPr>
            <a:xfrm>
              <a:off x="73287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l5958"/>
            <p:cNvSpPr/>
            <p:nvPr/>
          </p:nvSpPr>
          <p:spPr>
            <a:xfrm>
              <a:off x="7329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l5959"/>
            <p:cNvSpPr/>
            <p:nvPr/>
          </p:nvSpPr>
          <p:spPr>
            <a:xfrm>
              <a:off x="73306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l5960"/>
            <p:cNvSpPr/>
            <p:nvPr/>
          </p:nvSpPr>
          <p:spPr>
            <a:xfrm>
              <a:off x="73316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l5961"/>
            <p:cNvSpPr/>
            <p:nvPr/>
          </p:nvSpPr>
          <p:spPr>
            <a:xfrm>
              <a:off x="73326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l5962"/>
            <p:cNvSpPr/>
            <p:nvPr/>
          </p:nvSpPr>
          <p:spPr>
            <a:xfrm>
              <a:off x="7333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l5963"/>
            <p:cNvSpPr/>
            <p:nvPr/>
          </p:nvSpPr>
          <p:spPr>
            <a:xfrm>
              <a:off x="7334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l5964"/>
            <p:cNvSpPr/>
            <p:nvPr/>
          </p:nvSpPr>
          <p:spPr>
            <a:xfrm>
              <a:off x="73356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pl5965"/>
            <p:cNvSpPr/>
            <p:nvPr/>
          </p:nvSpPr>
          <p:spPr>
            <a:xfrm>
              <a:off x="73365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7" name="pl5966"/>
            <p:cNvSpPr/>
            <p:nvPr/>
          </p:nvSpPr>
          <p:spPr>
            <a:xfrm>
              <a:off x="73375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8" name="pl5967"/>
            <p:cNvSpPr/>
            <p:nvPr/>
          </p:nvSpPr>
          <p:spPr>
            <a:xfrm>
              <a:off x="7338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9" name="pl5968"/>
            <p:cNvSpPr/>
            <p:nvPr/>
          </p:nvSpPr>
          <p:spPr>
            <a:xfrm>
              <a:off x="73395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0" name="pl5969"/>
            <p:cNvSpPr/>
            <p:nvPr/>
          </p:nvSpPr>
          <p:spPr>
            <a:xfrm>
              <a:off x="73405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1" name="pl5970"/>
            <p:cNvSpPr/>
            <p:nvPr/>
          </p:nvSpPr>
          <p:spPr>
            <a:xfrm>
              <a:off x="73415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2" name="pl5971"/>
            <p:cNvSpPr/>
            <p:nvPr/>
          </p:nvSpPr>
          <p:spPr>
            <a:xfrm>
              <a:off x="73425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3" name="pl5972"/>
            <p:cNvSpPr/>
            <p:nvPr/>
          </p:nvSpPr>
          <p:spPr>
            <a:xfrm>
              <a:off x="7343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l5973"/>
            <p:cNvSpPr/>
            <p:nvPr/>
          </p:nvSpPr>
          <p:spPr>
            <a:xfrm>
              <a:off x="73444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l5974"/>
            <p:cNvSpPr/>
            <p:nvPr/>
          </p:nvSpPr>
          <p:spPr>
            <a:xfrm>
              <a:off x="73454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l5975"/>
            <p:cNvSpPr/>
            <p:nvPr/>
          </p:nvSpPr>
          <p:spPr>
            <a:xfrm>
              <a:off x="73464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l5976"/>
            <p:cNvSpPr/>
            <p:nvPr/>
          </p:nvSpPr>
          <p:spPr>
            <a:xfrm>
              <a:off x="7347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l5977"/>
            <p:cNvSpPr/>
            <p:nvPr/>
          </p:nvSpPr>
          <p:spPr>
            <a:xfrm>
              <a:off x="7348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pl5978"/>
            <p:cNvSpPr/>
            <p:nvPr/>
          </p:nvSpPr>
          <p:spPr>
            <a:xfrm>
              <a:off x="73494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0" name="pl5979"/>
            <p:cNvSpPr/>
            <p:nvPr/>
          </p:nvSpPr>
          <p:spPr>
            <a:xfrm>
              <a:off x="73503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1" name="pl5980"/>
            <p:cNvSpPr/>
            <p:nvPr/>
          </p:nvSpPr>
          <p:spPr>
            <a:xfrm>
              <a:off x="73513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2" name="pl5981"/>
            <p:cNvSpPr/>
            <p:nvPr/>
          </p:nvSpPr>
          <p:spPr>
            <a:xfrm>
              <a:off x="7352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3" name="pl5982"/>
            <p:cNvSpPr/>
            <p:nvPr/>
          </p:nvSpPr>
          <p:spPr>
            <a:xfrm>
              <a:off x="73533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4" name="pl5983"/>
            <p:cNvSpPr/>
            <p:nvPr/>
          </p:nvSpPr>
          <p:spPr>
            <a:xfrm>
              <a:off x="73543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pl5984"/>
            <p:cNvSpPr/>
            <p:nvPr/>
          </p:nvSpPr>
          <p:spPr>
            <a:xfrm>
              <a:off x="73553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pl5985"/>
            <p:cNvSpPr/>
            <p:nvPr/>
          </p:nvSpPr>
          <p:spPr>
            <a:xfrm>
              <a:off x="73563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pl5986"/>
            <p:cNvSpPr/>
            <p:nvPr/>
          </p:nvSpPr>
          <p:spPr>
            <a:xfrm>
              <a:off x="7357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pl5987"/>
            <p:cNvSpPr/>
            <p:nvPr/>
          </p:nvSpPr>
          <p:spPr>
            <a:xfrm>
              <a:off x="73582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pl5988"/>
            <p:cNvSpPr/>
            <p:nvPr/>
          </p:nvSpPr>
          <p:spPr>
            <a:xfrm>
              <a:off x="73592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0" name="pl5989"/>
            <p:cNvSpPr/>
            <p:nvPr/>
          </p:nvSpPr>
          <p:spPr>
            <a:xfrm>
              <a:off x="73602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1" name="pl5990"/>
            <p:cNvSpPr/>
            <p:nvPr/>
          </p:nvSpPr>
          <p:spPr>
            <a:xfrm>
              <a:off x="7361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2" name="pl5991"/>
            <p:cNvSpPr/>
            <p:nvPr/>
          </p:nvSpPr>
          <p:spPr>
            <a:xfrm>
              <a:off x="7362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3" name="pl5992"/>
            <p:cNvSpPr/>
            <p:nvPr/>
          </p:nvSpPr>
          <p:spPr>
            <a:xfrm>
              <a:off x="73632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4" name="pl5993"/>
            <p:cNvSpPr/>
            <p:nvPr/>
          </p:nvSpPr>
          <p:spPr>
            <a:xfrm>
              <a:off x="73641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5" name="pl5994"/>
            <p:cNvSpPr/>
            <p:nvPr/>
          </p:nvSpPr>
          <p:spPr>
            <a:xfrm>
              <a:off x="73651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6" name="pl5995"/>
            <p:cNvSpPr/>
            <p:nvPr/>
          </p:nvSpPr>
          <p:spPr>
            <a:xfrm>
              <a:off x="7366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7" name="pl5996"/>
            <p:cNvSpPr/>
            <p:nvPr/>
          </p:nvSpPr>
          <p:spPr>
            <a:xfrm>
              <a:off x="73671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8" name="pl5997"/>
            <p:cNvSpPr/>
            <p:nvPr/>
          </p:nvSpPr>
          <p:spPr>
            <a:xfrm>
              <a:off x="73681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9" name="pl5998"/>
            <p:cNvSpPr/>
            <p:nvPr/>
          </p:nvSpPr>
          <p:spPr>
            <a:xfrm>
              <a:off x="73691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0" name="pl5999"/>
            <p:cNvSpPr/>
            <p:nvPr/>
          </p:nvSpPr>
          <p:spPr>
            <a:xfrm>
              <a:off x="73701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1" name="pl6000"/>
            <p:cNvSpPr/>
            <p:nvPr/>
          </p:nvSpPr>
          <p:spPr>
            <a:xfrm>
              <a:off x="7371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2" name="pl6001"/>
            <p:cNvSpPr/>
            <p:nvPr/>
          </p:nvSpPr>
          <p:spPr>
            <a:xfrm>
              <a:off x="73720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3" name="pl6002"/>
            <p:cNvSpPr/>
            <p:nvPr/>
          </p:nvSpPr>
          <p:spPr>
            <a:xfrm>
              <a:off x="73730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4" name="pl6003"/>
            <p:cNvSpPr/>
            <p:nvPr/>
          </p:nvSpPr>
          <p:spPr>
            <a:xfrm>
              <a:off x="73740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5" name="pl6004"/>
            <p:cNvSpPr/>
            <p:nvPr/>
          </p:nvSpPr>
          <p:spPr>
            <a:xfrm>
              <a:off x="7375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6" name="pl6005"/>
            <p:cNvSpPr/>
            <p:nvPr/>
          </p:nvSpPr>
          <p:spPr>
            <a:xfrm>
              <a:off x="7376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7" name="pl6006"/>
            <p:cNvSpPr/>
            <p:nvPr/>
          </p:nvSpPr>
          <p:spPr>
            <a:xfrm>
              <a:off x="73770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8" name="pl6007"/>
            <p:cNvSpPr/>
            <p:nvPr/>
          </p:nvSpPr>
          <p:spPr>
            <a:xfrm>
              <a:off x="73779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9" name="pl6008"/>
            <p:cNvSpPr/>
            <p:nvPr/>
          </p:nvSpPr>
          <p:spPr>
            <a:xfrm>
              <a:off x="73789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0" name="pl6009"/>
            <p:cNvSpPr/>
            <p:nvPr/>
          </p:nvSpPr>
          <p:spPr>
            <a:xfrm>
              <a:off x="7379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1" name="pl6010"/>
            <p:cNvSpPr/>
            <p:nvPr/>
          </p:nvSpPr>
          <p:spPr>
            <a:xfrm>
              <a:off x="73809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2" name="pl6011"/>
            <p:cNvSpPr/>
            <p:nvPr/>
          </p:nvSpPr>
          <p:spPr>
            <a:xfrm>
              <a:off x="73819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3" name="pl6012"/>
            <p:cNvSpPr/>
            <p:nvPr/>
          </p:nvSpPr>
          <p:spPr>
            <a:xfrm>
              <a:off x="73829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4" name="pl6013"/>
            <p:cNvSpPr/>
            <p:nvPr/>
          </p:nvSpPr>
          <p:spPr>
            <a:xfrm>
              <a:off x="73839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5" name="pl6014"/>
            <p:cNvSpPr/>
            <p:nvPr/>
          </p:nvSpPr>
          <p:spPr>
            <a:xfrm>
              <a:off x="7384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6" name="pl6015"/>
            <p:cNvSpPr/>
            <p:nvPr/>
          </p:nvSpPr>
          <p:spPr>
            <a:xfrm>
              <a:off x="73858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7" name="pl6016"/>
            <p:cNvSpPr/>
            <p:nvPr/>
          </p:nvSpPr>
          <p:spPr>
            <a:xfrm>
              <a:off x="73868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8" name="pl6017"/>
            <p:cNvSpPr/>
            <p:nvPr/>
          </p:nvSpPr>
          <p:spPr>
            <a:xfrm>
              <a:off x="73878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9" name="pl6018"/>
            <p:cNvSpPr/>
            <p:nvPr/>
          </p:nvSpPr>
          <p:spPr>
            <a:xfrm>
              <a:off x="7388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0" name="pl6019"/>
            <p:cNvSpPr/>
            <p:nvPr/>
          </p:nvSpPr>
          <p:spPr>
            <a:xfrm>
              <a:off x="7389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1" name="pl6020"/>
            <p:cNvSpPr/>
            <p:nvPr/>
          </p:nvSpPr>
          <p:spPr>
            <a:xfrm>
              <a:off x="73908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2" name="pl6021"/>
            <p:cNvSpPr/>
            <p:nvPr/>
          </p:nvSpPr>
          <p:spPr>
            <a:xfrm>
              <a:off x="73917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3" name="pl6022"/>
            <p:cNvSpPr/>
            <p:nvPr/>
          </p:nvSpPr>
          <p:spPr>
            <a:xfrm>
              <a:off x="73927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4" name="pl6023"/>
            <p:cNvSpPr/>
            <p:nvPr/>
          </p:nvSpPr>
          <p:spPr>
            <a:xfrm>
              <a:off x="7393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5" name="pl6024"/>
            <p:cNvSpPr/>
            <p:nvPr/>
          </p:nvSpPr>
          <p:spPr>
            <a:xfrm>
              <a:off x="73947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6" name="pl6025"/>
            <p:cNvSpPr/>
            <p:nvPr/>
          </p:nvSpPr>
          <p:spPr>
            <a:xfrm>
              <a:off x="73957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7" name="pl6026"/>
            <p:cNvSpPr/>
            <p:nvPr/>
          </p:nvSpPr>
          <p:spPr>
            <a:xfrm>
              <a:off x="73967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8" name="pl6027"/>
            <p:cNvSpPr/>
            <p:nvPr/>
          </p:nvSpPr>
          <p:spPr>
            <a:xfrm>
              <a:off x="73977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9" name="pl6028"/>
            <p:cNvSpPr/>
            <p:nvPr/>
          </p:nvSpPr>
          <p:spPr>
            <a:xfrm>
              <a:off x="7398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0" name="pl6029"/>
            <p:cNvSpPr/>
            <p:nvPr/>
          </p:nvSpPr>
          <p:spPr>
            <a:xfrm>
              <a:off x="73996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1" name="pl6030"/>
            <p:cNvSpPr/>
            <p:nvPr/>
          </p:nvSpPr>
          <p:spPr>
            <a:xfrm>
              <a:off x="74006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2" name="pl6031"/>
            <p:cNvSpPr/>
            <p:nvPr/>
          </p:nvSpPr>
          <p:spPr>
            <a:xfrm>
              <a:off x="74016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3" name="pl6032"/>
            <p:cNvSpPr/>
            <p:nvPr/>
          </p:nvSpPr>
          <p:spPr>
            <a:xfrm>
              <a:off x="7402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4" name="pl6033"/>
            <p:cNvSpPr/>
            <p:nvPr/>
          </p:nvSpPr>
          <p:spPr>
            <a:xfrm>
              <a:off x="7403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5" name="pl6034"/>
            <p:cNvSpPr/>
            <p:nvPr/>
          </p:nvSpPr>
          <p:spPr>
            <a:xfrm>
              <a:off x="74046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6" name="pl6035"/>
            <p:cNvSpPr/>
            <p:nvPr/>
          </p:nvSpPr>
          <p:spPr>
            <a:xfrm>
              <a:off x="74055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7" name="pl6036"/>
            <p:cNvSpPr/>
            <p:nvPr/>
          </p:nvSpPr>
          <p:spPr>
            <a:xfrm>
              <a:off x="74065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8" name="pl6037"/>
            <p:cNvSpPr/>
            <p:nvPr/>
          </p:nvSpPr>
          <p:spPr>
            <a:xfrm>
              <a:off x="7407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9" name="pl6038"/>
            <p:cNvSpPr/>
            <p:nvPr/>
          </p:nvSpPr>
          <p:spPr>
            <a:xfrm>
              <a:off x="74085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0" name="pl6039"/>
            <p:cNvSpPr/>
            <p:nvPr/>
          </p:nvSpPr>
          <p:spPr>
            <a:xfrm>
              <a:off x="74095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1" name="pl6040"/>
            <p:cNvSpPr/>
            <p:nvPr/>
          </p:nvSpPr>
          <p:spPr>
            <a:xfrm>
              <a:off x="74105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2" name="pl6041"/>
            <p:cNvSpPr/>
            <p:nvPr/>
          </p:nvSpPr>
          <p:spPr>
            <a:xfrm>
              <a:off x="74115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3" name="pl6042"/>
            <p:cNvSpPr/>
            <p:nvPr/>
          </p:nvSpPr>
          <p:spPr>
            <a:xfrm>
              <a:off x="7412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4" name="pl6043"/>
            <p:cNvSpPr/>
            <p:nvPr/>
          </p:nvSpPr>
          <p:spPr>
            <a:xfrm>
              <a:off x="74134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5" name="pl6044"/>
            <p:cNvSpPr/>
            <p:nvPr/>
          </p:nvSpPr>
          <p:spPr>
            <a:xfrm>
              <a:off x="74144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6" name="pl6045"/>
            <p:cNvSpPr/>
            <p:nvPr/>
          </p:nvSpPr>
          <p:spPr>
            <a:xfrm>
              <a:off x="74154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7" name="pl6046"/>
            <p:cNvSpPr/>
            <p:nvPr/>
          </p:nvSpPr>
          <p:spPr>
            <a:xfrm>
              <a:off x="7416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8" name="pl6047"/>
            <p:cNvSpPr/>
            <p:nvPr/>
          </p:nvSpPr>
          <p:spPr>
            <a:xfrm>
              <a:off x="7417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9" name="pl6048"/>
            <p:cNvSpPr/>
            <p:nvPr/>
          </p:nvSpPr>
          <p:spPr>
            <a:xfrm>
              <a:off x="74184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0" name="pl6049"/>
            <p:cNvSpPr/>
            <p:nvPr/>
          </p:nvSpPr>
          <p:spPr>
            <a:xfrm>
              <a:off x="74193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1" name="pl6050"/>
            <p:cNvSpPr/>
            <p:nvPr/>
          </p:nvSpPr>
          <p:spPr>
            <a:xfrm>
              <a:off x="74203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2" name="pl6051"/>
            <p:cNvSpPr/>
            <p:nvPr/>
          </p:nvSpPr>
          <p:spPr>
            <a:xfrm>
              <a:off x="7421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3" name="pl6052"/>
            <p:cNvSpPr/>
            <p:nvPr/>
          </p:nvSpPr>
          <p:spPr>
            <a:xfrm>
              <a:off x="74223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4" name="pl6053"/>
            <p:cNvSpPr/>
            <p:nvPr/>
          </p:nvSpPr>
          <p:spPr>
            <a:xfrm>
              <a:off x="74233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5" name="pl6054"/>
            <p:cNvSpPr/>
            <p:nvPr/>
          </p:nvSpPr>
          <p:spPr>
            <a:xfrm>
              <a:off x="74243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6" name="pl6055"/>
            <p:cNvSpPr/>
            <p:nvPr/>
          </p:nvSpPr>
          <p:spPr>
            <a:xfrm>
              <a:off x="74253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7" name="pl6056"/>
            <p:cNvSpPr/>
            <p:nvPr/>
          </p:nvSpPr>
          <p:spPr>
            <a:xfrm>
              <a:off x="7426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8" name="pl6057"/>
            <p:cNvSpPr/>
            <p:nvPr/>
          </p:nvSpPr>
          <p:spPr>
            <a:xfrm>
              <a:off x="74272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9" name="pl6058"/>
            <p:cNvSpPr/>
            <p:nvPr/>
          </p:nvSpPr>
          <p:spPr>
            <a:xfrm>
              <a:off x="74282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0" name="pl6059"/>
            <p:cNvSpPr/>
            <p:nvPr/>
          </p:nvSpPr>
          <p:spPr>
            <a:xfrm>
              <a:off x="74292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1" name="pl6060"/>
            <p:cNvSpPr/>
            <p:nvPr/>
          </p:nvSpPr>
          <p:spPr>
            <a:xfrm>
              <a:off x="7430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2" name="pl6061"/>
            <p:cNvSpPr/>
            <p:nvPr/>
          </p:nvSpPr>
          <p:spPr>
            <a:xfrm>
              <a:off x="7431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3" name="pl6062"/>
            <p:cNvSpPr/>
            <p:nvPr/>
          </p:nvSpPr>
          <p:spPr>
            <a:xfrm>
              <a:off x="74322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4" name="pl6063"/>
            <p:cNvSpPr/>
            <p:nvPr/>
          </p:nvSpPr>
          <p:spPr>
            <a:xfrm>
              <a:off x="74332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5" name="pl6064"/>
            <p:cNvSpPr/>
            <p:nvPr/>
          </p:nvSpPr>
          <p:spPr>
            <a:xfrm>
              <a:off x="74341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6" name="pl6065"/>
            <p:cNvSpPr/>
            <p:nvPr/>
          </p:nvSpPr>
          <p:spPr>
            <a:xfrm>
              <a:off x="7435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7" name="pl6066"/>
            <p:cNvSpPr/>
            <p:nvPr/>
          </p:nvSpPr>
          <p:spPr>
            <a:xfrm>
              <a:off x="74361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8" name="pl6067"/>
            <p:cNvSpPr/>
            <p:nvPr/>
          </p:nvSpPr>
          <p:spPr>
            <a:xfrm>
              <a:off x="74371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9" name="pl6068"/>
            <p:cNvSpPr/>
            <p:nvPr/>
          </p:nvSpPr>
          <p:spPr>
            <a:xfrm>
              <a:off x="74381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0" name="pl6069"/>
            <p:cNvSpPr/>
            <p:nvPr/>
          </p:nvSpPr>
          <p:spPr>
            <a:xfrm>
              <a:off x="7439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1" name="pl6070"/>
            <p:cNvSpPr/>
            <p:nvPr/>
          </p:nvSpPr>
          <p:spPr>
            <a:xfrm>
              <a:off x="7440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2" name="pl6071"/>
            <p:cNvSpPr/>
            <p:nvPr/>
          </p:nvSpPr>
          <p:spPr>
            <a:xfrm>
              <a:off x="74410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3" name="pl6072"/>
            <p:cNvSpPr/>
            <p:nvPr/>
          </p:nvSpPr>
          <p:spPr>
            <a:xfrm>
              <a:off x="74420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4" name="pl6073"/>
            <p:cNvSpPr/>
            <p:nvPr/>
          </p:nvSpPr>
          <p:spPr>
            <a:xfrm>
              <a:off x="74430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5" name="pl6074"/>
            <p:cNvSpPr/>
            <p:nvPr/>
          </p:nvSpPr>
          <p:spPr>
            <a:xfrm>
              <a:off x="7444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6" name="pl6075"/>
            <p:cNvSpPr/>
            <p:nvPr/>
          </p:nvSpPr>
          <p:spPr>
            <a:xfrm>
              <a:off x="74450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7" name="pl6076"/>
            <p:cNvSpPr/>
            <p:nvPr/>
          </p:nvSpPr>
          <p:spPr>
            <a:xfrm>
              <a:off x="74460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8" name="pl6077"/>
            <p:cNvSpPr/>
            <p:nvPr/>
          </p:nvSpPr>
          <p:spPr>
            <a:xfrm>
              <a:off x="74470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9" name="pl6078"/>
            <p:cNvSpPr/>
            <p:nvPr/>
          </p:nvSpPr>
          <p:spPr>
            <a:xfrm>
              <a:off x="74479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0" name="pl6079"/>
            <p:cNvSpPr/>
            <p:nvPr/>
          </p:nvSpPr>
          <p:spPr>
            <a:xfrm>
              <a:off x="7448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1" name="pl6080"/>
            <p:cNvSpPr/>
            <p:nvPr/>
          </p:nvSpPr>
          <p:spPr>
            <a:xfrm>
              <a:off x="74499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2" name="pl6081"/>
            <p:cNvSpPr/>
            <p:nvPr/>
          </p:nvSpPr>
          <p:spPr>
            <a:xfrm>
              <a:off x="74509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3" name="pl6082"/>
            <p:cNvSpPr/>
            <p:nvPr/>
          </p:nvSpPr>
          <p:spPr>
            <a:xfrm>
              <a:off x="74519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4" name="pl6083"/>
            <p:cNvSpPr/>
            <p:nvPr/>
          </p:nvSpPr>
          <p:spPr>
            <a:xfrm>
              <a:off x="7452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5" name="pl6084"/>
            <p:cNvSpPr/>
            <p:nvPr/>
          </p:nvSpPr>
          <p:spPr>
            <a:xfrm>
              <a:off x="7453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6" name="pl6085"/>
            <p:cNvSpPr/>
            <p:nvPr/>
          </p:nvSpPr>
          <p:spPr>
            <a:xfrm>
              <a:off x="74548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7" name="pl6086"/>
            <p:cNvSpPr/>
            <p:nvPr/>
          </p:nvSpPr>
          <p:spPr>
            <a:xfrm>
              <a:off x="74558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8" name="pl6087"/>
            <p:cNvSpPr/>
            <p:nvPr/>
          </p:nvSpPr>
          <p:spPr>
            <a:xfrm>
              <a:off x="74568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9" name="pl6088"/>
            <p:cNvSpPr/>
            <p:nvPr/>
          </p:nvSpPr>
          <p:spPr>
            <a:xfrm>
              <a:off x="7457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0" name="pl6089"/>
            <p:cNvSpPr/>
            <p:nvPr/>
          </p:nvSpPr>
          <p:spPr>
            <a:xfrm>
              <a:off x="74588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1" name="pl6090"/>
            <p:cNvSpPr/>
            <p:nvPr/>
          </p:nvSpPr>
          <p:spPr>
            <a:xfrm>
              <a:off x="74598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2" name="pl6091"/>
            <p:cNvSpPr/>
            <p:nvPr/>
          </p:nvSpPr>
          <p:spPr>
            <a:xfrm>
              <a:off x="74608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3" name="pl6092"/>
            <p:cNvSpPr/>
            <p:nvPr/>
          </p:nvSpPr>
          <p:spPr>
            <a:xfrm>
              <a:off x="74617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4" name="pl6093"/>
            <p:cNvSpPr/>
            <p:nvPr/>
          </p:nvSpPr>
          <p:spPr>
            <a:xfrm>
              <a:off x="7462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5" name="pl6094"/>
            <p:cNvSpPr/>
            <p:nvPr/>
          </p:nvSpPr>
          <p:spPr>
            <a:xfrm>
              <a:off x="74637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6" name="pl6095"/>
            <p:cNvSpPr/>
            <p:nvPr/>
          </p:nvSpPr>
          <p:spPr>
            <a:xfrm>
              <a:off x="74647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7" name="pl6096"/>
            <p:cNvSpPr/>
            <p:nvPr/>
          </p:nvSpPr>
          <p:spPr>
            <a:xfrm>
              <a:off x="74657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8" name="pl6097"/>
            <p:cNvSpPr/>
            <p:nvPr/>
          </p:nvSpPr>
          <p:spPr>
            <a:xfrm>
              <a:off x="7466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9" name="pl6098"/>
            <p:cNvSpPr/>
            <p:nvPr/>
          </p:nvSpPr>
          <p:spPr>
            <a:xfrm>
              <a:off x="7467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0" name="pl6099"/>
            <p:cNvSpPr/>
            <p:nvPr/>
          </p:nvSpPr>
          <p:spPr>
            <a:xfrm>
              <a:off x="74686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1" name="pl6100"/>
            <p:cNvSpPr/>
            <p:nvPr/>
          </p:nvSpPr>
          <p:spPr>
            <a:xfrm>
              <a:off x="74696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2" name="pl6101"/>
            <p:cNvSpPr/>
            <p:nvPr/>
          </p:nvSpPr>
          <p:spPr>
            <a:xfrm>
              <a:off x="74706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3" name="pl6102"/>
            <p:cNvSpPr/>
            <p:nvPr/>
          </p:nvSpPr>
          <p:spPr>
            <a:xfrm>
              <a:off x="7471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4" name="pl6103"/>
            <p:cNvSpPr/>
            <p:nvPr/>
          </p:nvSpPr>
          <p:spPr>
            <a:xfrm>
              <a:off x="74726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5" name="pl6104"/>
            <p:cNvSpPr/>
            <p:nvPr/>
          </p:nvSpPr>
          <p:spPr>
            <a:xfrm>
              <a:off x="74736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6" name="pl6105"/>
            <p:cNvSpPr/>
            <p:nvPr/>
          </p:nvSpPr>
          <p:spPr>
            <a:xfrm>
              <a:off x="74746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7" name="pl6106"/>
            <p:cNvSpPr/>
            <p:nvPr/>
          </p:nvSpPr>
          <p:spPr>
            <a:xfrm>
              <a:off x="74755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8" name="pl6107"/>
            <p:cNvSpPr/>
            <p:nvPr/>
          </p:nvSpPr>
          <p:spPr>
            <a:xfrm>
              <a:off x="7476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9" name="pl6108"/>
            <p:cNvSpPr/>
            <p:nvPr/>
          </p:nvSpPr>
          <p:spPr>
            <a:xfrm>
              <a:off x="74775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0" name="pl6109"/>
            <p:cNvSpPr/>
            <p:nvPr/>
          </p:nvSpPr>
          <p:spPr>
            <a:xfrm>
              <a:off x="74785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1" name="pl6110"/>
            <p:cNvSpPr/>
            <p:nvPr/>
          </p:nvSpPr>
          <p:spPr>
            <a:xfrm>
              <a:off x="74795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2" name="pl6111"/>
            <p:cNvSpPr/>
            <p:nvPr/>
          </p:nvSpPr>
          <p:spPr>
            <a:xfrm>
              <a:off x="7480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3" name="pl6112"/>
            <p:cNvSpPr/>
            <p:nvPr/>
          </p:nvSpPr>
          <p:spPr>
            <a:xfrm>
              <a:off x="7481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4" name="pl6113"/>
            <p:cNvSpPr/>
            <p:nvPr/>
          </p:nvSpPr>
          <p:spPr>
            <a:xfrm>
              <a:off x="74824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pl6114"/>
            <p:cNvSpPr/>
            <p:nvPr/>
          </p:nvSpPr>
          <p:spPr>
            <a:xfrm>
              <a:off x="74834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6" name="pl6115"/>
            <p:cNvSpPr/>
            <p:nvPr/>
          </p:nvSpPr>
          <p:spPr>
            <a:xfrm>
              <a:off x="74844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pl6116"/>
            <p:cNvSpPr/>
            <p:nvPr/>
          </p:nvSpPr>
          <p:spPr>
            <a:xfrm>
              <a:off x="7485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8" name="pl6117"/>
            <p:cNvSpPr/>
            <p:nvPr/>
          </p:nvSpPr>
          <p:spPr>
            <a:xfrm>
              <a:off x="74864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pl6118"/>
            <p:cNvSpPr/>
            <p:nvPr/>
          </p:nvSpPr>
          <p:spPr>
            <a:xfrm>
              <a:off x="74874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0" name="pl6119"/>
            <p:cNvSpPr/>
            <p:nvPr/>
          </p:nvSpPr>
          <p:spPr>
            <a:xfrm>
              <a:off x="74884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pl6120"/>
            <p:cNvSpPr/>
            <p:nvPr/>
          </p:nvSpPr>
          <p:spPr>
            <a:xfrm>
              <a:off x="74893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2" name="pl6121"/>
            <p:cNvSpPr/>
            <p:nvPr/>
          </p:nvSpPr>
          <p:spPr>
            <a:xfrm>
              <a:off x="7490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pl6122"/>
            <p:cNvSpPr/>
            <p:nvPr/>
          </p:nvSpPr>
          <p:spPr>
            <a:xfrm>
              <a:off x="74913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l6123"/>
            <p:cNvSpPr/>
            <p:nvPr/>
          </p:nvSpPr>
          <p:spPr>
            <a:xfrm>
              <a:off x="74923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l6124"/>
            <p:cNvSpPr/>
            <p:nvPr/>
          </p:nvSpPr>
          <p:spPr>
            <a:xfrm>
              <a:off x="74933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l6125"/>
            <p:cNvSpPr/>
            <p:nvPr/>
          </p:nvSpPr>
          <p:spPr>
            <a:xfrm>
              <a:off x="7494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l6126"/>
            <p:cNvSpPr/>
            <p:nvPr/>
          </p:nvSpPr>
          <p:spPr>
            <a:xfrm>
              <a:off x="7495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l6127"/>
            <p:cNvSpPr/>
            <p:nvPr/>
          </p:nvSpPr>
          <p:spPr>
            <a:xfrm>
              <a:off x="74962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l6128"/>
            <p:cNvSpPr/>
            <p:nvPr/>
          </p:nvSpPr>
          <p:spPr>
            <a:xfrm>
              <a:off x="74972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l6129"/>
            <p:cNvSpPr/>
            <p:nvPr/>
          </p:nvSpPr>
          <p:spPr>
            <a:xfrm>
              <a:off x="74982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pl6130"/>
            <p:cNvSpPr/>
            <p:nvPr/>
          </p:nvSpPr>
          <p:spPr>
            <a:xfrm>
              <a:off x="7499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2" name="pl6131"/>
            <p:cNvSpPr/>
            <p:nvPr/>
          </p:nvSpPr>
          <p:spPr>
            <a:xfrm>
              <a:off x="75002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pl6132"/>
            <p:cNvSpPr/>
            <p:nvPr/>
          </p:nvSpPr>
          <p:spPr>
            <a:xfrm>
              <a:off x="75012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4" name="pl6133"/>
            <p:cNvSpPr/>
            <p:nvPr/>
          </p:nvSpPr>
          <p:spPr>
            <a:xfrm>
              <a:off x="75022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pl6134"/>
            <p:cNvSpPr/>
            <p:nvPr/>
          </p:nvSpPr>
          <p:spPr>
            <a:xfrm>
              <a:off x="75031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6" name="pl6135"/>
            <p:cNvSpPr/>
            <p:nvPr/>
          </p:nvSpPr>
          <p:spPr>
            <a:xfrm>
              <a:off x="7504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pl6136"/>
            <p:cNvSpPr/>
            <p:nvPr/>
          </p:nvSpPr>
          <p:spPr>
            <a:xfrm>
              <a:off x="75051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8" name="pl6137"/>
            <p:cNvSpPr/>
            <p:nvPr/>
          </p:nvSpPr>
          <p:spPr>
            <a:xfrm>
              <a:off x="75061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pl6138"/>
            <p:cNvSpPr/>
            <p:nvPr/>
          </p:nvSpPr>
          <p:spPr>
            <a:xfrm>
              <a:off x="75071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0" name="pl6139"/>
            <p:cNvSpPr/>
            <p:nvPr/>
          </p:nvSpPr>
          <p:spPr>
            <a:xfrm>
              <a:off x="7508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pl6140"/>
            <p:cNvSpPr/>
            <p:nvPr/>
          </p:nvSpPr>
          <p:spPr>
            <a:xfrm>
              <a:off x="7509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pl6141"/>
            <p:cNvSpPr/>
            <p:nvPr/>
          </p:nvSpPr>
          <p:spPr>
            <a:xfrm>
              <a:off x="75100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pl6142"/>
            <p:cNvSpPr/>
            <p:nvPr/>
          </p:nvSpPr>
          <p:spPr>
            <a:xfrm>
              <a:off x="75110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4" name="pl6143"/>
            <p:cNvSpPr/>
            <p:nvPr/>
          </p:nvSpPr>
          <p:spPr>
            <a:xfrm>
              <a:off x="75120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pl6144"/>
            <p:cNvSpPr/>
            <p:nvPr/>
          </p:nvSpPr>
          <p:spPr>
            <a:xfrm>
              <a:off x="7513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6" name="pl6145"/>
            <p:cNvSpPr/>
            <p:nvPr/>
          </p:nvSpPr>
          <p:spPr>
            <a:xfrm>
              <a:off x="75140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7" name="pl6146"/>
            <p:cNvSpPr/>
            <p:nvPr/>
          </p:nvSpPr>
          <p:spPr>
            <a:xfrm>
              <a:off x="75150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8" name="pl6147"/>
            <p:cNvSpPr/>
            <p:nvPr/>
          </p:nvSpPr>
          <p:spPr>
            <a:xfrm>
              <a:off x="75160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l6148"/>
            <p:cNvSpPr/>
            <p:nvPr/>
          </p:nvSpPr>
          <p:spPr>
            <a:xfrm>
              <a:off x="75169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l6149"/>
            <p:cNvSpPr/>
            <p:nvPr/>
          </p:nvSpPr>
          <p:spPr>
            <a:xfrm>
              <a:off x="7517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l6150"/>
            <p:cNvSpPr/>
            <p:nvPr/>
          </p:nvSpPr>
          <p:spPr>
            <a:xfrm>
              <a:off x="75189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l6151"/>
            <p:cNvSpPr/>
            <p:nvPr/>
          </p:nvSpPr>
          <p:spPr>
            <a:xfrm>
              <a:off x="75199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l6152"/>
            <p:cNvSpPr/>
            <p:nvPr/>
          </p:nvSpPr>
          <p:spPr>
            <a:xfrm>
              <a:off x="75209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l6153"/>
            <p:cNvSpPr/>
            <p:nvPr/>
          </p:nvSpPr>
          <p:spPr>
            <a:xfrm>
              <a:off x="7521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l6154"/>
            <p:cNvSpPr/>
            <p:nvPr/>
          </p:nvSpPr>
          <p:spPr>
            <a:xfrm>
              <a:off x="7522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l6155"/>
            <p:cNvSpPr/>
            <p:nvPr/>
          </p:nvSpPr>
          <p:spPr>
            <a:xfrm>
              <a:off x="75238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l6156"/>
            <p:cNvSpPr/>
            <p:nvPr/>
          </p:nvSpPr>
          <p:spPr>
            <a:xfrm>
              <a:off x="75248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pl6157"/>
            <p:cNvSpPr/>
            <p:nvPr/>
          </p:nvSpPr>
          <p:spPr>
            <a:xfrm>
              <a:off x="75258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9" name="pl6158"/>
            <p:cNvSpPr/>
            <p:nvPr/>
          </p:nvSpPr>
          <p:spPr>
            <a:xfrm>
              <a:off x="7526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0" name="pl6159"/>
            <p:cNvSpPr/>
            <p:nvPr/>
          </p:nvSpPr>
          <p:spPr>
            <a:xfrm>
              <a:off x="75278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1" name="pl6160"/>
            <p:cNvSpPr/>
            <p:nvPr/>
          </p:nvSpPr>
          <p:spPr>
            <a:xfrm>
              <a:off x="75288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2" name="pl6161"/>
            <p:cNvSpPr/>
            <p:nvPr/>
          </p:nvSpPr>
          <p:spPr>
            <a:xfrm>
              <a:off x="75298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3" name="pl6162"/>
            <p:cNvSpPr/>
            <p:nvPr/>
          </p:nvSpPr>
          <p:spPr>
            <a:xfrm>
              <a:off x="75307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4" name="pl6163"/>
            <p:cNvSpPr/>
            <p:nvPr/>
          </p:nvSpPr>
          <p:spPr>
            <a:xfrm>
              <a:off x="7531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l6164"/>
            <p:cNvSpPr/>
            <p:nvPr/>
          </p:nvSpPr>
          <p:spPr>
            <a:xfrm>
              <a:off x="75327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l6165"/>
            <p:cNvSpPr/>
            <p:nvPr/>
          </p:nvSpPr>
          <p:spPr>
            <a:xfrm>
              <a:off x="75337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pl6166"/>
            <p:cNvSpPr/>
            <p:nvPr/>
          </p:nvSpPr>
          <p:spPr>
            <a:xfrm>
              <a:off x="75347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8" name="pl6167"/>
            <p:cNvSpPr/>
            <p:nvPr/>
          </p:nvSpPr>
          <p:spPr>
            <a:xfrm>
              <a:off x="7535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9" name="pl6168"/>
            <p:cNvSpPr/>
            <p:nvPr/>
          </p:nvSpPr>
          <p:spPr>
            <a:xfrm>
              <a:off x="7536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0" name="pl6169"/>
            <p:cNvSpPr/>
            <p:nvPr/>
          </p:nvSpPr>
          <p:spPr>
            <a:xfrm>
              <a:off x="75376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1" name="pl6170"/>
            <p:cNvSpPr/>
            <p:nvPr/>
          </p:nvSpPr>
          <p:spPr>
            <a:xfrm>
              <a:off x="75386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l6171"/>
            <p:cNvSpPr/>
            <p:nvPr/>
          </p:nvSpPr>
          <p:spPr>
            <a:xfrm>
              <a:off x="75396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l6172"/>
            <p:cNvSpPr/>
            <p:nvPr/>
          </p:nvSpPr>
          <p:spPr>
            <a:xfrm>
              <a:off x="7540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l6173"/>
            <p:cNvSpPr/>
            <p:nvPr/>
          </p:nvSpPr>
          <p:spPr>
            <a:xfrm>
              <a:off x="75416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l6174"/>
            <p:cNvSpPr/>
            <p:nvPr/>
          </p:nvSpPr>
          <p:spPr>
            <a:xfrm>
              <a:off x="75426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pl6175"/>
            <p:cNvSpPr/>
            <p:nvPr/>
          </p:nvSpPr>
          <p:spPr>
            <a:xfrm>
              <a:off x="75436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7" name="pl6176"/>
            <p:cNvSpPr/>
            <p:nvPr/>
          </p:nvSpPr>
          <p:spPr>
            <a:xfrm>
              <a:off x="75445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8" name="pl6177"/>
            <p:cNvSpPr/>
            <p:nvPr/>
          </p:nvSpPr>
          <p:spPr>
            <a:xfrm>
              <a:off x="7545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9" name="pl6178"/>
            <p:cNvSpPr/>
            <p:nvPr/>
          </p:nvSpPr>
          <p:spPr>
            <a:xfrm>
              <a:off x="75465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0" name="pl6179"/>
            <p:cNvSpPr/>
            <p:nvPr/>
          </p:nvSpPr>
          <p:spPr>
            <a:xfrm>
              <a:off x="75475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1" name="pl6180"/>
            <p:cNvSpPr/>
            <p:nvPr/>
          </p:nvSpPr>
          <p:spPr>
            <a:xfrm>
              <a:off x="75485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2" name="pl6181"/>
            <p:cNvSpPr/>
            <p:nvPr/>
          </p:nvSpPr>
          <p:spPr>
            <a:xfrm>
              <a:off x="7549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3" name="pl6182"/>
            <p:cNvSpPr/>
            <p:nvPr/>
          </p:nvSpPr>
          <p:spPr>
            <a:xfrm>
              <a:off x="7550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4" name="pl6183"/>
            <p:cNvSpPr/>
            <p:nvPr/>
          </p:nvSpPr>
          <p:spPr>
            <a:xfrm>
              <a:off x="75514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5" name="pl6184"/>
            <p:cNvSpPr/>
            <p:nvPr/>
          </p:nvSpPr>
          <p:spPr>
            <a:xfrm>
              <a:off x="75524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6" name="pl6185"/>
            <p:cNvSpPr/>
            <p:nvPr/>
          </p:nvSpPr>
          <p:spPr>
            <a:xfrm>
              <a:off x="75534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7" name="pl6186"/>
            <p:cNvSpPr/>
            <p:nvPr/>
          </p:nvSpPr>
          <p:spPr>
            <a:xfrm>
              <a:off x="7554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8" name="pl6187"/>
            <p:cNvSpPr/>
            <p:nvPr/>
          </p:nvSpPr>
          <p:spPr>
            <a:xfrm>
              <a:off x="75554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9" name="pl6188"/>
            <p:cNvSpPr/>
            <p:nvPr/>
          </p:nvSpPr>
          <p:spPr>
            <a:xfrm>
              <a:off x="75564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0" name="pl6189"/>
            <p:cNvSpPr/>
            <p:nvPr/>
          </p:nvSpPr>
          <p:spPr>
            <a:xfrm>
              <a:off x="75574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1" name="pl6190"/>
            <p:cNvSpPr/>
            <p:nvPr/>
          </p:nvSpPr>
          <p:spPr>
            <a:xfrm>
              <a:off x="75583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2" name="pl6191"/>
            <p:cNvSpPr/>
            <p:nvPr/>
          </p:nvSpPr>
          <p:spPr>
            <a:xfrm>
              <a:off x="7559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3" name="pl6192"/>
            <p:cNvSpPr/>
            <p:nvPr/>
          </p:nvSpPr>
          <p:spPr>
            <a:xfrm>
              <a:off x="75603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4" name="pl6193"/>
            <p:cNvSpPr/>
            <p:nvPr/>
          </p:nvSpPr>
          <p:spPr>
            <a:xfrm>
              <a:off x="75613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5" name="pl6194"/>
            <p:cNvSpPr/>
            <p:nvPr/>
          </p:nvSpPr>
          <p:spPr>
            <a:xfrm>
              <a:off x="75623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6" name="pl6195"/>
            <p:cNvSpPr/>
            <p:nvPr/>
          </p:nvSpPr>
          <p:spPr>
            <a:xfrm>
              <a:off x="7563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7" name="pl6196"/>
            <p:cNvSpPr/>
            <p:nvPr/>
          </p:nvSpPr>
          <p:spPr>
            <a:xfrm>
              <a:off x="7564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8" name="pl6197"/>
            <p:cNvSpPr/>
            <p:nvPr/>
          </p:nvSpPr>
          <p:spPr>
            <a:xfrm>
              <a:off x="75652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9" name="pl6198"/>
            <p:cNvSpPr/>
            <p:nvPr/>
          </p:nvSpPr>
          <p:spPr>
            <a:xfrm>
              <a:off x="75662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0" name="pl6199"/>
            <p:cNvSpPr/>
            <p:nvPr/>
          </p:nvSpPr>
          <p:spPr>
            <a:xfrm>
              <a:off x="75672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1" name="pl6200"/>
            <p:cNvSpPr/>
            <p:nvPr/>
          </p:nvSpPr>
          <p:spPr>
            <a:xfrm>
              <a:off x="7568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2" name="pl6201"/>
            <p:cNvSpPr/>
            <p:nvPr/>
          </p:nvSpPr>
          <p:spPr>
            <a:xfrm>
              <a:off x="75692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3" name="pl6202"/>
            <p:cNvSpPr/>
            <p:nvPr/>
          </p:nvSpPr>
          <p:spPr>
            <a:xfrm>
              <a:off x="75702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4" name="pl6203"/>
            <p:cNvSpPr/>
            <p:nvPr/>
          </p:nvSpPr>
          <p:spPr>
            <a:xfrm>
              <a:off x="75712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5" name="pl6204"/>
            <p:cNvSpPr/>
            <p:nvPr/>
          </p:nvSpPr>
          <p:spPr>
            <a:xfrm>
              <a:off x="75721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6" name="pl6205"/>
            <p:cNvSpPr/>
            <p:nvPr/>
          </p:nvSpPr>
          <p:spPr>
            <a:xfrm>
              <a:off x="7573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7" name="pl6206"/>
            <p:cNvSpPr/>
            <p:nvPr/>
          </p:nvSpPr>
          <p:spPr>
            <a:xfrm>
              <a:off x="75741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8" name="pl6207"/>
            <p:cNvSpPr/>
            <p:nvPr/>
          </p:nvSpPr>
          <p:spPr>
            <a:xfrm>
              <a:off x="75751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9" name="pl6208"/>
            <p:cNvSpPr/>
            <p:nvPr/>
          </p:nvSpPr>
          <p:spPr>
            <a:xfrm>
              <a:off x="75761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0" name="pl6209"/>
            <p:cNvSpPr/>
            <p:nvPr/>
          </p:nvSpPr>
          <p:spPr>
            <a:xfrm>
              <a:off x="7577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1" name="pl6210"/>
            <p:cNvSpPr/>
            <p:nvPr/>
          </p:nvSpPr>
          <p:spPr>
            <a:xfrm>
              <a:off x="7578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2" name="pl6211"/>
            <p:cNvSpPr/>
            <p:nvPr/>
          </p:nvSpPr>
          <p:spPr>
            <a:xfrm>
              <a:off x="75790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3" name="pl6212"/>
            <p:cNvSpPr/>
            <p:nvPr/>
          </p:nvSpPr>
          <p:spPr>
            <a:xfrm>
              <a:off x="75800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4" name="pl6213"/>
            <p:cNvSpPr/>
            <p:nvPr/>
          </p:nvSpPr>
          <p:spPr>
            <a:xfrm>
              <a:off x="75810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5" name="pl6214"/>
            <p:cNvSpPr/>
            <p:nvPr/>
          </p:nvSpPr>
          <p:spPr>
            <a:xfrm>
              <a:off x="75820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6" name="pl6215"/>
            <p:cNvSpPr/>
            <p:nvPr/>
          </p:nvSpPr>
          <p:spPr>
            <a:xfrm>
              <a:off x="75830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7" name="pl6216"/>
            <p:cNvSpPr/>
            <p:nvPr/>
          </p:nvSpPr>
          <p:spPr>
            <a:xfrm>
              <a:off x="75840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8" name="pl6217"/>
            <p:cNvSpPr/>
            <p:nvPr/>
          </p:nvSpPr>
          <p:spPr>
            <a:xfrm>
              <a:off x="75850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9" name="pl6218"/>
            <p:cNvSpPr/>
            <p:nvPr/>
          </p:nvSpPr>
          <p:spPr>
            <a:xfrm>
              <a:off x="75859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0" name="pl6219"/>
            <p:cNvSpPr/>
            <p:nvPr/>
          </p:nvSpPr>
          <p:spPr>
            <a:xfrm>
              <a:off x="7586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1" name="pl6220"/>
            <p:cNvSpPr/>
            <p:nvPr/>
          </p:nvSpPr>
          <p:spPr>
            <a:xfrm>
              <a:off x="75879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2" name="pl6221"/>
            <p:cNvSpPr/>
            <p:nvPr/>
          </p:nvSpPr>
          <p:spPr>
            <a:xfrm>
              <a:off x="75889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3" name="pl6222"/>
            <p:cNvSpPr/>
            <p:nvPr/>
          </p:nvSpPr>
          <p:spPr>
            <a:xfrm>
              <a:off x="75899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4" name="pl6223"/>
            <p:cNvSpPr/>
            <p:nvPr/>
          </p:nvSpPr>
          <p:spPr>
            <a:xfrm>
              <a:off x="7590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5" name="pl6224"/>
            <p:cNvSpPr/>
            <p:nvPr/>
          </p:nvSpPr>
          <p:spPr>
            <a:xfrm>
              <a:off x="7591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6" name="pl6225"/>
            <p:cNvSpPr/>
            <p:nvPr/>
          </p:nvSpPr>
          <p:spPr>
            <a:xfrm>
              <a:off x="75928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7" name="pl6226"/>
            <p:cNvSpPr/>
            <p:nvPr/>
          </p:nvSpPr>
          <p:spPr>
            <a:xfrm>
              <a:off x="75938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8" name="pl6227"/>
            <p:cNvSpPr/>
            <p:nvPr/>
          </p:nvSpPr>
          <p:spPr>
            <a:xfrm>
              <a:off x="75948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9" name="pl6228"/>
            <p:cNvSpPr/>
            <p:nvPr/>
          </p:nvSpPr>
          <p:spPr>
            <a:xfrm>
              <a:off x="7595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0" name="pl6229"/>
            <p:cNvSpPr/>
            <p:nvPr/>
          </p:nvSpPr>
          <p:spPr>
            <a:xfrm>
              <a:off x="75968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1" name="pl6230"/>
            <p:cNvSpPr/>
            <p:nvPr/>
          </p:nvSpPr>
          <p:spPr>
            <a:xfrm>
              <a:off x="75978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2" name="pl6231"/>
            <p:cNvSpPr/>
            <p:nvPr/>
          </p:nvSpPr>
          <p:spPr>
            <a:xfrm>
              <a:off x="75988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3" name="pl6232"/>
            <p:cNvSpPr/>
            <p:nvPr/>
          </p:nvSpPr>
          <p:spPr>
            <a:xfrm>
              <a:off x="75997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4" name="pl6233"/>
            <p:cNvSpPr/>
            <p:nvPr/>
          </p:nvSpPr>
          <p:spPr>
            <a:xfrm>
              <a:off x="7600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5" name="pl6234"/>
            <p:cNvSpPr/>
            <p:nvPr/>
          </p:nvSpPr>
          <p:spPr>
            <a:xfrm>
              <a:off x="76017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6" name="pl6235"/>
            <p:cNvSpPr/>
            <p:nvPr/>
          </p:nvSpPr>
          <p:spPr>
            <a:xfrm>
              <a:off x="76027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7" name="pl6236"/>
            <p:cNvSpPr/>
            <p:nvPr/>
          </p:nvSpPr>
          <p:spPr>
            <a:xfrm>
              <a:off x="76037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8" name="pl6237"/>
            <p:cNvSpPr/>
            <p:nvPr/>
          </p:nvSpPr>
          <p:spPr>
            <a:xfrm>
              <a:off x="7604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9" name="pl6238"/>
            <p:cNvSpPr/>
            <p:nvPr/>
          </p:nvSpPr>
          <p:spPr>
            <a:xfrm>
              <a:off x="7605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0" name="pl6239"/>
            <p:cNvSpPr/>
            <p:nvPr/>
          </p:nvSpPr>
          <p:spPr>
            <a:xfrm>
              <a:off x="76066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1" name="pl6240"/>
            <p:cNvSpPr/>
            <p:nvPr/>
          </p:nvSpPr>
          <p:spPr>
            <a:xfrm>
              <a:off x="76076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2" name="pl6241"/>
            <p:cNvSpPr/>
            <p:nvPr/>
          </p:nvSpPr>
          <p:spPr>
            <a:xfrm>
              <a:off x="76086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3" name="pl6242"/>
            <p:cNvSpPr/>
            <p:nvPr/>
          </p:nvSpPr>
          <p:spPr>
            <a:xfrm>
              <a:off x="7609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4" name="pl6243"/>
            <p:cNvSpPr/>
            <p:nvPr/>
          </p:nvSpPr>
          <p:spPr>
            <a:xfrm>
              <a:off x="76106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5" name="pl6244"/>
            <p:cNvSpPr/>
            <p:nvPr/>
          </p:nvSpPr>
          <p:spPr>
            <a:xfrm>
              <a:off x="76116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6" name="pl6245"/>
            <p:cNvSpPr/>
            <p:nvPr/>
          </p:nvSpPr>
          <p:spPr>
            <a:xfrm>
              <a:off x="76126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7" name="pl6246"/>
            <p:cNvSpPr/>
            <p:nvPr/>
          </p:nvSpPr>
          <p:spPr>
            <a:xfrm>
              <a:off x="76135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8" name="pl6247"/>
            <p:cNvSpPr/>
            <p:nvPr/>
          </p:nvSpPr>
          <p:spPr>
            <a:xfrm>
              <a:off x="7614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9" name="pl6248"/>
            <p:cNvSpPr/>
            <p:nvPr/>
          </p:nvSpPr>
          <p:spPr>
            <a:xfrm>
              <a:off x="76155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0" name="pl6249"/>
            <p:cNvSpPr/>
            <p:nvPr/>
          </p:nvSpPr>
          <p:spPr>
            <a:xfrm>
              <a:off x="76165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1" name="pl6250"/>
            <p:cNvSpPr/>
            <p:nvPr/>
          </p:nvSpPr>
          <p:spPr>
            <a:xfrm>
              <a:off x="76175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2" name="pl6251"/>
            <p:cNvSpPr/>
            <p:nvPr/>
          </p:nvSpPr>
          <p:spPr>
            <a:xfrm>
              <a:off x="7618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3" name="pl6252"/>
            <p:cNvSpPr/>
            <p:nvPr/>
          </p:nvSpPr>
          <p:spPr>
            <a:xfrm>
              <a:off x="7619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4" name="pl6253"/>
            <p:cNvSpPr/>
            <p:nvPr/>
          </p:nvSpPr>
          <p:spPr>
            <a:xfrm>
              <a:off x="76204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5" name="pl6254"/>
            <p:cNvSpPr/>
            <p:nvPr/>
          </p:nvSpPr>
          <p:spPr>
            <a:xfrm>
              <a:off x="76214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6" name="pl6255"/>
            <p:cNvSpPr/>
            <p:nvPr/>
          </p:nvSpPr>
          <p:spPr>
            <a:xfrm>
              <a:off x="76224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7" name="pl6256"/>
            <p:cNvSpPr/>
            <p:nvPr/>
          </p:nvSpPr>
          <p:spPr>
            <a:xfrm>
              <a:off x="7623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8" name="pl6257"/>
            <p:cNvSpPr/>
            <p:nvPr/>
          </p:nvSpPr>
          <p:spPr>
            <a:xfrm>
              <a:off x="76244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9" name="pl6258"/>
            <p:cNvSpPr/>
            <p:nvPr/>
          </p:nvSpPr>
          <p:spPr>
            <a:xfrm>
              <a:off x="76254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0" name="pl6259"/>
            <p:cNvSpPr/>
            <p:nvPr/>
          </p:nvSpPr>
          <p:spPr>
            <a:xfrm>
              <a:off x="76264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1" name="pl6260"/>
            <p:cNvSpPr/>
            <p:nvPr/>
          </p:nvSpPr>
          <p:spPr>
            <a:xfrm>
              <a:off x="7627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2" name="pl6261"/>
            <p:cNvSpPr/>
            <p:nvPr/>
          </p:nvSpPr>
          <p:spPr>
            <a:xfrm>
              <a:off x="7628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3" name="pl6262"/>
            <p:cNvSpPr/>
            <p:nvPr/>
          </p:nvSpPr>
          <p:spPr>
            <a:xfrm>
              <a:off x="76293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4" name="pl6263"/>
            <p:cNvSpPr/>
            <p:nvPr/>
          </p:nvSpPr>
          <p:spPr>
            <a:xfrm>
              <a:off x="76303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5" name="pl6264"/>
            <p:cNvSpPr/>
            <p:nvPr/>
          </p:nvSpPr>
          <p:spPr>
            <a:xfrm>
              <a:off x="76313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6" name="pl6265"/>
            <p:cNvSpPr/>
            <p:nvPr/>
          </p:nvSpPr>
          <p:spPr>
            <a:xfrm>
              <a:off x="7632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7" name="pl6266"/>
            <p:cNvSpPr/>
            <p:nvPr/>
          </p:nvSpPr>
          <p:spPr>
            <a:xfrm>
              <a:off x="7633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8" name="pl6267"/>
            <p:cNvSpPr/>
            <p:nvPr/>
          </p:nvSpPr>
          <p:spPr>
            <a:xfrm>
              <a:off x="76343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9" name="pl6268"/>
            <p:cNvSpPr/>
            <p:nvPr/>
          </p:nvSpPr>
          <p:spPr>
            <a:xfrm>
              <a:off x="76352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0" name="pl6269"/>
            <p:cNvSpPr/>
            <p:nvPr/>
          </p:nvSpPr>
          <p:spPr>
            <a:xfrm>
              <a:off x="76362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1" name="pl6270"/>
            <p:cNvSpPr/>
            <p:nvPr/>
          </p:nvSpPr>
          <p:spPr>
            <a:xfrm>
              <a:off x="7637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2" name="pl6271"/>
            <p:cNvSpPr/>
            <p:nvPr/>
          </p:nvSpPr>
          <p:spPr>
            <a:xfrm>
              <a:off x="76382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3" name="pl6272"/>
            <p:cNvSpPr/>
            <p:nvPr/>
          </p:nvSpPr>
          <p:spPr>
            <a:xfrm>
              <a:off x="76392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4" name="pl6273"/>
            <p:cNvSpPr/>
            <p:nvPr/>
          </p:nvSpPr>
          <p:spPr>
            <a:xfrm>
              <a:off x="76402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5" name="pl6274"/>
            <p:cNvSpPr/>
            <p:nvPr/>
          </p:nvSpPr>
          <p:spPr>
            <a:xfrm>
              <a:off x="7641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6" name="pl6275"/>
            <p:cNvSpPr/>
            <p:nvPr/>
          </p:nvSpPr>
          <p:spPr>
            <a:xfrm>
              <a:off x="7642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7" name="pl6276"/>
            <p:cNvSpPr/>
            <p:nvPr/>
          </p:nvSpPr>
          <p:spPr>
            <a:xfrm>
              <a:off x="76431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8" name="pl6277"/>
            <p:cNvSpPr/>
            <p:nvPr/>
          </p:nvSpPr>
          <p:spPr>
            <a:xfrm>
              <a:off x="76441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9" name="pl6278"/>
            <p:cNvSpPr/>
            <p:nvPr/>
          </p:nvSpPr>
          <p:spPr>
            <a:xfrm>
              <a:off x="76451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0" name="pl6279"/>
            <p:cNvSpPr/>
            <p:nvPr/>
          </p:nvSpPr>
          <p:spPr>
            <a:xfrm>
              <a:off x="7646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1" name="pl6280"/>
            <p:cNvSpPr/>
            <p:nvPr/>
          </p:nvSpPr>
          <p:spPr>
            <a:xfrm>
              <a:off x="76471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2" name="pl6281"/>
            <p:cNvSpPr/>
            <p:nvPr/>
          </p:nvSpPr>
          <p:spPr>
            <a:xfrm>
              <a:off x="76481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3" name="pl6282"/>
            <p:cNvSpPr/>
            <p:nvPr/>
          </p:nvSpPr>
          <p:spPr>
            <a:xfrm>
              <a:off x="76490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4" name="pl6283"/>
            <p:cNvSpPr/>
            <p:nvPr/>
          </p:nvSpPr>
          <p:spPr>
            <a:xfrm>
              <a:off x="76500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5" name="pl6284"/>
            <p:cNvSpPr/>
            <p:nvPr/>
          </p:nvSpPr>
          <p:spPr>
            <a:xfrm>
              <a:off x="7651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6" name="pl6285"/>
            <p:cNvSpPr/>
            <p:nvPr/>
          </p:nvSpPr>
          <p:spPr>
            <a:xfrm>
              <a:off x="76520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7" name="pl6286"/>
            <p:cNvSpPr/>
            <p:nvPr/>
          </p:nvSpPr>
          <p:spPr>
            <a:xfrm>
              <a:off x="76530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8" name="pl6287"/>
            <p:cNvSpPr/>
            <p:nvPr/>
          </p:nvSpPr>
          <p:spPr>
            <a:xfrm>
              <a:off x="76540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9" name="pl6288"/>
            <p:cNvSpPr/>
            <p:nvPr/>
          </p:nvSpPr>
          <p:spPr>
            <a:xfrm>
              <a:off x="7655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0" name="pl6289"/>
            <p:cNvSpPr/>
            <p:nvPr/>
          </p:nvSpPr>
          <p:spPr>
            <a:xfrm>
              <a:off x="7655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1" name="pl6290"/>
            <p:cNvSpPr/>
            <p:nvPr/>
          </p:nvSpPr>
          <p:spPr>
            <a:xfrm>
              <a:off x="76569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2" name="pl6291"/>
            <p:cNvSpPr/>
            <p:nvPr/>
          </p:nvSpPr>
          <p:spPr>
            <a:xfrm>
              <a:off x="76579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3" name="pl6292"/>
            <p:cNvSpPr/>
            <p:nvPr/>
          </p:nvSpPr>
          <p:spPr>
            <a:xfrm>
              <a:off x="76589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4" name="pl6293"/>
            <p:cNvSpPr/>
            <p:nvPr/>
          </p:nvSpPr>
          <p:spPr>
            <a:xfrm>
              <a:off x="7659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5" name="pl6294"/>
            <p:cNvSpPr/>
            <p:nvPr/>
          </p:nvSpPr>
          <p:spPr>
            <a:xfrm>
              <a:off x="76609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6" name="pl6295"/>
            <p:cNvSpPr/>
            <p:nvPr/>
          </p:nvSpPr>
          <p:spPr>
            <a:xfrm>
              <a:off x="76619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7" name="pl6296"/>
            <p:cNvSpPr/>
            <p:nvPr/>
          </p:nvSpPr>
          <p:spPr>
            <a:xfrm>
              <a:off x="76628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8" name="pl6297"/>
            <p:cNvSpPr/>
            <p:nvPr/>
          </p:nvSpPr>
          <p:spPr>
            <a:xfrm>
              <a:off x="76638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9" name="pl6298"/>
            <p:cNvSpPr/>
            <p:nvPr/>
          </p:nvSpPr>
          <p:spPr>
            <a:xfrm>
              <a:off x="7664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0" name="pl6299"/>
            <p:cNvSpPr/>
            <p:nvPr/>
          </p:nvSpPr>
          <p:spPr>
            <a:xfrm>
              <a:off x="76658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1" name="pl6300"/>
            <p:cNvSpPr/>
            <p:nvPr/>
          </p:nvSpPr>
          <p:spPr>
            <a:xfrm>
              <a:off x="76668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2" name="pl6301"/>
            <p:cNvSpPr/>
            <p:nvPr/>
          </p:nvSpPr>
          <p:spPr>
            <a:xfrm>
              <a:off x="76678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3" name="pl6302"/>
            <p:cNvSpPr/>
            <p:nvPr/>
          </p:nvSpPr>
          <p:spPr>
            <a:xfrm>
              <a:off x="7668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4" name="pl6303"/>
            <p:cNvSpPr/>
            <p:nvPr/>
          </p:nvSpPr>
          <p:spPr>
            <a:xfrm>
              <a:off x="7669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5" name="pl6304"/>
            <p:cNvSpPr/>
            <p:nvPr/>
          </p:nvSpPr>
          <p:spPr>
            <a:xfrm>
              <a:off x="76707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6" name="pl6305"/>
            <p:cNvSpPr/>
            <p:nvPr/>
          </p:nvSpPr>
          <p:spPr>
            <a:xfrm>
              <a:off x="76717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7" name="pl6306"/>
            <p:cNvSpPr/>
            <p:nvPr/>
          </p:nvSpPr>
          <p:spPr>
            <a:xfrm>
              <a:off x="76727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8" name="pl6307"/>
            <p:cNvSpPr/>
            <p:nvPr/>
          </p:nvSpPr>
          <p:spPr>
            <a:xfrm>
              <a:off x="7673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9" name="pl6308"/>
            <p:cNvSpPr/>
            <p:nvPr/>
          </p:nvSpPr>
          <p:spPr>
            <a:xfrm>
              <a:off x="76747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0" name="pl6309"/>
            <p:cNvSpPr/>
            <p:nvPr/>
          </p:nvSpPr>
          <p:spPr>
            <a:xfrm>
              <a:off x="76757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1" name="pl6310"/>
            <p:cNvSpPr/>
            <p:nvPr/>
          </p:nvSpPr>
          <p:spPr>
            <a:xfrm>
              <a:off x="76766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2" name="pl6311"/>
            <p:cNvSpPr/>
            <p:nvPr/>
          </p:nvSpPr>
          <p:spPr>
            <a:xfrm>
              <a:off x="76776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3" name="pl6312"/>
            <p:cNvSpPr/>
            <p:nvPr/>
          </p:nvSpPr>
          <p:spPr>
            <a:xfrm>
              <a:off x="7678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4" name="pl6313"/>
            <p:cNvSpPr/>
            <p:nvPr/>
          </p:nvSpPr>
          <p:spPr>
            <a:xfrm>
              <a:off x="76796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5" name="pl6314"/>
            <p:cNvSpPr/>
            <p:nvPr/>
          </p:nvSpPr>
          <p:spPr>
            <a:xfrm>
              <a:off x="76806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6" name="pl6315"/>
            <p:cNvSpPr/>
            <p:nvPr/>
          </p:nvSpPr>
          <p:spPr>
            <a:xfrm>
              <a:off x="76816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7" name="pl6316"/>
            <p:cNvSpPr/>
            <p:nvPr/>
          </p:nvSpPr>
          <p:spPr>
            <a:xfrm>
              <a:off x="7682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8" name="pl6317"/>
            <p:cNvSpPr/>
            <p:nvPr/>
          </p:nvSpPr>
          <p:spPr>
            <a:xfrm>
              <a:off x="7683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9" name="pl6318"/>
            <p:cNvSpPr/>
            <p:nvPr/>
          </p:nvSpPr>
          <p:spPr>
            <a:xfrm>
              <a:off x="76845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0" name="pl6319"/>
            <p:cNvSpPr/>
            <p:nvPr/>
          </p:nvSpPr>
          <p:spPr>
            <a:xfrm>
              <a:off x="76855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1" name="pl6320"/>
            <p:cNvSpPr/>
            <p:nvPr/>
          </p:nvSpPr>
          <p:spPr>
            <a:xfrm>
              <a:off x="76865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2" name="pl6321"/>
            <p:cNvSpPr/>
            <p:nvPr/>
          </p:nvSpPr>
          <p:spPr>
            <a:xfrm>
              <a:off x="7687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3" name="pl6322"/>
            <p:cNvSpPr/>
            <p:nvPr/>
          </p:nvSpPr>
          <p:spPr>
            <a:xfrm>
              <a:off x="76885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4" name="pl6323"/>
            <p:cNvSpPr/>
            <p:nvPr/>
          </p:nvSpPr>
          <p:spPr>
            <a:xfrm>
              <a:off x="76895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5" name="pl6324"/>
            <p:cNvSpPr/>
            <p:nvPr/>
          </p:nvSpPr>
          <p:spPr>
            <a:xfrm>
              <a:off x="76904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6" name="pl6325"/>
            <p:cNvSpPr/>
            <p:nvPr/>
          </p:nvSpPr>
          <p:spPr>
            <a:xfrm>
              <a:off x="76914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7" name="pl6326"/>
            <p:cNvSpPr/>
            <p:nvPr/>
          </p:nvSpPr>
          <p:spPr>
            <a:xfrm>
              <a:off x="7692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8" name="pl6327"/>
            <p:cNvSpPr/>
            <p:nvPr/>
          </p:nvSpPr>
          <p:spPr>
            <a:xfrm>
              <a:off x="76934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9" name="pl6328"/>
            <p:cNvSpPr/>
            <p:nvPr/>
          </p:nvSpPr>
          <p:spPr>
            <a:xfrm>
              <a:off x="76944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0" name="pl6329"/>
            <p:cNvSpPr/>
            <p:nvPr/>
          </p:nvSpPr>
          <p:spPr>
            <a:xfrm>
              <a:off x="76954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1" name="pl6330"/>
            <p:cNvSpPr/>
            <p:nvPr/>
          </p:nvSpPr>
          <p:spPr>
            <a:xfrm>
              <a:off x="7696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2" name="pl6331"/>
            <p:cNvSpPr/>
            <p:nvPr/>
          </p:nvSpPr>
          <p:spPr>
            <a:xfrm>
              <a:off x="7697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3" name="pl6332"/>
            <p:cNvSpPr/>
            <p:nvPr/>
          </p:nvSpPr>
          <p:spPr>
            <a:xfrm>
              <a:off x="76983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4" name="pl6333"/>
            <p:cNvSpPr/>
            <p:nvPr/>
          </p:nvSpPr>
          <p:spPr>
            <a:xfrm>
              <a:off x="76993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5" name="pl6334"/>
            <p:cNvSpPr/>
            <p:nvPr/>
          </p:nvSpPr>
          <p:spPr>
            <a:xfrm>
              <a:off x="77003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6" name="pl6335"/>
            <p:cNvSpPr/>
            <p:nvPr/>
          </p:nvSpPr>
          <p:spPr>
            <a:xfrm>
              <a:off x="7701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7" name="pl6336"/>
            <p:cNvSpPr/>
            <p:nvPr/>
          </p:nvSpPr>
          <p:spPr>
            <a:xfrm>
              <a:off x="77023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8" name="pl6337"/>
            <p:cNvSpPr/>
            <p:nvPr/>
          </p:nvSpPr>
          <p:spPr>
            <a:xfrm>
              <a:off x="77033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9" name="pl6338"/>
            <p:cNvSpPr/>
            <p:nvPr/>
          </p:nvSpPr>
          <p:spPr>
            <a:xfrm>
              <a:off x="77042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0" name="pl6339"/>
            <p:cNvSpPr/>
            <p:nvPr/>
          </p:nvSpPr>
          <p:spPr>
            <a:xfrm>
              <a:off x="77052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1" name="pl6340"/>
            <p:cNvSpPr/>
            <p:nvPr/>
          </p:nvSpPr>
          <p:spPr>
            <a:xfrm>
              <a:off x="7706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2" name="pl6341"/>
            <p:cNvSpPr/>
            <p:nvPr/>
          </p:nvSpPr>
          <p:spPr>
            <a:xfrm>
              <a:off x="77072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3" name="pl6342"/>
            <p:cNvSpPr/>
            <p:nvPr/>
          </p:nvSpPr>
          <p:spPr>
            <a:xfrm>
              <a:off x="77082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4" name="pl6343"/>
            <p:cNvSpPr/>
            <p:nvPr/>
          </p:nvSpPr>
          <p:spPr>
            <a:xfrm>
              <a:off x="77092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5" name="pl6344"/>
            <p:cNvSpPr/>
            <p:nvPr/>
          </p:nvSpPr>
          <p:spPr>
            <a:xfrm>
              <a:off x="7710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6" name="pl6345"/>
            <p:cNvSpPr/>
            <p:nvPr/>
          </p:nvSpPr>
          <p:spPr>
            <a:xfrm>
              <a:off x="7711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7" name="pl6346"/>
            <p:cNvSpPr/>
            <p:nvPr/>
          </p:nvSpPr>
          <p:spPr>
            <a:xfrm>
              <a:off x="77121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8" name="pl6347"/>
            <p:cNvSpPr/>
            <p:nvPr/>
          </p:nvSpPr>
          <p:spPr>
            <a:xfrm>
              <a:off x="77131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9" name="pl6348"/>
            <p:cNvSpPr/>
            <p:nvPr/>
          </p:nvSpPr>
          <p:spPr>
            <a:xfrm>
              <a:off x="77141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0" name="pl6349"/>
            <p:cNvSpPr/>
            <p:nvPr/>
          </p:nvSpPr>
          <p:spPr>
            <a:xfrm>
              <a:off x="7715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1" name="pl6350"/>
            <p:cNvSpPr/>
            <p:nvPr/>
          </p:nvSpPr>
          <p:spPr>
            <a:xfrm>
              <a:off x="77161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2" name="pl6351"/>
            <p:cNvSpPr/>
            <p:nvPr/>
          </p:nvSpPr>
          <p:spPr>
            <a:xfrm>
              <a:off x="77171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3" name="pl6352"/>
            <p:cNvSpPr/>
            <p:nvPr/>
          </p:nvSpPr>
          <p:spPr>
            <a:xfrm>
              <a:off x="77180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4" name="pl6353"/>
            <p:cNvSpPr/>
            <p:nvPr/>
          </p:nvSpPr>
          <p:spPr>
            <a:xfrm>
              <a:off x="77190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5" name="pl6354"/>
            <p:cNvSpPr/>
            <p:nvPr/>
          </p:nvSpPr>
          <p:spPr>
            <a:xfrm>
              <a:off x="7720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6" name="pl6355"/>
            <p:cNvSpPr/>
            <p:nvPr/>
          </p:nvSpPr>
          <p:spPr>
            <a:xfrm>
              <a:off x="77210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7" name="pl6356"/>
            <p:cNvSpPr/>
            <p:nvPr/>
          </p:nvSpPr>
          <p:spPr>
            <a:xfrm>
              <a:off x="77220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8" name="pl6357"/>
            <p:cNvSpPr/>
            <p:nvPr/>
          </p:nvSpPr>
          <p:spPr>
            <a:xfrm>
              <a:off x="77230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9" name="pl6358"/>
            <p:cNvSpPr/>
            <p:nvPr/>
          </p:nvSpPr>
          <p:spPr>
            <a:xfrm>
              <a:off x="7724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0" name="pl6359"/>
            <p:cNvSpPr/>
            <p:nvPr/>
          </p:nvSpPr>
          <p:spPr>
            <a:xfrm>
              <a:off x="7724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1" name="pl6360"/>
            <p:cNvSpPr/>
            <p:nvPr/>
          </p:nvSpPr>
          <p:spPr>
            <a:xfrm>
              <a:off x="77259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2" name="pl6361"/>
            <p:cNvSpPr/>
            <p:nvPr/>
          </p:nvSpPr>
          <p:spPr>
            <a:xfrm>
              <a:off x="77269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3" name="pl6362"/>
            <p:cNvSpPr/>
            <p:nvPr/>
          </p:nvSpPr>
          <p:spPr>
            <a:xfrm>
              <a:off x="77279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4" name="pl6363"/>
            <p:cNvSpPr/>
            <p:nvPr/>
          </p:nvSpPr>
          <p:spPr>
            <a:xfrm>
              <a:off x="7728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5" name="pl6364"/>
            <p:cNvSpPr/>
            <p:nvPr/>
          </p:nvSpPr>
          <p:spPr>
            <a:xfrm>
              <a:off x="77299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6" name="pl6365"/>
            <p:cNvSpPr/>
            <p:nvPr/>
          </p:nvSpPr>
          <p:spPr>
            <a:xfrm>
              <a:off x="77309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7" name="pl6366"/>
            <p:cNvSpPr/>
            <p:nvPr/>
          </p:nvSpPr>
          <p:spPr>
            <a:xfrm>
              <a:off x="77318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8" name="pl6367"/>
            <p:cNvSpPr/>
            <p:nvPr/>
          </p:nvSpPr>
          <p:spPr>
            <a:xfrm>
              <a:off x="77328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9" name="pl6368"/>
            <p:cNvSpPr/>
            <p:nvPr/>
          </p:nvSpPr>
          <p:spPr>
            <a:xfrm>
              <a:off x="77338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0" name="pl6369"/>
            <p:cNvSpPr/>
            <p:nvPr/>
          </p:nvSpPr>
          <p:spPr>
            <a:xfrm>
              <a:off x="77348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1" name="pl6370"/>
            <p:cNvSpPr/>
            <p:nvPr/>
          </p:nvSpPr>
          <p:spPr>
            <a:xfrm>
              <a:off x="77358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2" name="pl6371"/>
            <p:cNvSpPr/>
            <p:nvPr/>
          </p:nvSpPr>
          <p:spPr>
            <a:xfrm>
              <a:off x="77368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3" name="pl6372"/>
            <p:cNvSpPr/>
            <p:nvPr/>
          </p:nvSpPr>
          <p:spPr>
            <a:xfrm>
              <a:off x="7737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4" name="pl6373"/>
            <p:cNvSpPr/>
            <p:nvPr/>
          </p:nvSpPr>
          <p:spPr>
            <a:xfrm>
              <a:off x="7738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5" name="pl6374"/>
            <p:cNvSpPr/>
            <p:nvPr/>
          </p:nvSpPr>
          <p:spPr>
            <a:xfrm>
              <a:off x="77397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6" name="pl6375"/>
            <p:cNvSpPr/>
            <p:nvPr/>
          </p:nvSpPr>
          <p:spPr>
            <a:xfrm>
              <a:off x="77407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7" name="pl6376"/>
            <p:cNvSpPr/>
            <p:nvPr/>
          </p:nvSpPr>
          <p:spPr>
            <a:xfrm>
              <a:off x="77417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8" name="pl6377"/>
            <p:cNvSpPr/>
            <p:nvPr/>
          </p:nvSpPr>
          <p:spPr>
            <a:xfrm>
              <a:off x="7742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9" name="pl6378"/>
            <p:cNvSpPr/>
            <p:nvPr/>
          </p:nvSpPr>
          <p:spPr>
            <a:xfrm>
              <a:off x="77437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0" name="pl6379"/>
            <p:cNvSpPr/>
            <p:nvPr/>
          </p:nvSpPr>
          <p:spPr>
            <a:xfrm>
              <a:off x="77447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1" name="pl6380"/>
            <p:cNvSpPr/>
            <p:nvPr/>
          </p:nvSpPr>
          <p:spPr>
            <a:xfrm>
              <a:off x="77456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2" name="pl6381"/>
            <p:cNvSpPr/>
            <p:nvPr/>
          </p:nvSpPr>
          <p:spPr>
            <a:xfrm>
              <a:off x="77466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3" name="pl6382"/>
            <p:cNvSpPr/>
            <p:nvPr/>
          </p:nvSpPr>
          <p:spPr>
            <a:xfrm>
              <a:off x="7747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4" name="pl6383"/>
            <p:cNvSpPr/>
            <p:nvPr/>
          </p:nvSpPr>
          <p:spPr>
            <a:xfrm>
              <a:off x="77486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5" name="pl6384"/>
            <p:cNvSpPr/>
            <p:nvPr/>
          </p:nvSpPr>
          <p:spPr>
            <a:xfrm>
              <a:off x="77496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6" name="pl6385"/>
            <p:cNvSpPr/>
            <p:nvPr/>
          </p:nvSpPr>
          <p:spPr>
            <a:xfrm>
              <a:off x="77506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7" name="pl6386"/>
            <p:cNvSpPr/>
            <p:nvPr/>
          </p:nvSpPr>
          <p:spPr>
            <a:xfrm>
              <a:off x="7751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8" name="pl6387"/>
            <p:cNvSpPr/>
            <p:nvPr/>
          </p:nvSpPr>
          <p:spPr>
            <a:xfrm>
              <a:off x="7752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9" name="pl6388"/>
            <p:cNvSpPr/>
            <p:nvPr/>
          </p:nvSpPr>
          <p:spPr>
            <a:xfrm>
              <a:off x="77535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0" name="pl6389"/>
            <p:cNvSpPr/>
            <p:nvPr/>
          </p:nvSpPr>
          <p:spPr>
            <a:xfrm>
              <a:off x="77545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1" name="pl6390"/>
            <p:cNvSpPr/>
            <p:nvPr/>
          </p:nvSpPr>
          <p:spPr>
            <a:xfrm>
              <a:off x="77555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2" name="pl6391"/>
            <p:cNvSpPr/>
            <p:nvPr/>
          </p:nvSpPr>
          <p:spPr>
            <a:xfrm>
              <a:off x="7756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3" name="pl6392"/>
            <p:cNvSpPr/>
            <p:nvPr/>
          </p:nvSpPr>
          <p:spPr>
            <a:xfrm>
              <a:off x="77575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4" name="pl6393"/>
            <p:cNvSpPr/>
            <p:nvPr/>
          </p:nvSpPr>
          <p:spPr>
            <a:xfrm>
              <a:off x="77585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5" name="pl6394"/>
            <p:cNvSpPr/>
            <p:nvPr/>
          </p:nvSpPr>
          <p:spPr>
            <a:xfrm>
              <a:off x="77594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6" name="pl6395"/>
            <p:cNvSpPr/>
            <p:nvPr/>
          </p:nvSpPr>
          <p:spPr>
            <a:xfrm>
              <a:off x="77604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7" name="pl6396"/>
            <p:cNvSpPr/>
            <p:nvPr/>
          </p:nvSpPr>
          <p:spPr>
            <a:xfrm>
              <a:off x="7761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8" name="pl6397"/>
            <p:cNvSpPr/>
            <p:nvPr/>
          </p:nvSpPr>
          <p:spPr>
            <a:xfrm>
              <a:off x="77624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9" name="pl6398"/>
            <p:cNvSpPr/>
            <p:nvPr/>
          </p:nvSpPr>
          <p:spPr>
            <a:xfrm>
              <a:off x="77634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0" name="pl6399"/>
            <p:cNvSpPr/>
            <p:nvPr/>
          </p:nvSpPr>
          <p:spPr>
            <a:xfrm>
              <a:off x="77644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1" name="pl6400"/>
            <p:cNvSpPr/>
            <p:nvPr/>
          </p:nvSpPr>
          <p:spPr>
            <a:xfrm>
              <a:off x="7765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2" name="pl6401"/>
            <p:cNvSpPr/>
            <p:nvPr/>
          </p:nvSpPr>
          <p:spPr>
            <a:xfrm>
              <a:off x="7766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3" name="pl6402"/>
            <p:cNvSpPr/>
            <p:nvPr/>
          </p:nvSpPr>
          <p:spPr>
            <a:xfrm>
              <a:off x="77673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4" name="pl6403"/>
            <p:cNvSpPr/>
            <p:nvPr/>
          </p:nvSpPr>
          <p:spPr>
            <a:xfrm>
              <a:off x="77683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5" name="pl6404"/>
            <p:cNvSpPr/>
            <p:nvPr/>
          </p:nvSpPr>
          <p:spPr>
            <a:xfrm>
              <a:off x="77693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6" name="pl6405"/>
            <p:cNvSpPr/>
            <p:nvPr/>
          </p:nvSpPr>
          <p:spPr>
            <a:xfrm>
              <a:off x="7770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7" name="pl6406"/>
            <p:cNvSpPr/>
            <p:nvPr/>
          </p:nvSpPr>
          <p:spPr>
            <a:xfrm>
              <a:off x="77713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8" name="pl6407"/>
            <p:cNvSpPr/>
            <p:nvPr/>
          </p:nvSpPr>
          <p:spPr>
            <a:xfrm>
              <a:off x="77723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9" name="pl6408"/>
            <p:cNvSpPr/>
            <p:nvPr/>
          </p:nvSpPr>
          <p:spPr>
            <a:xfrm>
              <a:off x="77732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0" name="pl6409"/>
            <p:cNvSpPr/>
            <p:nvPr/>
          </p:nvSpPr>
          <p:spPr>
            <a:xfrm>
              <a:off x="77742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1" name="pl6410"/>
            <p:cNvSpPr/>
            <p:nvPr/>
          </p:nvSpPr>
          <p:spPr>
            <a:xfrm>
              <a:off x="7775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2" name="pl6411"/>
            <p:cNvSpPr/>
            <p:nvPr/>
          </p:nvSpPr>
          <p:spPr>
            <a:xfrm>
              <a:off x="77762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3" name="pl6412"/>
            <p:cNvSpPr/>
            <p:nvPr/>
          </p:nvSpPr>
          <p:spPr>
            <a:xfrm>
              <a:off x="77772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4" name="pl6413"/>
            <p:cNvSpPr/>
            <p:nvPr/>
          </p:nvSpPr>
          <p:spPr>
            <a:xfrm>
              <a:off x="77782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5" name="pl6414"/>
            <p:cNvSpPr/>
            <p:nvPr/>
          </p:nvSpPr>
          <p:spPr>
            <a:xfrm>
              <a:off x="77792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6" name="pl6415"/>
            <p:cNvSpPr/>
            <p:nvPr/>
          </p:nvSpPr>
          <p:spPr>
            <a:xfrm>
              <a:off x="7780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7" name="pl6416"/>
            <p:cNvSpPr/>
            <p:nvPr/>
          </p:nvSpPr>
          <p:spPr>
            <a:xfrm>
              <a:off x="77811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8" name="pl6417"/>
            <p:cNvSpPr/>
            <p:nvPr/>
          </p:nvSpPr>
          <p:spPr>
            <a:xfrm>
              <a:off x="77821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9" name="pl6418"/>
            <p:cNvSpPr/>
            <p:nvPr/>
          </p:nvSpPr>
          <p:spPr>
            <a:xfrm>
              <a:off x="77831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0" name="pl6419"/>
            <p:cNvSpPr/>
            <p:nvPr/>
          </p:nvSpPr>
          <p:spPr>
            <a:xfrm>
              <a:off x="7784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1" name="pl6420"/>
            <p:cNvSpPr/>
            <p:nvPr/>
          </p:nvSpPr>
          <p:spPr>
            <a:xfrm>
              <a:off x="77851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2" name="pl6421"/>
            <p:cNvSpPr/>
            <p:nvPr/>
          </p:nvSpPr>
          <p:spPr>
            <a:xfrm>
              <a:off x="77861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3" name="pl6422"/>
            <p:cNvSpPr/>
            <p:nvPr/>
          </p:nvSpPr>
          <p:spPr>
            <a:xfrm>
              <a:off x="77870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4" name="pl6423"/>
            <p:cNvSpPr/>
            <p:nvPr/>
          </p:nvSpPr>
          <p:spPr>
            <a:xfrm>
              <a:off x="7788083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5" name="pl6424"/>
            <p:cNvSpPr/>
            <p:nvPr/>
          </p:nvSpPr>
          <p:spPr>
            <a:xfrm>
              <a:off x="7789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6" name="pl6425"/>
            <p:cNvSpPr/>
            <p:nvPr/>
          </p:nvSpPr>
          <p:spPr>
            <a:xfrm>
              <a:off x="7790054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7" name="pl6426"/>
            <p:cNvSpPr/>
            <p:nvPr/>
          </p:nvSpPr>
          <p:spPr>
            <a:xfrm>
              <a:off x="77910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8" name="pl6427"/>
            <p:cNvSpPr/>
            <p:nvPr/>
          </p:nvSpPr>
          <p:spPr>
            <a:xfrm>
              <a:off x="77920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9" name="pl6428"/>
            <p:cNvSpPr/>
            <p:nvPr/>
          </p:nvSpPr>
          <p:spPr>
            <a:xfrm>
              <a:off x="7793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0" name="pl6429"/>
            <p:cNvSpPr/>
            <p:nvPr/>
          </p:nvSpPr>
          <p:spPr>
            <a:xfrm>
              <a:off x="7793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1" name="pl6430"/>
            <p:cNvSpPr/>
            <p:nvPr/>
          </p:nvSpPr>
          <p:spPr>
            <a:xfrm>
              <a:off x="77949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2" name="pl6431"/>
            <p:cNvSpPr/>
            <p:nvPr/>
          </p:nvSpPr>
          <p:spPr>
            <a:xfrm>
              <a:off x="77959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3" name="pl6432"/>
            <p:cNvSpPr/>
            <p:nvPr/>
          </p:nvSpPr>
          <p:spPr>
            <a:xfrm>
              <a:off x="77969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4" name="pl6433"/>
            <p:cNvSpPr/>
            <p:nvPr/>
          </p:nvSpPr>
          <p:spPr>
            <a:xfrm>
              <a:off x="7797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5" name="pl6434"/>
            <p:cNvSpPr/>
            <p:nvPr/>
          </p:nvSpPr>
          <p:spPr>
            <a:xfrm>
              <a:off x="77989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6" name="pl6435"/>
            <p:cNvSpPr/>
            <p:nvPr/>
          </p:nvSpPr>
          <p:spPr>
            <a:xfrm>
              <a:off x="77999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7" name="pl6436"/>
            <p:cNvSpPr/>
            <p:nvPr/>
          </p:nvSpPr>
          <p:spPr>
            <a:xfrm>
              <a:off x="78008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8" name="pl6437"/>
            <p:cNvSpPr/>
            <p:nvPr/>
          </p:nvSpPr>
          <p:spPr>
            <a:xfrm>
              <a:off x="78018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9" name="pl6438"/>
            <p:cNvSpPr/>
            <p:nvPr/>
          </p:nvSpPr>
          <p:spPr>
            <a:xfrm>
              <a:off x="78028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0" name="pl6439"/>
            <p:cNvSpPr/>
            <p:nvPr/>
          </p:nvSpPr>
          <p:spPr>
            <a:xfrm>
              <a:off x="78038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1" name="pl6440"/>
            <p:cNvSpPr/>
            <p:nvPr/>
          </p:nvSpPr>
          <p:spPr>
            <a:xfrm>
              <a:off x="78048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2" name="pl6441"/>
            <p:cNvSpPr/>
            <p:nvPr/>
          </p:nvSpPr>
          <p:spPr>
            <a:xfrm>
              <a:off x="78058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3" name="pl6442"/>
            <p:cNvSpPr/>
            <p:nvPr/>
          </p:nvSpPr>
          <p:spPr>
            <a:xfrm>
              <a:off x="7806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4" name="pl6443"/>
            <p:cNvSpPr/>
            <p:nvPr/>
          </p:nvSpPr>
          <p:spPr>
            <a:xfrm>
              <a:off x="7807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5" name="pl6444"/>
            <p:cNvSpPr/>
            <p:nvPr/>
          </p:nvSpPr>
          <p:spPr>
            <a:xfrm>
              <a:off x="78087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6" name="pl6445"/>
            <p:cNvSpPr/>
            <p:nvPr/>
          </p:nvSpPr>
          <p:spPr>
            <a:xfrm>
              <a:off x="78097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7" name="pl6446"/>
            <p:cNvSpPr/>
            <p:nvPr/>
          </p:nvSpPr>
          <p:spPr>
            <a:xfrm>
              <a:off x="78107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8" name="pl6447"/>
            <p:cNvSpPr/>
            <p:nvPr/>
          </p:nvSpPr>
          <p:spPr>
            <a:xfrm>
              <a:off x="7811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9" name="pl6448"/>
            <p:cNvSpPr/>
            <p:nvPr/>
          </p:nvSpPr>
          <p:spPr>
            <a:xfrm>
              <a:off x="78127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0" name="pl6449"/>
            <p:cNvSpPr/>
            <p:nvPr/>
          </p:nvSpPr>
          <p:spPr>
            <a:xfrm>
              <a:off x="78137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1" name="pl6450"/>
            <p:cNvSpPr/>
            <p:nvPr/>
          </p:nvSpPr>
          <p:spPr>
            <a:xfrm>
              <a:off x="78146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2" name="pl6451"/>
            <p:cNvSpPr/>
            <p:nvPr/>
          </p:nvSpPr>
          <p:spPr>
            <a:xfrm>
              <a:off x="78156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3" name="pl6452"/>
            <p:cNvSpPr/>
            <p:nvPr/>
          </p:nvSpPr>
          <p:spPr>
            <a:xfrm>
              <a:off x="7816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4" name="pl6453"/>
            <p:cNvSpPr/>
            <p:nvPr/>
          </p:nvSpPr>
          <p:spPr>
            <a:xfrm>
              <a:off x="78176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5" name="pl6454"/>
            <p:cNvSpPr/>
            <p:nvPr/>
          </p:nvSpPr>
          <p:spPr>
            <a:xfrm>
              <a:off x="78186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6" name="pl6455"/>
            <p:cNvSpPr/>
            <p:nvPr/>
          </p:nvSpPr>
          <p:spPr>
            <a:xfrm>
              <a:off x="78196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7" name="pl6456"/>
            <p:cNvSpPr/>
            <p:nvPr/>
          </p:nvSpPr>
          <p:spPr>
            <a:xfrm>
              <a:off x="7820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8" name="pl6457"/>
            <p:cNvSpPr/>
            <p:nvPr/>
          </p:nvSpPr>
          <p:spPr>
            <a:xfrm>
              <a:off x="7821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9" name="pl6458"/>
            <p:cNvSpPr/>
            <p:nvPr/>
          </p:nvSpPr>
          <p:spPr>
            <a:xfrm>
              <a:off x="78225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0" name="pl6459"/>
            <p:cNvSpPr/>
            <p:nvPr/>
          </p:nvSpPr>
          <p:spPr>
            <a:xfrm>
              <a:off x="78235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1" name="pl6460"/>
            <p:cNvSpPr/>
            <p:nvPr/>
          </p:nvSpPr>
          <p:spPr>
            <a:xfrm>
              <a:off x="78245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2" name="pl6461"/>
            <p:cNvSpPr/>
            <p:nvPr/>
          </p:nvSpPr>
          <p:spPr>
            <a:xfrm>
              <a:off x="7825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3" name="pl6462"/>
            <p:cNvSpPr/>
            <p:nvPr/>
          </p:nvSpPr>
          <p:spPr>
            <a:xfrm>
              <a:off x="78265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4" name="pl6463"/>
            <p:cNvSpPr/>
            <p:nvPr/>
          </p:nvSpPr>
          <p:spPr>
            <a:xfrm>
              <a:off x="78275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5" name="pl6464"/>
            <p:cNvSpPr/>
            <p:nvPr/>
          </p:nvSpPr>
          <p:spPr>
            <a:xfrm>
              <a:off x="78285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6" name="pl6465"/>
            <p:cNvSpPr/>
            <p:nvPr/>
          </p:nvSpPr>
          <p:spPr>
            <a:xfrm>
              <a:off x="7829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7" name="pl6466"/>
            <p:cNvSpPr/>
            <p:nvPr/>
          </p:nvSpPr>
          <p:spPr>
            <a:xfrm>
              <a:off x="7830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8" name="pl6467"/>
            <p:cNvSpPr/>
            <p:nvPr/>
          </p:nvSpPr>
          <p:spPr>
            <a:xfrm>
              <a:off x="78314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9" name="pl6468"/>
            <p:cNvSpPr/>
            <p:nvPr/>
          </p:nvSpPr>
          <p:spPr>
            <a:xfrm>
              <a:off x="78324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0" name="pl6469"/>
            <p:cNvSpPr/>
            <p:nvPr/>
          </p:nvSpPr>
          <p:spPr>
            <a:xfrm>
              <a:off x="78334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1" name="pl6470"/>
            <p:cNvSpPr/>
            <p:nvPr/>
          </p:nvSpPr>
          <p:spPr>
            <a:xfrm>
              <a:off x="7834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2" name="pl6471"/>
            <p:cNvSpPr/>
            <p:nvPr/>
          </p:nvSpPr>
          <p:spPr>
            <a:xfrm>
              <a:off x="78354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3" name="pl6472"/>
            <p:cNvSpPr/>
            <p:nvPr/>
          </p:nvSpPr>
          <p:spPr>
            <a:xfrm>
              <a:off x="78363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4" name="pl6473"/>
            <p:cNvSpPr/>
            <p:nvPr/>
          </p:nvSpPr>
          <p:spPr>
            <a:xfrm>
              <a:off x="78373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5" name="pl6474"/>
            <p:cNvSpPr/>
            <p:nvPr/>
          </p:nvSpPr>
          <p:spPr>
            <a:xfrm>
              <a:off x="78383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6" name="pl6475"/>
            <p:cNvSpPr/>
            <p:nvPr/>
          </p:nvSpPr>
          <p:spPr>
            <a:xfrm>
              <a:off x="7839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7" name="pl6476"/>
            <p:cNvSpPr/>
            <p:nvPr/>
          </p:nvSpPr>
          <p:spPr>
            <a:xfrm>
              <a:off x="78403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8" name="pl6477"/>
            <p:cNvSpPr/>
            <p:nvPr/>
          </p:nvSpPr>
          <p:spPr>
            <a:xfrm>
              <a:off x="78413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9" name="pl6478"/>
            <p:cNvSpPr/>
            <p:nvPr/>
          </p:nvSpPr>
          <p:spPr>
            <a:xfrm>
              <a:off x="78423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0" name="pl6479"/>
            <p:cNvSpPr/>
            <p:nvPr/>
          </p:nvSpPr>
          <p:spPr>
            <a:xfrm>
              <a:off x="7843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1" name="pl6480"/>
            <p:cNvSpPr/>
            <p:nvPr/>
          </p:nvSpPr>
          <p:spPr>
            <a:xfrm>
              <a:off x="7844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2" name="pl6481"/>
            <p:cNvSpPr/>
            <p:nvPr/>
          </p:nvSpPr>
          <p:spPr>
            <a:xfrm>
              <a:off x="78452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3" name="pl6482"/>
            <p:cNvSpPr/>
            <p:nvPr/>
          </p:nvSpPr>
          <p:spPr>
            <a:xfrm>
              <a:off x="78462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4" name="pl6483"/>
            <p:cNvSpPr/>
            <p:nvPr/>
          </p:nvSpPr>
          <p:spPr>
            <a:xfrm>
              <a:off x="78472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5" name="pl6484"/>
            <p:cNvSpPr/>
            <p:nvPr/>
          </p:nvSpPr>
          <p:spPr>
            <a:xfrm>
              <a:off x="7848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6" name="pl6485"/>
            <p:cNvSpPr/>
            <p:nvPr/>
          </p:nvSpPr>
          <p:spPr>
            <a:xfrm>
              <a:off x="78492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7" name="pl6486"/>
            <p:cNvSpPr/>
            <p:nvPr/>
          </p:nvSpPr>
          <p:spPr>
            <a:xfrm>
              <a:off x="78501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8" name="pl6487"/>
            <p:cNvSpPr/>
            <p:nvPr/>
          </p:nvSpPr>
          <p:spPr>
            <a:xfrm>
              <a:off x="78511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9" name="pl6488"/>
            <p:cNvSpPr/>
            <p:nvPr/>
          </p:nvSpPr>
          <p:spPr>
            <a:xfrm>
              <a:off x="78521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0" name="pl6489"/>
            <p:cNvSpPr/>
            <p:nvPr/>
          </p:nvSpPr>
          <p:spPr>
            <a:xfrm>
              <a:off x="7853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1" name="pl6490"/>
            <p:cNvSpPr/>
            <p:nvPr/>
          </p:nvSpPr>
          <p:spPr>
            <a:xfrm>
              <a:off x="78541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2" name="pl6491"/>
            <p:cNvSpPr/>
            <p:nvPr/>
          </p:nvSpPr>
          <p:spPr>
            <a:xfrm>
              <a:off x="78551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3" name="pl6492"/>
            <p:cNvSpPr/>
            <p:nvPr/>
          </p:nvSpPr>
          <p:spPr>
            <a:xfrm>
              <a:off x="78561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4" name="pl6493"/>
            <p:cNvSpPr/>
            <p:nvPr/>
          </p:nvSpPr>
          <p:spPr>
            <a:xfrm>
              <a:off x="7857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5" name="pl6494"/>
            <p:cNvSpPr/>
            <p:nvPr/>
          </p:nvSpPr>
          <p:spPr>
            <a:xfrm>
              <a:off x="7858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6" name="pl6495"/>
            <p:cNvSpPr/>
            <p:nvPr/>
          </p:nvSpPr>
          <p:spPr>
            <a:xfrm>
              <a:off x="78590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7" name="pl6496"/>
            <p:cNvSpPr/>
            <p:nvPr/>
          </p:nvSpPr>
          <p:spPr>
            <a:xfrm>
              <a:off x="78600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8" name="pl6497"/>
            <p:cNvSpPr/>
            <p:nvPr/>
          </p:nvSpPr>
          <p:spPr>
            <a:xfrm>
              <a:off x="78610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9" name="pl6498"/>
            <p:cNvSpPr/>
            <p:nvPr/>
          </p:nvSpPr>
          <p:spPr>
            <a:xfrm>
              <a:off x="78620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0" name="pl6499"/>
            <p:cNvSpPr/>
            <p:nvPr/>
          </p:nvSpPr>
          <p:spPr>
            <a:xfrm>
              <a:off x="78630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1" name="pl6500"/>
            <p:cNvSpPr/>
            <p:nvPr/>
          </p:nvSpPr>
          <p:spPr>
            <a:xfrm>
              <a:off x="78639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2" name="pl6501"/>
            <p:cNvSpPr/>
            <p:nvPr/>
          </p:nvSpPr>
          <p:spPr>
            <a:xfrm>
              <a:off x="78649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3" name="pl6502"/>
            <p:cNvSpPr/>
            <p:nvPr/>
          </p:nvSpPr>
          <p:spPr>
            <a:xfrm>
              <a:off x="78659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4" name="pl6503"/>
            <p:cNvSpPr/>
            <p:nvPr/>
          </p:nvSpPr>
          <p:spPr>
            <a:xfrm>
              <a:off x="78669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5" name="pl6504"/>
            <p:cNvSpPr/>
            <p:nvPr/>
          </p:nvSpPr>
          <p:spPr>
            <a:xfrm>
              <a:off x="78679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6" name="pl6505"/>
            <p:cNvSpPr/>
            <p:nvPr/>
          </p:nvSpPr>
          <p:spPr>
            <a:xfrm>
              <a:off x="78689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7" name="pl6506"/>
            <p:cNvSpPr/>
            <p:nvPr/>
          </p:nvSpPr>
          <p:spPr>
            <a:xfrm>
              <a:off x="78699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8" name="pl6507"/>
            <p:cNvSpPr/>
            <p:nvPr/>
          </p:nvSpPr>
          <p:spPr>
            <a:xfrm>
              <a:off x="78708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9" name="pl6508"/>
            <p:cNvSpPr/>
            <p:nvPr/>
          </p:nvSpPr>
          <p:spPr>
            <a:xfrm>
              <a:off x="78718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0" name="pl6509"/>
            <p:cNvSpPr/>
            <p:nvPr/>
          </p:nvSpPr>
          <p:spPr>
            <a:xfrm>
              <a:off x="78728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1" name="pl6510"/>
            <p:cNvSpPr/>
            <p:nvPr/>
          </p:nvSpPr>
          <p:spPr>
            <a:xfrm>
              <a:off x="78738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2" name="pl6511"/>
            <p:cNvSpPr/>
            <p:nvPr/>
          </p:nvSpPr>
          <p:spPr>
            <a:xfrm>
              <a:off x="78748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3" name="pl6512"/>
            <p:cNvSpPr/>
            <p:nvPr/>
          </p:nvSpPr>
          <p:spPr>
            <a:xfrm>
              <a:off x="78758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4" name="pl6513"/>
            <p:cNvSpPr/>
            <p:nvPr/>
          </p:nvSpPr>
          <p:spPr>
            <a:xfrm>
              <a:off x="78768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5" name="pl6514"/>
            <p:cNvSpPr/>
            <p:nvPr/>
          </p:nvSpPr>
          <p:spPr>
            <a:xfrm>
              <a:off x="787778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6" name="pl6515"/>
            <p:cNvSpPr/>
            <p:nvPr/>
          </p:nvSpPr>
          <p:spPr>
            <a:xfrm>
              <a:off x="787877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7" name="pl6516"/>
            <p:cNvSpPr/>
            <p:nvPr/>
          </p:nvSpPr>
          <p:spPr>
            <a:xfrm>
              <a:off x="78797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8" name="pl6517"/>
            <p:cNvSpPr/>
            <p:nvPr/>
          </p:nvSpPr>
          <p:spPr>
            <a:xfrm>
              <a:off x="78807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9" name="pl6518"/>
            <p:cNvSpPr/>
            <p:nvPr/>
          </p:nvSpPr>
          <p:spPr>
            <a:xfrm>
              <a:off x="788173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0" name="pl6519"/>
            <p:cNvSpPr/>
            <p:nvPr/>
          </p:nvSpPr>
          <p:spPr>
            <a:xfrm>
              <a:off x="788271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1" name="pl6520"/>
            <p:cNvSpPr/>
            <p:nvPr/>
          </p:nvSpPr>
          <p:spPr>
            <a:xfrm>
              <a:off x="78837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2" name="pl6521"/>
            <p:cNvSpPr/>
            <p:nvPr/>
          </p:nvSpPr>
          <p:spPr>
            <a:xfrm>
              <a:off x="78846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3" name="pl6522"/>
            <p:cNvSpPr/>
            <p:nvPr/>
          </p:nvSpPr>
          <p:spPr>
            <a:xfrm>
              <a:off x="78856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4" name="pl6523"/>
            <p:cNvSpPr/>
            <p:nvPr/>
          </p:nvSpPr>
          <p:spPr>
            <a:xfrm>
              <a:off x="788666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5" name="pl6524"/>
            <p:cNvSpPr/>
            <p:nvPr/>
          </p:nvSpPr>
          <p:spPr>
            <a:xfrm>
              <a:off x="788764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6" name="pl6525"/>
            <p:cNvSpPr/>
            <p:nvPr/>
          </p:nvSpPr>
          <p:spPr>
            <a:xfrm>
              <a:off x="78886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7" name="pl6526"/>
            <p:cNvSpPr/>
            <p:nvPr/>
          </p:nvSpPr>
          <p:spPr>
            <a:xfrm>
              <a:off x="78896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8" name="pl6527"/>
            <p:cNvSpPr/>
            <p:nvPr/>
          </p:nvSpPr>
          <p:spPr>
            <a:xfrm>
              <a:off x="789060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9" name="pl6528"/>
            <p:cNvSpPr/>
            <p:nvPr/>
          </p:nvSpPr>
          <p:spPr>
            <a:xfrm>
              <a:off x="789159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0" name="pl6529"/>
            <p:cNvSpPr/>
            <p:nvPr/>
          </p:nvSpPr>
          <p:spPr>
            <a:xfrm>
              <a:off x="789257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1" name="pl6530"/>
            <p:cNvSpPr/>
            <p:nvPr/>
          </p:nvSpPr>
          <p:spPr>
            <a:xfrm>
              <a:off x="78935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2" name="pl6531"/>
            <p:cNvSpPr/>
            <p:nvPr/>
          </p:nvSpPr>
          <p:spPr>
            <a:xfrm>
              <a:off x="78945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3" name="pl6532"/>
            <p:cNvSpPr/>
            <p:nvPr/>
          </p:nvSpPr>
          <p:spPr>
            <a:xfrm>
              <a:off x="789553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4" name="pl6533"/>
            <p:cNvSpPr/>
            <p:nvPr/>
          </p:nvSpPr>
          <p:spPr>
            <a:xfrm>
              <a:off x="789651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5" name="pl6534"/>
            <p:cNvSpPr/>
            <p:nvPr/>
          </p:nvSpPr>
          <p:spPr>
            <a:xfrm>
              <a:off x="78975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6" name="pl6535"/>
            <p:cNvSpPr/>
            <p:nvPr/>
          </p:nvSpPr>
          <p:spPr>
            <a:xfrm>
              <a:off x="78984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7" name="pl6536"/>
            <p:cNvSpPr/>
            <p:nvPr/>
          </p:nvSpPr>
          <p:spPr>
            <a:xfrm>
              <a:off x="78994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8" name="pl6537"/>
            <p:cNvSpPr/>
            <p:nvPr/>
          </p:nvSpPr>
          <p:spPr>
            <a:xfrm>
              <a:off x="790046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9" name="pl6538"/>
            <p:cNvSpPr/>
            <p:nvPr/>
          </p:nvSpPr>
          <p:spPr>
            <a:xfrm>
              <a:off x="790144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0" name="pl6539"/>
            <p:cNvSpPr/>
            <p:nvPr/>
          </p:nvSpPr>
          <p:spPr>
            <a:xfrm>
              <a:off x="79024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1" name="pl6540"/>
            <p:cNvSpPr/>
            <p:nvPr/>
          </p:nvSpPr>
          <p:spPr>
            <a:xfrm>
              <a:off x="79034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2" name="pl6541"/>
            <p:cNvSpPr/>
            <p:nvPr/>
          </p:nvSpPr>
          <p:spPr>
            <a:xfrm>
              <a:off x="790440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3" name="pl6542"/>
            <p:cNvSpPr/>
            <p:nvPr/>
          </p:nvSpPr>
          <p:spPr>
            <a:xfrm>
              <a:off x="790539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4" name="pl6543"/>
            <p:cNvSpPr/>
            <p:nvPr/>
          </p:nvSpPr>
          <p:spPr>
            <a:xfrm>
              <a:off x="790637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5" name="pl6544"/>
            <p:cNvSpPr/>
            <p:nvPr/>
          </p:nvSpPr>
          <p:spPr>
            <a:xfrm>
              <a:off x="79073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6" name="pl6545"/>
            <p:cNvSpPr/>
            <p:nvPr/>
          </p:nvSpPr>
          <p:spPr>
            <a:xfrm>
              <a:off x="79083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7" name="pl6546"/>
            <p:cNvSpPr/>
            <p:nvPr/>
          </p:nvSpPr>
          <p:spPr>
            <a:xfrm>
              <a:off x="790933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8" name="pl6547"/>
            <p:cNvSpPr/>
            <p:nvPr/>
          </p:nvSpPr>
          <p:spPr>
            <a:xfrm>
              <a:off x="791032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9" name="pl6548"/>
            <p:cNvSpPr/>
            <p:nvPr/>
          </p:nvSpPr>
          <p:spPr>
            <a:xfrm>
              <a:off x="79113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0" name="pl6549"/>
            <p:cNvSpPr/>
            <p:nvPr/>
          </p:nvSpPr>
          <p:spPr>
            <a:xfrm>
              <a:off x="79122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1" name="pl6550"/>
            <p:cNvSpPr/>
            <p:nvPr/>
          </p:nvSpPr>
          <p:spPr>
            <a:xfrm>
              <a:off x="79132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2" name="pl6551"/>
            <p:cNvSpPr/>
            <p:nvPr/>
          </p:nvSpPr>
          <p:spPr>
            <a:xfrm>
              <a:off x="791426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3" name="pl6552"/>
            <p:cNvSpPr/>
            <p:nvPr/>
          </p:nvSpPr>
          <p:spPr>
            <a:xfrm>
              <a:off x="791524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4" name="pl6553"/>
            <p:cNvSpPr/>
            <p:nvPr/>
          </p:nvSpPr>
          <p:spPr>
            <a:xfrm>
              <a:off x="79162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5" name="pl6554"/>
            <p:cNvSpPr/>
            <p:nvPr/>
          </p:nvSpPr>
          <p:spPr>
            <a:xfrm>
              <a:off x="79172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6" name="pl6555"/>
            <p:cNvSpPr/>
            <p:nvPr/>
          </p:nvSpPr>
          <p:spPr>
            <a:xfrm>
              <a:off x="791820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7" name="pl6556"/>
            <p:cNvSpPr/>
            <p:nvPr/>
          </p:nvSpPr>
          <p:spPr>
            <a:xfrm>
              <a:off x="791919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8" name="pl6557"/>
            <p:cNvSpPr/>
            <p:nvPr/>
          </p:nvSpPr>
          <p:spPr>
            <a:xfrm>
              <a:off x="792017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9" name="pl6558"/>
            <p:cNvSpPr/>
            <p:nvPr/>
          </p:nvSpPr>
          <p:spPr>
            <a:xfrm>
              <a:off x="79211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0" name="pl6559"/>
            <p:cNvSpPr/>
            <p:nvPr/>
          </p:nvSpPr>
          <p:spPr>
            <a:xfrm>
              <a:off x="79221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1" name="pl6560"/>
            <p:cNvSpPr/>
            <p:nvPr/>
          </p:nvSpPr>
          <p:spPr>
            <a:xfrm>
              <a:off x="792313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2" name="pl6561"/>
            <p:cNvSpPr/>
            <p:nvPr/>
          </p:nvSpPr>
          <p:spPr>
            <a:xfrm>
              <a:off x="792412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3" name="pl6562"/>
            <p:cNvSpPr/>
            <p:nvPr/>
          </p:nvSpPr>
          <p:spPr>
            <a:xfrm>
              <a:off x="79251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4" name="pl6563"/>
            <p:cNvSpPr/>
            <p:nvPr/>
          </p:nvSpPr>
          <p:spPr>
            <a:xfrm>
              <a:off x="79260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5" name="pl6564"/>
            <p:cNvSpPr/>
            <p:nvPr/>
          </p:nvSpPr>
          <p:spPr>
            <a:xfrm>
              <a:off x="79270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6" name="pl6565"/>
            <p:cNvSpPr/>
            <p:nvPr/>
          </p:nvSpPr>
          <p:spPr>
            <a:xfrm>
              <a:off x="792806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7" name="pl6566"/>
            <p:cNvSpPr/>
            <p:nvPr/>
          </p:nvSpPr>
          <p:spPr>
            <a:xfrm>
              <a:off x="792905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8" name="pl6567"/>
            <p:cNvSpPr/>
            <p:nvPr/>
          </p:nvSpPr>
          <p:spPr>
            <a:xfrm>
              <a:off x="79300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9" name="pl6568"/>
            <p:cNvSpPr/>
            <p:nvPr/>
          </p:nvSpPr>
          <p:spPr>
            <a:xfrm>
              <a:off x="79310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0" name="pl6569"/>
            <p:cNvSpPr/>
            <p:nvPr/>
          </p:nvSpPr>
          <p:spPr>
            <a:xfrm>
              <a:off x="793200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1" name="pl6570"/>
            <p:cNvSpPr/>
            <p:nvPr/>
          </p:nvSpPr>
          <p:spPr>
            <a:xfrm>
              <a:off x="793299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2" name="pl6571"/>
            <p:cNvSpPr/>
            <p:nvPr/>
          </p:nvSpPr>
          <p:spPr>
            <a:xfrm>
              <a:off x="793397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3" name="pl6572"/>
            <p:cNvSpPr/>
            <p:nvPr/>
          </p:nvSpPr>
          <p:spPr>
            <a:xfrm>
              <a:off x="793496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4" name="pl6573"/>
            <p:cNvSpPr/>
            <p:nvPr/>
          </p:nvSpPr>
          <p:spPr>
            <a:xfrm>
              <a:off x="79359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5" name="pl6574"/>
            <p:cNvSpPr/>
            <p:nvPr/>
          </p:nvSpPr>
          <p:spPr>
            <a:xfrm>
              <a:off x="793693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6" name="pl6575"/>
            <p:cNvSpPr/>
            <p:nvPr/>
          </p:nvSpPr>
          <p:spPr>
            <a:xfrm>
              <a:off x="793792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7" name="pl6576"/>
            <p:cNvSpPr/>
            <p:nvPr/>
          </p:nvSpPr>
          <p:spPr>
            <a:xfrm>
              <a:off x="79389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8" name="pl6577"/>
            <p:cNvSpPr/>
            <p:nvPr/>
          </p:nvSpPr>
          <p:spPr>
            <a:xfrm>
              <a:off x="79398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9" name="pl6578"/>
            <p:cNvSpPr/>
            <p:nvPr/>
          </p:nvSpPr>
          <p:spPr>
            <a:xfrm>
              <a:off x="794088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0" name="pl6579"/>
            <p:cNvSpPr/>
            <p:nvPr/>
          </p:nvSpPr>
          <p:spPr>
            <a:xfrm>
              <a:off x="7941865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1" name="pl6580"/>
            <p:cNvSpPr/>
            <p:nvPr/>
          </p:nvSpPr>
          <p:spPr>
            <a:xfrm>
              <a:off x="794285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2" name="pl6581"/>
            <p:cNvSpPr/>
            <p:nvPr/>
          </p:nvSpPr>
          <p:spPr>
            <a:xfrm>
              <a:off x="79438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3" name="pl6582"/>
            <p:cNvSpPr/>
            <p:nvPr/>
          </p:nvSpPr>
          <p:spPr>
            <a:xfrm>
              <a:off x="79448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4" name="pl6583"/>
            <p:cNvSpPr/>
            <p:nvPr/>
          </p:nvSpPr>
          <p:spPr>
            <a:xfrm>
              <a:off x="794580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5" name="pl6584"/>
            <p:cNvSpPr/>
            <p:nvPr/>
          </p:nvSpPr>
          <p:spPr>
            <a:xfrm>
              <a:off x="794679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6" name="pl6585"/>
            <p:cNvSpPr/>
            <p:nvPr/>
          </p:nvSpPr>
          <p:spPr>
            <a:xfrm>
              <a:off x="794778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7" name="pl6586"/>
            <p:cNvSpPr/>
            <p:nvPr/>
          </p:nvSpPr>
          <p:spPr>
            <a:xfrm>
              <a:off x="79487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8" name="pl6587"/>
            <p:cNvSpPr/>
            <p:nvPr/>
          </p:nvSpPr>
          <p:spPr>
            <a:xfrm>
              <a:off x="79497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9" name="pl6588"/>
            <p:cNvSpPr/>
            <p:nvPr/>
          </p:nvSpPr>
          <p:spPr>
            <a:xfrm>
              <a:off x="795073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0" name="pl6589"/>
            <p:cNvSpPr/>
            <p:nvPr/>
          </p:nvSpPr>
          <p:spPr>
            <a:xfrm>
              <a:off x="795172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1" name="pl6590"/>
            <p:cNvSpPr/>
            <p:nvPr/>
          </p:nvSpPr>
          <p:spPr>
            <a:xfrm>
              <a:off x="79527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2" name="pl6591"/>
            <p:cNvSpPr/>
            <p:nvPr/>
          </p:nvSpPr>
          <p:spPr>
            <a:xfrm>
              <a:off x="79536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3" name="pl6592"/>
            <p:cNvSpPr/>
            <p:nvPr/>
          </p:nvSpPr>
          <p:spPr>
            <a:xfrm>
              <a:off x="79546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4" name="pl6593"/>
            <p:cNvSpPr/>
            <p:nvPr/>
          </p:nvSpPr>
          <p:spPr>
            <a:xfrm>
              <a:off x="795566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5" name="pl6594"/>
            <p:cNvSpPr/>
            <p:nvPr/>
          </p:nvSpPr>
          <p:spPr>
            <a:xfrm>
              <a:off x="795665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6" name="pl6595"/>
            <p:cNvSpPr/>
            <p:nvPr/>
          </p:nvSpPr>
          <p:spPr>
            <a:xfrm>
              <a:off x="79576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7" name="pl6596"/>
            <p:cNvSpPr/>
            <p:nvPr/>
          </p:nvSpPr>
          <p:spPr>
            <a:xfrm>
              <a:off x="79586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8" name="pl6597"/>
            <p:cNvSpPr/>
            <p:nvPr/>
          </p:nvSpPr>
          <p:spPr>
            <a:xfrm>
              <a:off x="795960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9" name="pl6598"/>
            <p:cNvSpPr/>
            <p:nvPr/>
          </p:nvSpPr>
          <p:spPr>
            <a:xfrm>
              <a:off x="796059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0" name="pl6599"/>
            <p:cNvSpPr/>
            <p:nvPr/>
          </p:nvSpPr>
          <p:spPr>
            <a:xfrm>
              <a:off x="796158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1" name="pl6600"/>
            <p:cNvSpPr/>
            <p:nvPr/>
          </p:nvSpPr>
          <p:spPr>
            <a:xfrm>
              <a:off x="79625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2" name="pl6601"/>
            <p:cNvSpPr/>
            <p:nvPr/>
          </p:nvSpPr>
          <p:spPr>
            <a:xfrm>
              <a:off x="79635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3" name="pl6602"/>
            <p:cNvSpPr/>
            <p:nvPr/>
          </p:nvSpPr>
          <p:spPr>
            <a:xfrm>
              <a:off x="796453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4" name="pl6603"/>
            <p:cNvSpPr/>
            <p:nvPr/>
          </p:nvSpPr>
          <p:spPr>
            <a:xfrm>
              <a:off x="796552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5" name="pl6604"/>
            <p:cNvSpPr/>
            <p:nvPr/>
          </p:nvSpPr>
          <p:spPr>
            <a:xfrm>
              <a:off x="79665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6" name="pl6605"/>
            <p:cNvSpPr/>
            <p:nvPr/>
          </p:nvSpPr>
          <p:spPr>
            <a:xfrm>
              <a:off x="79674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7" name="pl6606"/>
            <p:cNvSpPr/>
            <p:nvPr/>
          </p:nvSpPr>
          <p:spPr>
            <a:xfrm>
              <a:off x="79684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8" name="pl6607"/>
            <p:cNvSpPr/>
            <p:nvPr/>
          </p:nvSpPr>
          <p:spPr>
            <a:xfrm>
              <a:off x="796946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9" name="pl6608"/>
            <p:cNvSpPr/>
            <p:nvPr/>
          </p:nvSpPr>
          <p:spPr>
            <a:xfrm>
              <a:off x="797045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0" name="pl6609"/>
            <p:cNvSpPr/>
            <p:nvPr/>
          </p:nvSpPr>
          <p:spPr>
            <a:xfrm>
              <a:off x="7971439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1" name="pl6610"/>
            <p:cNvSpPr/>
            <p:nvPr/>
          </p:nvSpPr>
          <p:spPr>
            <a:xfrm>
              <a:off x="79724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2" name="pl6611"/>
            <p:cNvSpPr/>
            <p:nvPr/>
          </p:nvSpPr>
          <p:spPr>
            <a:xfrm>
              <a:off x="797341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3" name="pl6612"/>
            <p:cNvSpPr/>
            <p:nvPr/>
          </p:nvSpPr>
          <p:spPr>
            <a:xfrm>
              <a:off x="797439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4" name="pl6613"/>
            <p:cNvSpPr/>
            <p:nvPr/>
          </p:nvSpPr>
          <p:spPr>
            <a:xfrm>
              <a:off x="797538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5" name="pl6614"/>
            <p:cNvSpPr/>
            <p:nvPr/>
          </p:nvSpPr>
          <p:spPr>
            <a:xfrm>
              <a:off x="79763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6" name="pl6615"/>
            <p:cNvSpPr/>
            <p:nvPr/>
          </p:nvSpPr>
          <p:spPr>
            <a:xfrm>
              <a:off x="79773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7" name="pl6616"/>
            <p:cNvSpPr/>
            <p:nvPr/>
          </p:nvSpPr>
          <p:spPr>
            <a:xfrm>
              <a:off x="797833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8" name="pl6617"/>
            <p:cNvSpPr/>
            <p:nvPr/>
          </p:nvSpPr>
          <p:spPr>
            <a:xfrm>
              <a:off x="797932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9" name="pl6618"/>
            <p:cNvSpPr/>
            <p:nvPr/>
          </p:nvSpPr>
          <p:spPr>
            <a:xfrm>
              <a:off x="798031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0" name="pl6619"/>
            <p:cNvSpPr/>
            <p:nvPr/>
          </p:nvSpPr>
          <p:spPr>
            <a:xfrm>
              <a:off x="79812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1" name="pl6620"/>
            <p:cNvSpPr/>
            <p:nvPr/>
          </p:nvSpPr>
          <p:spPr>
            <a:xfrm>
              <a:off x="7982283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2" name="pl6621"/>
            <p:cNvSpPr/>
            <p:nvPr/>
          </p:nvSpPr>
          <p:spPr>
            <a:xfrm>
              <a:off x="798326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3" name="pl6622"/>
            <p:cNvSpPr/>
            <p:nvPr/>
          </p:nvSpPr>
          <p:spPr>
            <a:xfrm>
              <a:off x="798425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4" name="pl6623"/>
            <p:cNvSpPr/>
            <p:nvPr/>
          </p:nvSpPr>
          <p:spPr>
            <a:xfrm>
              <a:off x="79852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5" name="pl6624"/>
            <p:cNvSpPr/>
            <p:nvPr/>
          </p:nvSpPr>
          <p:spPr>
            <a:xfrm>
              <a:off x="79862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6" name="pl6625"/>
            <p:cNvSpPr/>
            <p:nvPr/>
          </p:nvSpPr>
          <p:spPr>
            <a:xfrm>
              <a:off x="7987211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7" name="pl6626"/>
            <p:cNvSpPr/>
            <p:nvPr/>
          </p:nvSpPr>
          <p:spPr>
            <a:xfrm>
              <a:off x="798819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8" name="pl6627"/>
            <p:cNvSpPr/>
            <p:nvPr/>
          </p:nvSpPr>
          <p:spPr>
            <a:xfrm>
              <a:off x="798918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9" name="pl6628"/>
            <p:cNvSpPr/>
            <p:nvPr/>
          </p:nvSpPr>
          <p:spPr>
            <a:xfrm>
              <a:off x="79901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0" name="pl6629"/>
            <p:cNvSpPr/>
            <p:nvPr/>
          </p:nvSpPr>
          <p:spPr>
            <a:xfrm>
              <a:off x="79911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1" name="pl6630"/>
            <p:cNvSpPr/>
            <p:nvPr/>
          </p:nvSpPr>
          <p:spPr>
            <a:xfrm>
              <a:off x="799214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2" name="pl6631"/>
            <p:cNvSpPr/>
            <p:nvPr/>
          </p:nvSpPr>
          <p:spPr>
            <a:xfrm>
              <a:off x="799312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3" name="pl6632"/>
            <p:cNvSpPr/>
            <p:nvPr/>
          </p:nvSpPr>
          <p:spPr>
            <a:xfrm>
              <a:off x="79941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4" name="pl6633"/>
            <p:cNvSpPr/>
            <p:nvPr/>
          </p:nvSpPr>
          <p:spPr>
            <a:xfrm>
              <a:off x="79950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5" name="pl6634"/>
            <p:cNvSpPr/>
            <p:nvPr/>
          </p:nvSpPr>
          <p:spPr>
            <a:xfrm>
              <a:off x="79960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6" name="pl6635"/>
            <p:cNvSpPr/>
            <p:nvPr/>
          </p:nvSpPr>
          <p:spPr>
            <a:xfrm>
              <a:off x="799706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7" name="pl6636"/>
            <p:cNvSpPr/>
            <p:nvPr/>
          </p:nvSpPr>
          <p:spPr>
            <a:xfrm>
              <a:off x="799805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8" name="pl6637"/>
            <p:cNvSpPr/>
            <p:nvPr/>
          </p:nvSpPr>
          <p:spPr>
            <a:xfrm>
              <a:off x="79990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9" name="pl6638"/>
            <p:cNvSpPr/>
            <p:nvPr/>
          </p:nvSpPr>
          <p:spPr>
            <a:xfrm>
              <a:off x="80000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0" name="pl6639"/>
            <p:cNvSpPr/>
            <p:nvPr/>
          </p:nvSpPr>
          <p:spPr>
            <a:xfrm>
              <a:off x="800101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1" name="pl6640"/>
            <p:cNvSpPr/>
            <p:nvPr/>
          </p:nvSpPr>
          <p:spPr>
            <a:xfrm>
              <a:off x="800199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2" name="pl6641"/>
            <p:cNvSpPr/>
            <p:nvPr/>
          </p:nvSpPr>
          <p:spPr>
            <a:xfrm>
              <a:off x="800298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3" name="pl6642"/>
            <p:cNvSpPr/>
            <p:nvPr/>
          </p:nvSpPr>
          <p:spPr>
            <a:xfrm>
              <a:off x="800397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4" name="pl6643"/>
            <p:cNvSpPr/>
            <p:nvPr/>
          </p:nvSpPr>
          <p:spPr>
            <a:xfrm>
              <a:off x="80049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5" name="pl6644"/>
            <p:cNvSpPr/>
            <p:nvPr/>
          </p:nvSpPr>
          <p:spPr>
            <a:xfrm>
              <a:off x="800594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6" name="pl6645"/>
            <p:cNvSpPr/>
            <p:nvPr/>
          </p:nvSpPr>
          <p:spPr>
            <a:xfrm>
              <a:off x="800692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7" name="pl6646"/>
            <p:cNvSpPr/>
            <p:nvPr/>
          </p:nvSpPr>
          <p:spPr>
            <a:xfrm>
              <a:off x="80079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8" name="pl6647"/>
            <p:cNvSpPr/>
            <p:nvPr/>
          </p:nvSpPr>
          <p:spPr>
            <a:xfrm>
              <a:off x="80088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9" name="pl6648"/>
            <p:cNvSpPr/>
            <p:nvPr/>
          </p:nvSpPr>
          <p:spPr>
            <a:xfrm>
              <a:off x="80098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0" name="pl6649"/>
            <p:cNvSpPr/>
            <p:nvPr/>
          </p:nvSpPr>
          <p:spPr>
            <a:xfrm>
              <a:off x="801087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1" name="pl6650"/>
            <p:cNvSpPr/>
            <p:nvPr/>
          </p:nvSpPr>
          <p:spPr>
            <a:xfrm>
              <a:off x="801185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2" name="pl6651"/>
            <p:cNvSpPr/>
            <p:nvPr/>
          </p:nvSpPr>
          <p:spPr>
            <a:xfrm>
              <a:off x="80128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3" name="pl6652"/>
            <p:cNvSpPr/>
            <p:nvPr/>
          </p:nvSpPr>
          <p:spPr>
            <a:xfrm>
              <a:off x="801382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4" name="pl6653"/>
            <p:cNvSpPr/>
            <p:nvPr/>
          </p:nvSpPr>
          <p:spPr>
            <a:xfrm>
              <a:off x="801481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5" name="pl6654"/>
            <p:cNvSpPr/>
            <p:nvPr/>
          </p:nvSpPr>
          <p:spPr>
            <a:xfrm>
              <a:off x="801579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6" name="pl6655"/>
            <p:cNvSpPr/>
            <p:nvPr/>
          </p:nvSpPr>
          <p:spPr>
            <a:xfrm>
              <a:off x="801678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7" name="pl6656"/>
            <p:cNvSpPr/>
            <p:nvPr/>
          </p:nvSpPr>
          <p:spPr>
            <a:xfrm>
              <a:off x="80177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8" name="pl6657"/>
            <p:cNvSpPr/>
            <p:nvPr/>
          </p:nvSpPr>
          <p:spPr>
            <a:xfrm>
              <a:off x="80187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9" name="pl6658"/>
            <p:cNvSpPr/>
            <p:nvPr/>
          </p:nvSpPr>
          <p:spPr>
            <a:xfrm>
              <a:off x="801974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0" name="pl6659"/>
            <p:cNvSpPr/>
            <p:nvPr/>
          </p:nvSpPr>
          <p:spPr>
            <a:xfrm>
              <a:off x="802072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1" name="pl6660"/>
            <p:cNvSpPr/>
            <p:nvPr/>
          </p:nvSpPr>
          <p:spPr>
            <a:xfrm>
              <a:off x="80217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2" name="pl6661"/>
            <p:cNvSpPr/>
            <p:nvPr/>
          </p:nvSpPr>
          <p:spPr>
            <a:xfrm>
              <a:off x="80227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3" name="pl6662"/>
            <p:cNvSpPr/>
            <p:nvPr/>
          </p:nvSpPr>
          <p:spPr>
            <a:xfrm>
              <a:off x="80236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4" name="pl6663"/>
            <p:cNvSpPr/>
            <p:nvPr/>
          </p:nvSpPr>
          <p:spPr>
            <a:xfrm>
              <a:off x="802467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5" name="pl6664"/>
            <p:cNvSpPr/>
            <p:nvPr/>
          </p:nvSpPr>
          <p:spPr>
            <a:xfrm>
              <a:off x="802565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6" name="pl6665"/>
            <p:cNvSpPr/>
            <p:nvPr/>
          </p:nvSpPr>
          <p:spPr>
            <a:xfrm>
              <a:off x="80266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7" name="pl6666"/>
            <p:cNvSpPr/>
            <p:nvPr/>
          </p:nvSpPr>
          <p:spPr>
            <a:xfrm>
              <a:off x="80276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8" name="pl6667"/>
            <p:cNvSpPr/>
            <p:nvPr/>
          </p:nvSpPr>
          <p:spPr>
            <a:xfrm>
              <a:off x="802861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9" name="pl6668"/>
            <p:cNvSpPr/>
            <p:nvPr/>
          </p:nvSpPr>
          <p:spPr>
            <a:xfrm>
              <a:off x="802960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0" name="pl6669"/>
            <p:cNvSpPr/>
            <p:nvPr/>
          </p:nvSpPr>
          <p:spPr>
            <a:xfrm>
              <a:off x="80305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1" name="pl6670"/>
            <p:cNvSpPr/>
            <p:nvPr/>
          </p:nvSpPr>
          <p:spPr>
            <a:xfrm>
              <a:off x="80315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2" name="pl6671"/>
            <p:cNvSpPr/>
            <p:nvPr/>
          </p:nvSpPr>
          <p:spPr>
            <a:xfrm>
              <a:off x="80325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3" name="pl6672"/>
            <p:cNvSpPr/>
            <p:nvPr/>
          </p:nvSpPr>
          <p:spPr>
            <a:xfrm>
              <a:off x="803354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4" name="pl6673"/>
            <p:cNvSpPr/>
            <p:nvPr/>
          </p:nvSpPr>
          <p:spPr>
            <a:xfrm>
              <a:off x="803452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5" name="pl6674"/>
            <p:cNvSpPr/>
            <p:nvPr/>
          </p:nvSpPr>
          <p:spPr>
            <a:xfrm>
              <a:off x="80355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6" name="pl6675"/>
            <p:cNvSpPr/>
            <p:nvPr/>
          </p:nvSpPr>
          <p:spPr>
            <a:xfrm>
              <a:off x="80365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7" name="pl6676"/>
            <p:cNvSpPr/>
            <p:nvPr/>
          </p:nvSpPr>
          <p:spPr>
            <a:xfrm>
              <a:off x="803748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8" name="pl6677"/>
            <p:cNvSpPr/>
            <p:nvPr/>
          </p:nvSpPr>
          <p:spPr>
            <a:xfrm>
              <a:off x="803847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9" name="pl6678"/>
            <p:cNvSpPr/>
            <p:nvPr/>
          </p:nvSpPr>
          <p:spPr>
            <a:xfrm>
              <a:off x="803945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0" name="pl6679"/>
            <p:cNvSpPr/>
            <p:nvPr/>
          </p:nvSpPr>
          <p:spPr>
            <a:xfrm>
              <a:off x="80404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1" name="pl6680"/>
            <p:cNvSpPr/>
            <p:nvPr/>
          </p:nvSpPr>
          <p:spPr>
            <a:xfrm>
              <a:off x="804143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2" name="pl6681"/>
            <p:cNvSpPr/>
            <p:nvPr/>
          </p:nvSpPr>
          <p:spPr>
            <a:xfrm>
              <a:off x="804241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3" name="pl6682"/>
            <p:cNvSpPr/>
            <p:nvPr/>
          </p:nvSpPr>
          <p:spPr>
            <a:xfrm>
              <a:off x="804340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4" name="pl6683"/>
            <p:cNvSpPr/>
            <p:nvPr/>
          </p:nvSpPr>
          <p:spPr>
            <a:xfrm>
              <a:off x="80443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5" name="pl6684"/>
            <p:cNvSpPr/>
            <p:nvPr/>
          </p:nvSpPr>
          <p:spPr>
            <a:xfrm>
              <a:off x="80453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6" name="pl6685"/>
            <p:cNvSpPr/>
            <p:nvPr/>
          </p:nvSpPr>
          <p:spPr>
            <a:xfrm>
              <a:off x="80463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7" name="pl6686"/>
            <p:cNvSpPr/>
            <p:nvPr/>
          </p:nvSpPr>
          <p:spPr>
            <a:xfrm>
              <a:off x="804734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8" name="pl6687"/>
            <p:cNvSpPr/>
            <p:nvPr/>
          </p:nvSpPr>
          <p:spPr>
            <a:xfrm>
              <a:off x="8048330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9" name="pl6688"/>
            <p:cNvSpPr/>
            <p:nvPr/>
          </p:nvSpPr>
          <p:spPr>
            <a:xfrm>
              <a:off x="80493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0" name="pl6689"/>
            <p:cNvSpPr/>
            <p:nvPr/>
          </p:nvSpPr>
          <p:spPr>
            <a:xfrm>
              <a:off x="80503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1" name="pl6690"/>
            <p:cNvSpPr/>
            <p:nvPr/>
          </p:nvSpPr>
          <p:spPr>
            <a:xfrm>
              <a:off x="805128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2" name="pl6691"/>
            <p:cNvSpPr/>
            <p:nvPr/>
          </p:nvSpPr>
          <p:spPr>
            <a:xfrm>
              <a:off x="805227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3" name="pl6692"/>
            <p:cNvSpPr/>
            <p:nvPr/>
          </p:nvSpPr>
          <p:spPr>
            <a:xfrm>
              <a:off x="8053259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4" name="pl6693"/>
            <p:cNvSpPr/>
            <p:nvPr/>
          </p:nvSpPr>
          <p:spPr>
            <a:xfrm>
              <a:off x="80542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5" name="pl6694"/>
            <p:cNvSpPr/>
            <p:nvPr/>
          </p:nvSpPr>
          <p:spPr>
            <a:xfrm>
              <a:off x="80552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6" name="pl6695"/>
            <p:cNvSpPr/>
            <p:nvPr/>
          </p:nvSpPr>
          <p:spPr>
            <a:xfrm>
              <a:off x="805621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7" name="pl6696"/>
            <p:cNvSpPr/>
            <p:nvPr/>
          </p:nvSpPr>
          <p:spPr>
            <a:xfrm>
              <a:off x="8057202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8" name="pl6697"/>
            <p:cNvSpPr/>
            <p:nvPr/>
          </p:nvSpPr>
          <p:spPr>
            <a:xfrm>
              <a:off x="80581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9" name="pl6698"/>
            <p:cNvSpPr/>
            <p:nvPr/>
          </p:nvSpPr>
          <p:spPr>
            <a:xfrm>
              <a:off x="80591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0" name="pl6699"/>
            <p:cNvSpPr/>
            <p:nvPr/>
          </p:nvSpPr>
          <p:spPr>
            <a:xfrm>
              <a:off x="80601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1" name="pl6700"/>
            <p:cNvSpPr/>
            <p:nvPr/>
          </p:nvSpPr>
          <p:spPr>
            <a:xfrm>
              <a:off x="8061145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2" name="pl6701"/>
            <p:cNvSpPr/>
            <p:nvPr/>
          </p:nvSpPr>
          <p:spPr>
            <a:xfrm>
              <a:off x="8062131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3" name="pl6702"/>
            <p:cNvSpPr/>
            <p:nvPr/>
          </p:nvSpPr>
          <p:spPr>
            <a:xfrm>
              <a:off x="8063117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4" name="pl6703"/>
            <p:cNvSpPr/>
            <p:nvPr/>
          </p:nvSpPr>
          <p:spPr>
            <a:xfrm>
              <a:off x="8064103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5" name="pl6704"/>
            <p:cNvSpPr/>
            <p:nvPr/>
          </p:nvSpPr>
          <p:spPr>
            <a:xfrm>
              <a:off x="8065088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6" name="pl6705"/>
            <p:cNvSpPr/>
            <p:nvPr/>
          </p:nvSpPr>
          <p:spPr>
            <a:xfrm>
              <a:off x="8066074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7" name="pl6706"/>
            <p:cNvSpPr/>
            <p:nvPr/>
          </p:nvSpPr>
          <p:spPr>
            <a:xfrm>
              <a:off x="8067060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8" name="pl6707"/>
            <p:cNvSpPr/>
            <p:nvPr/>
          </p:nvSpPr>
          <p:spPr>
            <a:xfrm>
              <a:off x="8068046" y="5204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9" name="rc6708"/>
            <p:cNvSpPr/>
            <p:nvPr/>
          </p:nvSpPr>
          <p:spPr>
            <a:xfrm>
              <a:off x="1481028" y="4897211"/>
              <a:ext cx="20701" cy="307090"/>
            </a:xfrm>
            <a:prstGeom prst="rect">
              <a:avLst/>
            </a:prstGeom>
            <a:solidFill>
              <a:srgbClr val="A50F15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0" name="rc6709"/>
            <p:cNvSpPr/>
            <p:nvPr/>
          </p:nvSpPr>
          <p:spPr>
            <a:xfrm>
              <a:off x="1501730" y="4897211"/>
              <a:ext cx="738353" cy="307090"/>
            </a:xfrm>
            <a:prstGeom prst="rect">
              <a:avLst/>
            </a:prstGeom>
            <a:solidFill>
              <a:srgbClr val="DE2D26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1" name="rc6710"/>
            <p:cNvSpPr/>
            <p:nvPr/>
          </p:nvSpPr>
          <p:spPr>
            <a:xfrm>
              <a:off x="2240083" y="4897211"/>
              <a:ext cx="2392501" cy="307090"/>
            </a:xfrm>
            <a:prstGeom prst="rect">
              <a:avLst/>
            </a:prstGeom>
            <a:solidFill>
              <a:srgbClr val="FB6A4A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2" name="rc6711"/>
            <p:cNvSpPr/>
            <p:nvPr/>
          </p:nvSpPr>
          <p:spPr>
            <a:xfrm>
              <a:off x="4632584" y="4897211"/>
              <a:ext cx="1789200" cy="307090"/>
            </a:xfrm>
            <a:prstGeom prst="rect">
              <a:avLst/>
            </a:prstGeom>
            <a:solidFill>
              <a:srgbClr val="FCAE91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3" name="rc6712"/>
            <p:cNvSpPr/>
            <p:nvPr/>
          </p:nvSpPr>
          <p:spPr>
            <a:xfrm>
              <a:off x="6421784" y="4897211"/>
              <a:ext cx="671319" cy="307090"/>
            </a:xfrm>
            <a:prstGeom prst="rect">
              <a:avLst/>
            </a:prstGeom>
            <a:solidFill>
              <a:srgbClr val="FEE5D9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4" name="rc6713"/>
            <p:cNvSpPr/>
            <p:nvPr/>
          </p:nvSpPr>
          <p:spPr>
            <a:xfrm>
              <a:off x="7093104" y="4897211"/>
              <a:ext cx="570769" cy="307090"/>
            </a:xfrm>
            <a:prstGeom prst="rect">
              <a:avLst/>
            </a:prstGeom>
            <a:solidFill>
              <a:srgbClr val="EFF3F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5" name="rc6714"/>
            <p:cNvSpPr/>
            <p:nvPr/>
          </p:nvSpPr>
          <p:spPr>
            <a:xfrm>
              <a:off x="7663874" y="4897211"/>
              <a:ext cx="216872" cy="307090"/>
            </a:xfrm>
            <a:prstGeom prst="rect">
              <a:avLst/>
            </a:prstGeom>
            <a:solidFill>
              <a:srgbClr val="BDD7E7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6" name="rc6715"/>
            <p:cNvSpPr/>
            <p:nvPr/>
          </p:nvSpPr>
          <p:spPr>
            <a:xfrm>
              <a:off x="7880747" y="4897211"/>
              <a:ext cx="88720" cy="307090"/>
            </a:xfrm>
            <a:prstGeom prst="rect">
              <a:avLst/>
            </a:prstGeom>
            <a:solidFill>
              <a:srgbClr val="6BAED6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7" name="rc6716"/>
            <p:cNvSpPr/>
            <p:nvPr/>
          </p:nvSpPr>
          <p:spPr>
            <a:xfrm>
              <a:off x="7969467" y="4897211"/>
              <a:ext cx="98578" cy="307090"/>
            </a:xfrm>
            <a:prstGeom prst="rect">
              <a:avLst/>
            </a:prstGeom>
            <a:solidFill>
              <a:srgbClr val="3182BD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8" name="rc6717"/>
            <p:cNvSpPr/>
            <p:nvPr/>
          </p:nvSpPr>
          <p:spPr>
            <a:xfrm>
              <a:off x="8068046" y="4897211"/>
              <a:ext cx="985" cy="307090"/>
            </a:xfrm>
            <a:prstGeom prst="rect">
              <a:avLst/>
            </a:prstGeom>
            <a:solidFill>
              <a:srgbClr val="08519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l6718"/>
            <p:cNvSpPr/>
            <p:nvPr/>
          </p:nvSpPr>
          <p:spPr>
            <a:xfrm>
              <a:off x="1481028" y="4180666"/>
              <a:ext cx="0" cy="1023634"/>
            </a:xfrm>
            <a:custGeom>
              <a:avLst/>
              <a:pathLst>
                <a:path w="0" h="1023634">
                  <a:moveTo>
                    <a:pt x="0" y="10236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0" name="pl6719"/>
            <p:cNvSpPr/>
            <p:nvPr/>
          </p:nvSpPr>
          <p:spPr>
            <a:xfrm>
              <a:off x="1481028" y="5204301"/>
              <a:ext cx="6588003" cy="0"/>
            </a:xfrm>
            <a:custGeom>
              <a:avLst/>
              <a:pathLst>
                <a:path w="6588003" h="0">
                  <a:moveTo>
                    <a:pt x="0" y="0"/>
                  </a:moveTo>
                  <a:lnTo>
                    <a:pt x="65880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1" name="pl6720"/>
            <p:cNvSpPr/>
            <p:nvPr/>
          </p:nvSpPr>
          <p:spPr>
            <a:xfrm>
              <a:off x="3451613" y="52043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2" name="pl6721"/>
            <p:cNvSpPr/>
            <p:nvPr/>
          </p:nvSpPr>
          <p:spPr>
            <a:xfrm>
              <a:off x="5423184" y="52043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3" name="pl6722"/>
            <p:cNvSpPr/>
            <p:nvPr/>
          </p:nvSpPr>
          <p:spPr>
            <a:xfrm>
              <a:off x="7394754" y="520430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4" name="tx6723"/>
            <p:cNvSpPr/>
            <p:nvPr/>
          </p:nvSpPr>
          <p:spPr>
            <a:xfrm>
              <a:off x="3273850" y="5263111"/>
              <a:ext cx="355525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2000</a:t>
              </a:r>
            </a:p>
          </p:txBody>
        </p:sp>
        <p:sp>
          <p:nvSpPr>
            <p:cNvPr id="6725" name="tx6724"/>
            <p:cNvSpPr/>
            <p:nvPr/>
          </p:nvSpPr>
          <p:spPr>
            <a:xfrm>
              <a:off x="5245421" y="5263111"/>
              <a:ext cx="355525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4000</a:t>
              </a:r>
            </a:p>
          </p:txBody>
        </p:sp>
        <p:sp>
          <p:nvSpPr>
            <p:cNvPr id="6726" name="tx6725"/>
            <p:cNvSpPr/>
            <p:nvPr/>
          </p:nvSpPr>
          <p:spPr>
            <a:xfrm>
              <a:off x="7216992" y="5263111"/>
              <a:ext cx="355525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2022-04-19T15:51:37Z</dcterms:modified>
  <cp:category/>
</cp:coreProperties>
</file>