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7315200" cy="4572000"/>
            <a:chOff x="914400" y="914400"/>
            <a:chExt cx="73152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956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976871" y="3982259"/>
              <a:ext cx="6100897" cy="0"/>
            </a:xfrm>
            <a:custGeom>
              <a:avLst/>
              <a:pathLst>
                <a:path w="6100897" h="0">
                  <a:moveTo>
                    <a:pt x="0" y="0"/>
                  </a:moveTo>
                  <a:lnTo>
                    <a:pt x="6100897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976871" y="3464282"/>
              <a:ext cx="6100897" cy="0"/>
            </a:xfrm>
            <a:custGeom>
              <a:avLst/>
              <a:pathLst>
                <a:path w="6100897" h="0">
                  <a:moveTo>
                    <a:pt x="0" y="0"/>
                  </a:moveTo>
                  <a:lnTo>
                    <a:pt x="6100897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976871" y="2946306"/>
              <a:ext cx="6100897" cy="0"/>
            </a:xfrm>
            <a:custGeom>
              <a:avLst/>
              <a:pathLst>
                <a:path w="6100897" h="0">
                  <a:moveTo>
                    <a:pt x="0" y="0"/>
                  </a:moveTo>
                  <a:lnTo>
                    <a:pt x="6100897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618701" y="2575057"/>
              <a:ext cx="0" cy="1745533"/>
            </a:xfrm>
            <a:custGeom>
              <a:avLst/>
              <a:pathLst>
                <a:path w="0" h="1745533">
                  <a:moveTo>
                    <a:pt x="0" y="1745533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911653" y="2575057"/>
              <a:ext cx="0" cy="1745533"/>
            </a:xfrm>
            <a:custGeom>
              <a:avLst/>
              <a:pathLst>
                <a:path w="0" h="1745533">
                  <a:moveTo>
                    <a:pt x="0" y="1745533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7204606" y="2575057"/>
              <a:ext cx="0" cy="1745533"/>
            </a:xfrm>
            <a:custGeom>
              <a:avLst/>
              <a:pathLst>
                <a:path w="0" h="1745533">
                  <a:moveTo>
                    <a:pt x="0" y="1745533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976871" y="4241248"/>
              <a:ext cx="6100897" cy="0"/>
            </a:xfrm>
            <a:custGeom>
              <a:avLst/>
              <a:pathLst>
                <a:path w="6100897" h="0">
                  <a:moveTo>
                    <a:pt x="0" y="0"/>
                  </a:moveTo>
                  <a:lnTo>
                    <a:pt x="6100897" y="0"/>
                  </a:lnTo>
                </a:path>
              </a:pathLst>
            </a:custGeom>
            <a:ln w="2956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976871" y="3723271"/>
              <a:ext cx="6100897" cy="0"/>
            </a:xfrm>
            <a:custGeom>
              <a:avLst/>
              <a:pathLst>
                <a:path w="6100897" h="0">
                  <a:moveTo>
                    <a:pt x="0" y="0"/>
                  </a:moveTo>
                  <a:lnTo>
                    <a:pt x="6100897" y="0"/>
                  </a:lnTo>
                </a:path>
              </a:pathLst>
            </a:custGeom>
            <a:ln w="2956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976871" y="3205294"/>
              <a:ext cx="6100897" cy="0"/>
            </a:xfrm>
            <a:custGeom>
              <a:avLst/>
              <a:pathLst>
                <a:path w="6100897" h="0">
                  <a:moveTo>
                    <a:pt x="0" y="0"/>
                  </a:moveTo>
                  <a:lnTo>
                    <a:pt x="6100897" y="0"/>
                  </a:lnTo>
                </a:path>
              </a:pathLst>
            </a:custGeom>
            <a:ln w="2956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976871" y="2687317"/>
              <a:ext cx="6100897" cy="0"/>
            </a:xfrm>
            <a:custGeom>
              <a:avLst/>
              <a:pathLst>
                <a:path w="6100897" h="0">
                  <a:moveTo>
                    <a:pt x="0" y="0"/>
                  </a:moveTo>
                  <a:lnTo>
                    <a:pt x="6100897" y="0"/>
                  </a:lnTo>
                </a:path>
              </a:pathLst>
            </a:custGeom>
            <a:ln w="2956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765177" y="2575057"/>
              <a:ext cx="0" cy="1745533"/>
            </a:xfrm>
            <a:custGeom>
              <a:avLst/>
              <a:pathLst>
                <a:path w="0" h="1745533">
                  <a:moveTo>
                    <a:pt x="0" y="1745533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058129" y="2575057"/>
              <a:ext cx="0" cy="1745533"/>
            </a:xfrm>
            <a:custGeom>
              <a:avLst/>
              <a:pathLst>
                <a:path w="0" h="1745533">
                  <a:moveTo>
                    <a:pt x="0" y="1745533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3436801" y="26486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4853721" y="2690550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4690074" y="2833552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4686363" y="2862423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4911104" y="2882342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4983979" y="2932391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550341" y="30724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4320734" y="31024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4289225" y="31301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506065" y="3196935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4901863" y="3198350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4867624" y="3206964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494416" y="32385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275940" y="32535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531726" y="3269233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3502885" y="32780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225710" y="32801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229803" y="32854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579704" y="32860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456269" y="3301479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073341" y="33041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3534375" y="33095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4346979" y="33121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540606" y="33189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667089" y="3330885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555852" y="33350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4172095" y="33357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440420" y="3359482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147265" y="33712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213221" y="33842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536763" y="34099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155521" y="34155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56739" y="34236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114582" y="34267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108985" y="34332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239567" y="34391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166266" y="34395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553664" y="34396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119256" y="34402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215024" y="34407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8584" y="34423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131043" y="34429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511692" y="3450850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268028" y="34511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502552" y="34526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262054" y="34536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58809" y="3455558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092555" y="34570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256287" y="34574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706393" y="3466942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311877" y="34679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149963" y="34683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134146" y="34772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554419" y="34772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254343" y="34773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390065" y="34789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060917" y="34790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297138" y="34815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091268" y="34862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090418" y="34869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110041" y="34914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143716" y="34919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167488" y="34934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641776" y="3494131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172914" y="35083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91972" y="35098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027098" y="35102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067194" y="35132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5029797" y="3514432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177252" y="35146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061566" y="35150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090227" y="35186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70687" y="35197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43756" y="3522329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060037" y="35260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305697" y="35262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44676" y="35266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250443" y="35275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075058" y="35293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049503" y="35330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057775" y="35341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316002" y="35365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034335" y="35368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526492" y="3537301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209906" y="35376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864776" y="3538293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316694" y="35383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4034180" y="35384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4084838" y="35412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103397" y="35420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509800" y="35469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072184" y="35477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119624" y="35490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075004" y="35498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159873" y="35507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129755" y="35510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055581" y="35516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374140" y="35533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24098" y="35545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114586" y="35546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246280" y="35550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064500" y="35621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091613" y="35622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073964" y="35644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018671" y="35652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075968" y="35653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093809" y="35655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089995" y="35658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117033" y="35703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031225" y="35717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012147" y="35722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212181" y="35730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013221" y="35750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031102" y="35753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967380" y="35770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996787" y="35774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489495" y="3578708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046567" y="35790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44519" y="35791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054373" y="35816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01979" y="35830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07411" y="35830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72898" y="35831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046087" y="35837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097603" y="35845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062485" y="35846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020753" y="35847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082243" y="35852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052709" y="35866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059959" y="35868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049490" y="35884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157146" y="35911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092590" y="35920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067783" y="35927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129648" y="35936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119222" y="35938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100364" y="35943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004388" y="35948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043765" y="35965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996662" y="35965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189129" y="35974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035168" y="35979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3983115" y="35982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030207" y="35990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3958128" y="36005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032445" y="36008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037151" y="36008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202316" y="36008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059777" y="36010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237288" y="36011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078144" y="36021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027794" y="36023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015752" y="36025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031313" y="36045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059201" y="36050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039364" y="36051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906699" y="3606813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039610" y="36068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078471" y="36069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058882" y="36076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266237" y="36081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210831" y="36089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979845" y="36093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5736794" y="3609306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4126384" y="36093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4076372" y="36105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4230037" y="36105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4065581" y="36106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4029325" y="36131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4019820" y="36137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4032627" y="36138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4344370" y="36146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157560" y="36152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3956964" y="36152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009391" y="36153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069927" y="36160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018123" y="36193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065940" y="36205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015211" y="36209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684102" y="3621676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026189" y="36217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216084" y="36218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194939" y="36222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370378" y="36240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3997999" y="36243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3993187" y="36245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4067155" y="36270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3996195" y="36275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4662050" y="3627616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4063882" y="36279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020980" y="36283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004204" y="36288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064629" y="36288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222550" y="36290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4043136" y="36295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4858483" y="3630625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4012352" y="36313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4041996" y="36315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4004943" y="36321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4029247" y="36324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4159281" y="36333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4049748" y="36335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4022599" y="36337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4024782" y="36339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4082531" y="36347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4049283" y="36348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3984953" y="36354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062276" y="36357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040082" y="36361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3992139" y="36365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004378" y="36368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3994983" y="36369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047300" y="36372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053103" y="36377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4066197" y="36389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4043379" y="36390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4036840" y="36394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4026203" y="36395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4478532" y="3639951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4035145" y="36405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4062600" y="36405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979467" y="36413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4010978" y="36416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987552" y="36416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4004860" y="36419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4044291" y="36423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416798" y="36433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039660" y="36439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017380" y="36444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3972846" y="36447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020864" y="36448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085461" y="36451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3972171" y="36453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007839" y="36457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068545" y="36461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3994052" y="36463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243431" y="36466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407077" y="36466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076067" y="36469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043097" y="36475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3595115" y="36476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3981215" y="36479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4055428" y="36482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4082356" y="36483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4002618" y="36488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4151705" y="36489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4007096" y="36492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4147519" y="36506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4295173" y="36512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4048330" y="36521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4057904" y="36523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3972053" y="36524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3986086" y="36529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4190970" y="36533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4023627" y="36535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4285423" y="36540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3994868" y="36544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3999751" y="36545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4044496" y="36552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4087985" y="36554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4002239" y="36554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4329294" y="36560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4018681" y="36561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4061249" y="36561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4071176" y="36571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4043063" y="36574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4052452" y="36577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4041163" y="36578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3995724" y="36581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4985091" y="3658895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3984450" y="36590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4074048" y="36593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3978641" y="36593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3962787" y="36595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4047552" y="36603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4085711" y="36606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3984625" y="36607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4024852" y="36607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4060214" y="36621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4042323" y="36622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4269306" y="36623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4009860" y="36624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4002293" y="36634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4066333" y="36635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4127230" y="36640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4048647" y="36654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4032150" y="36655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4104668" y="36661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4024388" y="36666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4140449" y="36667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4080164" y="36668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4067067" y="36668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4027761" y="36669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4068740" y="36673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4025098" y="36673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4032322" y="36675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4156955" y="36678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4012739" y="36682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4101877" y="36685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4077088" y="36688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3986352" y="36689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3975271" y="36691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3601631" y="36693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4017300" y="36699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4045515" y="36709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4390771" y="36711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4021988" y="36712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4038152" y="36716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3560498" y="36718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4113127" y="36722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4011400" y="36735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4031380" y="36740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4022496" y="36740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4003406" y="36741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4265082" y="36744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3941665" y="36751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4010048" y="36754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4006192" y="36757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3973440" y="36758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4056396" y="36766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4157266" y="36767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4045643" y="36767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4022311" y="36769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3591123" y="36769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3948067" y="36772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4041907" y="36776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4054963" y="36780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3962933" y="36780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4018321" y="36781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3998884" y="36781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3912311" y="36784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3986206" y="36784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4018171" y="36790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4037629" y="36792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3954557" y="36801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4057228" y="36802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3"/>
            <p:cNvSpPr/>
            <p:nvPr/>
          </p:nvSpPr>
          <p:spPr>
            <a:xfrm>
              <a:off x="3998009" y="36802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4"/>
            <p:cNvSpPr/>
            <p:nvPr/>
          </p:nvSpPr>
          <p:spPr>
            <a:xfrm>
              <a:off x="3988341" y="36804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5"/>
            <p:cNvSpPr/>
            <p:nvPr/>
          </p:nvSpPr>
          <p:spPr>
            <a:xfrm>
              <a:off x="3985839" y="36804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6"/>
            <p:cNvSpPr/>
            <p:nvPr/>
          </p:nvSpPr>
          <p:spPr>
            <a:xfrm>
              <a:off x="4101093" y="36808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7"/>
            <p:cNvSpPr/>
            <p:nvPr/>
          </p:nvSpPr>
          <p:spPr>
            <a:xfrm>
              <a:off x="4007081" y="36808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8"/>
            <p:cNvSpPr/>
            <p:nvPr/>
          </p:nvSpPr>
          <p:spPr>
            <a:xfrm>
              <a:off x="3990888" y="36809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59"/>
            <p:cNvSpPr/>
            <p:nvPr/>
          </p:nvSpPr>
          <p:spPr>
            <a:xfrm>
              <a:off x="4079386" y="36813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0"/>
            <p:cNvSpPr/>
            <p:nvPr/>
          </p:nvSpPr>
          <p:spPr>
            <a:xfrm>
              <a:off x="3991108" y="36815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1"/>
            <p:cNvSpPr/>
            <p:nvPr/>
          </p:nvSpPr>
          <p:spPr>
            <a:xfrm>
              <a:off x="3955503" y="36815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2"/>
            <p:cNvSpPr/>
            <p:nvPr/>
          </p:nvSpPr>
          <p:spPr>
            <a:xfrm>
              <a:off x="3937189" y="36823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3"/>
            <p:cNvSpPr/>
            <p:nvPr/>
          </p:nvSpPr>
          <p:spPr>
            <a:xfrm>
              <a:off x="4016736" y="36827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4"/>
            <p:cNvSpPr/>
            <p:nvPr/>
          </p:nvSpPr>
          <p:spPr>
            <a:xfrm>
              <a:off x="4019464" y="36832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5"/>
            <p:cNvSpPr/>
            <p:nvPr/>
          </p:nvSpPr>
          <p:spPr>
            <a:xfrm>
              <a:off x="4026603" y="36833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6"/>
            <p:cNvSpPr/>
            <p:nvPr/>
          </p:nvSpPr>
          <p:spPr>
            <a:xfrm>
              <a:off x="4021901" y="36835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7"/>
            <p:cNvSpPr/>
            <p:nvPr/>
          </p:nvSpPr>
          <p:spPr>
            <a:xfrm>
              <a:off x="3958357" y="36841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8"/>
            <p:cNvSpPr/>
            <p:nvPr/>
          </p:nvSpPr>
          <p:spPr>
            <a:xfrm>
              <a:off x="4025879" y="36842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69"/>
            <p:cNvSpPr/>
            <p:nvPr/>
          </p:nvSpPr>
          <p:spPr>
            <a:xfrm>
              <a:off x="3985402" y="36848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0"/>
            <p:cNvSpPr/>
            <p:nvPr/>
          </p:nvSpPr>
          <p:spPr>
            <a:xfrm>
              <a:off x="4068228" y="36849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1"/>
            <p:cNvSpPr/>
            <p:nvPr/>
          </p:nvSpPr>
          <p:spPr>
            <a:xfrm>
              <a:off x="3949843" y="36852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2"/>
            <p:cNvSpPr/>
            <p:nvPr/>
          </p:nvSpPr>
          <p:spPr>
            <a:xfrm>
              <a:off x="4160939" y="36855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3"/>
            <p:cNvSpPr/>
            <p:nvPr/>
          </p:nvSpPr>
          <p:spPr>
            <a:xfrm>
              <a:off x="4029834" y="36856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4"/>
            <p:cNvSpPr/>
            <p:nvPr/>
          </p:nvSpPr>
          <p:spPr>
            <a:xfrm>
              <a:off x="4033060" y="36861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5"/>
            <p:cNvSpPr/>
            <p:nvPr/>
          </p:nvSpPr>
          <p:spPr>
            <a:xfrm>
              <a:off x="4056476" y="36863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6"/>
            <p:cNvSpPr/>
            <p:nvPr/>
          </p:nvSpPr>
          <p:spPr>
            <a:xfrm>
              <a:off x="3986889" y="36867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7"/>
            <p:cNvSpPr/>
            <p:nvPr/>
          </p:nvSpPr>
          <p:spPr>
            <a:xfrm>
              <a:off x="3963629" y="36872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4079107" y="36875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999786" y="36878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974272" y="36878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982974" y="36879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4026032" y="36885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991641" y="36889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4129645" y="36890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970194" y="36890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4008154" y="36890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4239354" y="36891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4040950" y="36896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978385" y="36899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956532" y="36899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4083514" y="36901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4017889" y="36906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4151733" y="36906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948714" y="36911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957359" y="36915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4044458" y="36919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4028849" y="36920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988788" y="36925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4003544" y="36926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971504" y="36929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4129969" y="36931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4021419" y="36934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981066" y="36935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4097693" y="36936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4025230" y="36938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969283" y="36939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4028879" y="36943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604238" y="36945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4014374" y="36946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991263" y="36952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4132676" y="36954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980173" y="36956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4057282" y="36957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968698" y="36958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4183501" y="36959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4029956" y="36961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4061733" y="36963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980950" y="36965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996435" y="36967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4026104" y="36969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955590" y="36975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4022257" y="36976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4045178" y="36979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4017547" y="36980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4222366" y="36984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4071099" y="36984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4009780" y="36984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4176230" y="36993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3988347" y="36993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4074218" y="36993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3959246" y="36994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4096050" y="36998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4097025" y="36998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3976622" y="37000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3964449" y="37003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3955250" y="37003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4021226" y="37004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4008367" y="37005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3995230" y="37008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4217006" y="37009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4032239" y="37010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4625108" y="3701525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3592633" y="37015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3990651" y="37017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4150030" y="37019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4017147" y="37022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4192948" y="37024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3995643" y="37025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3969825" y="37025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3986035" y="37026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4024419" y="37028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4077086" y="37028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4130426" y="37029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4024723" y="37031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4030415" y="37031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3989900" y="37033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3957957" y="37039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3584073" y="37041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3983144" y="37050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3952156" y="37052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5042422" y="3705446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4010350" y="37054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4149286" y="37057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4085317" y="37059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4019753" y="37060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4084844" y="37069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3942108" y="37069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4140383" y="37070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3955581" y="37070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4003126" y="37071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3947234" y="37071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4018427" y="37072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4068528" y="37073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4077190" y="37074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4634459" y="3707506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4066452" y="37078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3997294" y="37078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4004032" y="37080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3968465" y="37081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4004033" y="37085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4056388" y="37086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3974412" y="37088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3983155" y="37090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4026818" y="37092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4170197" y="37093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3941330" y="37097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4145422" y="37097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3983957" y="37100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4075130" y="37102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3995644" y="37102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3965082" y="37104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4165821" y="37108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4110632" y="37111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3968609" y="37115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3989633" y="37128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3953446" y="37129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3964074" y="37131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3967109" y="37131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3957687" y="37132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3943413" y="37133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4016126" y="37133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3942473" y="37134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3932540" y="37135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4771932" y="3713605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4047628" y="37136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4063748" y="37138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3907423" y="37142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3994318" y="37144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4049432" y="37146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3997318" y="37151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4089609" y="37154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4026695" y="37156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4041563" y="37156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3903066" y="37159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4024574" y="37164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3983490" y="37170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4307078" y="37172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3987198" y="37172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3975496" y="37172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4031699" y="37176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3992521" y="37178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4021266" y="37179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4018752" y="37179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3938132" y="37181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3965788" y="37183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3921265" y="37191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4609249" y="3719222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4033979" y="37196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29"/>
            <p:cNvSpPr/>
            <p:nvPr/>
          </p:nvSpPr>
          <p:spPr>
            <a:xfrm>
              <a:off x="4188500" y="37197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0"/>
            <p:cNvSpPr/>
            <p:nvPr/>
          </p:nvSpPr>
          <p:spPr>
            <a:xfrm>
              <a:off x="4087976" y="37198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1"/>
            <p:cNvSpPr/>
            <p:nvPr/>
          </p:nvSpPr>
          <p:spPr>
            <a:xfrm>
              <a:off x="4050127" y="37199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2"/>
            <p:cNvSpPr/>
            <p:nvPr/>
          </p:nvSpPr>
          <p:spPr>
            <a:xfrm>
              <a:off x="4097509" y="37199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3"/>
            <p:cNvSpPr/>
            <p:nvPr/>
          </p:nvSpPr>
          <p:spPr>
            <a:xfrm>
              <a:off x="3966143" y="37200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4"/>
            <p:cNvSpPr/>
            <p:nvPr/>
          </p:nvSpPr>
          <p:spPr>
            <a:xfrm>
              <a:off x="3972833" y="37200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5"/>
            <p:cNvSpPr/>
            <p:nvPr/>
          </p:nvSpPr>
          <p:spPr>
            <a:xfrm>
              <a:off x="4029113" y="37201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6"/>
            <p:cNvSpPr/>
            <p:nvPr/>
          </p:nvSpPr>
          <p:spPr>
            <a:xfrm>
              <a:off x="4099954" y="37202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7"/>
            <p:cNvSpPr/>
            <p:nvPr/>
          </p:nvSpPr>
          <p:spPr>
            <a:xfrm>
              <a:off x="3974166" y="37208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8"/>
            <p:cNvSpPr/>
            <p:nvPr/>
          </p:nvSpPr>
          <p:spPr>
            <a:xfrm>
              <a:off x="3958292" y="37209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39"/>
            <p:cNvSpPr/>
            <p:nvPr/>
          </p:nvSpPr>
          <p:spPr>
            <a:xfrm>
              <a:off x="3977381" y="37210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0"/>
            <p:cNvSpPr/>
            <p:nvPr/>
          </p:nvSpPr>
          <p:spPr>
            <a:xfrm>
              <a:off x="3933809" y="37210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1"/>
            <p:cNvSpPr/>
            <p:nvPr/>
          </p:nvSpPr>
          <p:spPr>
            <a:xfrm>
              <a:off x="4166002" y="37218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2"/>
            <p:cNvSpPr/>
            <p:nvPr/>
          </p:nvSpPr>
          <p:spPr>
            <a:xfrm>
              <a:off x="4227742" y="37220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3"/>
            <p:cNvSpPr/>
            <p:nvPr/>
          </p:nvSpPr>
          <p:spPr>
            <a:xfrm>
              <a:off x="3969224" y="37225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4"/>
            <p:cNvSpPr/>
            <p:nvPr/>
          </p:nvSpPr>
          <p:spPr>
            <a:xfrm>
              <a:off x="4010240" y="37227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5"/>
            <p:cNvSpPr/>
            <p:nvPr/>
          </p:nvSpPr>
          <p:spPr>
            <a:xfrm>
              <a:off x="3998320" y="37227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6"/>
            <p:cNvSpPr/>
            <p:nvPr/>
          </p:nvSpPr>
          <p:spPr>
            <a:xfrm>
              <a:off x="4018031" y="37228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7"/>
            <p:cNvSpPr/>
            <p:nvPr/>
          </p:nvSpPr>
          <p:spPr>
            <a:xfrm>
              <a:off x="3993749" y="37228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8"/>
            <p:cNvSpPr/>
            <p:nvPr/>
          </p:nvSpPr>
          <p:spPr>
            <a:xfrm>
              <a:off x="4005627" y="37234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49"/>
            <p:cNvSpPr/>
            <p:nvPr/>
          </p:nvSpPr>
          <p:spPr>
            <a:xfrm>
              <a:off x="4021425" y="37235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0"/>
            <p:cNvSpPr/>
            <p:nvPr/>
          </p:nvSpPr>
          <p:spPr>
            <a:xfrm>
              <a:off x="4083028" y="37236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3971734" y="37238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3953333" y="37239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4041332" y="37240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3926433" y="37243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3979531" y="37244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4011762" y="37244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3958600" y="37245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940410" y="37246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3967361" y="37249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4066208" y="37255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3952184" y="37256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3954704" y="37259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3963059" y="37260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3989610" y="37261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4057333" y="37262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3958957" y="37264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3503209" y="37266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3967707" y="37266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3973311" y="37267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4032708" y="37268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3965440" y="37272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4124246" y="37274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3967579" y="37275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3911663" y="37277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4086987" y="37278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4011994" y="37278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3929898" y="37281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3962847" y="37281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974730" y="37281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4056464" y="37282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3943812" y="37282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4046296" y="37283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4087161" y="37284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4191790" y="37284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3973469" y="37285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3961884" y="37285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3972118" y="37293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4089778" y="37298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4053484" y="37299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4027098" y="37299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4036867" y="37302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3987154" y="37305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4023426" y="37307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3988434" y="37309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4085177" y="37309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4115173" y="37310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3899228" y="37311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3932358" y="37311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4005988" y="37314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4028503" y="37314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4137303" y="37316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3991485" y="37317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4200955" y="37317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957980" y="37318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4581869" y="3731837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3962718" y="37319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4009218" y="37321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3979563" y="37322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3985942" y="37325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3967866" y="37326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3997620" y="37326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3947539" y="37327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3988794" y="37327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006220" y="37328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035070" y="37329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3924856" y="37334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3982942" y="37334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3969290" y="37335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4033841" y="37335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3915170" y="37337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021592" y="37339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144498" y="37341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3955924" y="37347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3939583" y="37348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3966956" y="37349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3933199" y="37353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3934845" y="37353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108463" y="37357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3953236" y="37359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3985059" y="37359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3964914" y="37360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013795" y="37360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391931" y="37361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3955418" y="37361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038200" y="37362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3943007" y="37364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091412" y="37367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3977690" y="37367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3994315" y="37367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3947842" y="37369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281132" y="37374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3976609" y="37378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373045" y="37378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3936255" y="37379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3983801" y="37381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015718" y="37382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017175" y="37384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053114" y="37385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3947009" y="37386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014770" y="37392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4181736" y="37392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4023075" y="37392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4321799" y="37394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3987544" y="37395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4005707" y="37397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3984140" y="37398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4289716" y="37400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4015269" y="37404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4001677" y="37405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4084589" y="37406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3927538" y="37406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3927104" y="37408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3915003" y="37410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4079280" y="37412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3950568" y="37414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3963261" y="37415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3967993" y="37417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4068957" y="37418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4050661" y="37420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3975858" y="37420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3986030" y="37420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4131799" y="37422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3971488" y="37426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4092797" y="37426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4094503" y="37427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4125187" y="37429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4034653" y="37431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3975226" y="37432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3991777" y="37433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4019919" y="37433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3962646" y="37433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3972841" y="37436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3976016" y="37436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3928559" y="37440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3972683" y="37442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3957093" y="37447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4044386" y="37447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3962534" y="37450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3947261" y="37450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3929421" y="37450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3975085" y="37451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3919820" y="37452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3924507" y="37453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4112653" y="37454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3975952" y="37454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3952326" y="37455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3944287" y="37456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3966683" y="37459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3994897" y="37459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3997866" y="37462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3987341" y="37462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3916922" y="37463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4054076" y="37463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4040067" y="37463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3996942" y="37465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4066505" y="37468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3967293" y="37470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8"/>
            <p:cNvSpPr/>
            <p:nvPr/>
          </p:nvSpPr>
          <p:spPr>
            <a:xfrm>
              <a:off x="4137643" y="37471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09"/>
            <p:cNvSpPr/>
            <p:nvPr/>
          </p:nvSpPr>
          <p:spPr>
            <a:xfrm>
              <a:off x="3962267" y="37474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0"/>
            <p:cNvSpPr/>
            <p:nvPr/>
          </p:nvSpPr>
          <p:spPr>
            <a:xfrm>
              <a:off x="3903792" y="37474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1"/>
            <p:cNvSpPr/>
            <p:nvPr/>
          </p:nvSpPr>
          <p:spPr>
            <a:xfrm>
              <a:off x="3953211" y="37475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2"/>
            <p:cNvSpPr/>
            <p:nvPr/>
          </p:nvSpPr>
          <p:spPr>
            <a:xfrm>
              <a:off x="3941014" y="37476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3"/>
            <p:cNvSpPr/>
            <p:nvPr/>
          </p:nvSpPr>
          <p:spPr>
            <a:xfrm>
              <a:off x="3904447" y="37476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4"/>
            <p:cNvSpPr/>
            <p:nvPr/>
          </p:nvSpPr>
          <p:spPr>
            <a:xfrm>
              <a:off x="3952323" y="37477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5"/>
            <p:cNvSpPr/>
            <p:nvPr/>
          </p:nvSpPr>
          <p:spPr>
            <a:xfrm>
              <a:off x="4005511" y="37478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6"/>
            <p:cNvSpPr/>
            <p:nvPr/>
          </p:nvSpPr>
          <p:spPr>
            <a:xfrm>
              <a:off x="3950810" y="37480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7"/>
            <p:cNvSpPr/>
            <p:nvPr/>
          </p:nvSpPr>
          <p:spPr>
            <a:xfrm>
              <a:off x="4014789" y="37482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8"/>
            <p:cNvSpPr/>
            <p:nvPr/>
          </p:nvSpPr>
          <p:spPr>
            <a:xfrm>
              <a:off x="3974587" y="37482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19"/>
            <p:cNvSpPr/>
            <p:nvPr/>
          </p:nvSpPr>
          <p:spPr>
            <a:xfrm>
              <a:off x="3952075" y="37484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0"/>
            <p:cNvSpPr/>
            <p:nvPr/>
          </p:nvSpPr>
          <p:spPr>
            <a:xfrm>
              <a:off x="4240412" y="37486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1"/>
            <p:cNvSpPr/>
            <p:nvPr/>
          </p:nvSpPr>
          <p:spPr>
            <a:xfrm>
              <a:off x="3933419" y="37488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2"/>
            <p:cNvSpPr/>
            <p:nvPr/>
          </p:nvSpPr>
          <p:spPr>
            <a:xfrm>
              <a:off x="4032717" y="37490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3"/>
            <p:cNvSpPr/>
            <p:nvPr/>
          </p:nvSpPr>
          <p:spPr>
            <a:xfrm>
              <a:off x="3903582" y="37492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4"/>
            <p:cNvSpPr/>
            <p:nvPr/>
          </p:nvSpPr>
          <p:spPr>
            <a:xfrm>
              <a:off x="4322781" y="37494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5"/>
            <p:cNvSpPr/>
            <p:nvPr/>
          </p:nvSpPr>
          <p:spPr>
            <a:xfrm>
              <a:off x="3945179" y="37496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6"/>
            <p:cNvSpPr/>
            <p:nvPr/>
          </p:nvSpPr>
          <p:spPr>
            <a:xfrm>
              <a:off x="4152406" y="37497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7"/>
            <p:cNvSpPr/>
            <p:nvPr/>
          </p:nvSpPr>
          <p:spPr>
            <a:xfrm>
              <a:off x="3969277" y="37502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8"/>
            <p:cNvSpPr/>
            <p:nvPr/>
          </p:nvSpPr>
          <p:spPr>
            <a:xfrm>
              <a:off x="4000895" y="37504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29"/>
            <p:cNvSpPr/>
            <p:nvPr/>
          </p:nvSpPr>
          <p:spPr>
            <a:xfrm>
              <a:off x="4007647" y="37505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0"/>
            <p:cNvSpPr/>
            <p:nvPr/>
          </p:nvSpPr>
          <p:spPr>
            <a:xfrm>
              <a:off x="3956239" y="37508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1"/>
            <p:cNvSpPr/>
            <p:nvPr/>
          </p:nvSpPr>
          <p:spPr>
            <a:xfrm>
              <a:off x="3972296" y="37509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2"/>
            <p:cNvSpPr/>
            <p:nvPr/>
          </p:nvSpPr>
          <p:spPr>
            <a:xfrm>
              <a:off x="4015379" y="37510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3"/>
            <p:cNvSpPr/>
            <p:nvPr/>
          </p:nvSpPr>
          <p:spPr>
            <a:xfrm>
              <a:off x="3973702" y="37512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4"/>
            <p:cNvSpPr/>
            <p:nvPr/>
          </p:nvSpPr>
          <p:spPr>
            <a:xfrm>
              <a:off x="3953817" y="37513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5"/>
            <p:cNvSpPr/>
            <p:nvPr/>
          </p:nvSpPr>
          <p:spPr>
            <a:xfrm>
              <a:off x="3965589" y="37513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6"/>
            <p:cNvSpPr/>
            <p:nvPr/>
          </p:nvSpPr>
          <p:spPr>
            <a:xfrm>
              <a:off x="4146513" y="37515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7"/>
            <p:cNvSpPr/>
            <p:nvPr/>
          </p:nvSpPr>
          <p:spPr>
            <a:xfrm>
              <a:off x="3986264" y="37516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8"/>
            <p:cNvSpPr/>
            <p:nvPr/>
          </p:nvSpPr>
          <p:spPr>
            <a:xfrm>
              <a:off x="4021601" y="37518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39"/>
            <p:cNvSpPr/>
            <p:nvPr/>
          </p:nvSpPr>
          <p:spPr>
            <a:xfrm>
              <a:off x="3905023" y="37520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0"/>
            <p:cNvSpPr/>
            <p:nvPr/>
          </p:nvSpPr>
          <p:spPr>
            <a:xfrm>
              <a:off x="3927914" y="37520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1"/>
            <p:cNvSpPr/>
            <p:nvPr/>
          </p:nvSpPr>
          <p:spPr>
            <a:xfrm>
              <a:off x="4108407" y="37520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2"/>
            <p:cNvSpPr/>
            <p:nvPr/>
          </p:nvSpPr>
          <p:spPr>
            <a:xfrm>
              <a:off x="3941315" y="37527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3"/>
            <p:cNvSpPr/>
            <p:nvPr/>
          </p:nvSpPr>
          <p:spPr>
            <a:xfrm>
              <a:off x="3946522" y="37527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4"/>
            <p:cNvSpPr/>
            <p:nvPr/>
          </p:nvSpPr>
          <p:spPr>
            <a:xfrm>
              <a:off x="3936870" y="37532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5"/>
            <p:cNvSpPr/>
            <p:nvPr/>
          </p:nvSpPr>
          <p:spPr>
            <a:xfrm>
              <a:off x="4084134" y="37532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6"/>
            <p:cNvSpPr/>
            <p:nvPr/>
          </p:nvSpPr>
          <p:spPr>
            <a:xfrm>
              <a:off x="3992280" y="37532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7"/>
            <p:cNvSpPr/>
            <p:nvPr/>
          </p:nvSpPr>
          <p:spPr>
            <a:xfrm>
              <a:off x="4016053" y="37532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8"/>
            <p:cNvSpPr/>
            <p:nvPr/>
          </p:nvSpPr>
          <p:spPr>
            <a:xfrm>
              <a:off x="4035569" y="37533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49"/>
            <p:cNvSpPr/>
            <p:nvPr/>
          </p:nvSpPr>
          <p:spPr>
            <a:xfrm>
              <a:off x="3934285" y="37534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3906276" y="37537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1"/>
            <p:cNvSpPr/>
            <p:nvPr/>
          </p:nvSpPr>
          <p:spPr>
            <a:xfrm>
              <a:off x="4088080" y="37537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2"/>
            <p:cNvSpPr/>
            <p:nvPr/>
          </p:nvSpPr>
          <p:spPr>
            <a:xfrm>
              <a:off x="4384450" y="37539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3"/>
            <p:cNvSpPr/>
            <p:nvPr/>
          </p:nvSpPr>
          <p:spPr>
            <a:xfrm>
              <a:off x="3947235" y="37540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4"/>
            <p:cNvSpPr/>
            <p:nvPr/>
          </p:nvSpPr>
          <p:spPr>
            <a:xfrm>
              <a:off x="4038106" y="37541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3907199" y="37541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6"/>
            <p:cNvSpPr/>
            <p:nvPr/>
          </p:nvSpPr>
          <p:spPr>
            <a:xfrm>
              <a:off x="3947867" y="37542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7"/>
            <p:cNvSpPr/>
            <p:nvPr/>
          </p:nvSpPr>
          <p:spPr>
            <a:xfrm>
              <a:off x="3944999" y="37543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8"/>
            <p:cNvSpPr/>
            <p:nvPr/>
          </p:nvSpPr>
          <p:spPr>
            <a:xfrm>
              <a:off x="3944780" y="37547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59"/>
            <p:cNvSpPr/>
            <p:nvPr/>
          </p:nvSpPr>
          <p:spPr>
            <a:xfrm>
              <a:off x="3901710" y="37549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3966566" y="37549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1"/>
            <p:cNvSpPr/>
            <p:nvPr/>
          </p:nvSpPr>
          <p:spPr>
            <a:xfrm>
              <a:off x="3915423" y="37551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2"/>
            <p:cNvSpPr/>
            <p:nvPr/>
          </p:nvSpPr>
          <p:spPr>
            <a:xfrm>
              <a:off x="3950829" y="37551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3"/>
            <p:cNvSpPr/>
            <p:nvPr/>
          </p:nvSpPr>
          <p:spPr>
            <a:xfrm>
              <a:off x="3966492" y="37555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4"/>
            <p:cNvSpPr/>
            <p:nvPr/>
          </p:nvSpPr>
          <p:spPr>
            <a:xfrm>
              <a:off x="4014819" y="37556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5"/>
            <p:cNvSpPr/>
            <p:nvPr/>
          </p:nvSpPr>
          <p:spPr>
            <a:xfrm>
              <a:off x="3897237" y="37558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6"/>
            <p:cNvSpPr/>
            <p:nvPr/>
          </p:nvSpPr>
          <p:spPr>
            <a:xfrm>
              <a:off x="3982896" y="37558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7"/>
            <p:cNvSpPr/>
            <p:nvPr/>
          </p:nvSpPr>
          <p:spPr>
            <a:xfrm>
              <a:off x="4498446" y="3755947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8"/>
            <p:cNvSpPr/>
            <p:nvPr/>
          </p:nvSpPr>
          <p:spPr>
            <a:xfrm>
              <a:off x="3985984" y="37560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69"/>
            <p:cNvSpPr/>
            <p:nvPr/>
          </p:nvSpPr>
          <p:spPr>
            <a:xfrm>
              <a:off x="4186259" y="37560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0"/>
            <p:cNvSpPr/>
            <p:nvPr/>
          </p:nvSpPr>
          <p:spPr>
            <a:xfrm>
              <a:off x="3924384" y="37561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1"/>
            <p:cNvSpPr/>
            <p:nvPr/>
          </p:nvSpPr>
          <p:spPr>
            <a:xfrm>
              <a:off x="3932057" y="37561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2"/>
            <p:cNvSpPr/>
            <p:nvPr/>
          </p:nvSpPr>
          <p:spPr>
            <a:xfrm>
              <a:off x="3978330" y="37564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3"/>
            <p:cNvSpPr/>
            <p:nvPr/>
          </p:nvSpPr>
          <p:spPr>
            <a:xfrm>
              <a:off x="3949146" y="37566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4"/>
            <p:cNvSpPr/>
            <p:nvPr/>
          </p:nvSpPr>
          <p:spPr>
            <a:xfrm>
              <a:off x="4040897" y="37568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5"/>
            <p:cNvSpPr/>
            <p:nvPr/>
          </p:nvSpPr>
          <p:spPr>
            <a:xfrm>
              <a:off x="4060911" y="37569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4168835" y="37574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7"/>
            <p:cNvSpPr/>
            <p:nvPr/>
          </p:nvSpPr>
          <p:spPr>
            <a:xfrm>
              <a:off x="3938383" y="37576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8"/>
            <p:cNvSpPr/>
            <p:nvPr/>
          </p:nvSpPr>
          <p:spPr>
            <a:xfrm>
              <a:off x="4458629" y="3757680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79"/>
            <p:cNvSpPr/>
            <p:nvPr/>
          </p:nvSpPr>
          <p:spPr>
            <a:xfrm>
              <a:off x="5478713" y="3757701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0"/>
            <p:cNvSpPr/>
            <p:nvPr/>
          </p:nvSpPr>
          <p:spPr>
            <a:xfrm>
              <a:off x="3989259" y="37577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3931309" y="37578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2"/>
            <p:cNvSpPr/>
            <p:nvPr/>
          </p:nvSpPr>
          <p:spPr>
            <a:xfrm>
              <a:off x="3957949" y="37578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3"/>
            <p:cNvSpPr/>
            <p:nvPr/>
          </p:nvSpPr>
          <p:spPr>
            <a:xfrm>
              <a:off x="3982202" y="37578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4"/>
            <p:cNvSpPr/>
            <p:nvPr/>
          </p:nvSpPr>
          <p:spPr>
            <a:xfrm>
              <a:off x="3933427" y="37582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5"/>
            <p:cNvSpPr/>
            <p:nvPr/>
          </p:nvSpPr>
          <p:spPr>
            <a:xfrm>
              <a:off x="3598708" y="37584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4100658" y="37585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7"/>
            <p:cNvSpPr/>
            <p:nvPr/>
          </p:nvSpPr>
          <p:spPr>
            <a:xfrm>
              <a:off x="3945209" y="37587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8"/>
            <p:cNvSpPr/>
            <p:nvPr/>
          </p:nvSpPr>
          <p:spPr>
            <a:xfrm>
              <a:off x="3955888" y="37587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89"/>
            <p:cNvSpPr/>
            <p:nvPr/>
          </p:nvSpPr>
          <p:spPr>
            <a:xfrm>
              <a:off x="3951288" y="37589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0"/>
            <p:cNvSpPr/>
            <p:nvPr/>
          </p:nvSpPr>
          <p:spPr>
            <a:xfrm>
              <a:off x="4044043" y="37590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1"/>
            <p:cNvSpPr/>
            <p:nvPr/>
          </p:nvSpPr>
          <p:spPr>
            <a:xfrm>
              <a:off x="3951805" y="37591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2"/>
            <p:cNvSpPr/>
            <p:nvPr/>
          </p:nvSpPr>
          <p:spPr>
            <a:xfrm>
              <a:off x="4021877" y="37592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3"/>
            <p:cNvSpPr/>
            <p:nvPr/>
          </p:nvSpPr>
          <p:spPr>
            <a:xfrm>
              <a:off x="4049043" y="37594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4"/>
            <p:cNvSpPr/>
            <p:nvPr/>
          </p:nvSpPr>
          <p:spPr>
            <a:xfrm>
              <a:off x="4073507" y="37594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5"/>
            <p:cNvSpPr/>
            <p:nvPr/>
          </p:nvSpPr>
          <p:spPr>
            <a:xfrm>
              <a:off x="4027172" y="37595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6"/>
            <p:cNvSpPr/>
            <p:nvPr/>
          </p:nvSpPr>
          <p:spPr>
            <a:xfrm>
              <a:off x="3996485" y="37596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7"/>
            <p:cNvSpPr/>
            <p:nvPr/>
          </p:nvSpPr>
          <p:spPr>
            <a:xfrm>
              <a:off x="3937922" y="37599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8"/>
            <p:cNvSpPr/>
            <p:nvPr/>
          </p:nvSpPr>
          <p:spPr>
            <a:xfrm>
              <a:off x="3929754" y="37600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799"/>
            <p:cNvSpPr/>
            <p:nvPr/>
          </p:nvSpPr>
          <p:spPr>
            <a:xfrm>
              <a:off x="3949488" y="37601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0"/>
            <p:cNvSpPr/>
            <p:nvPr/>
          </p:nvSpPr>
          <p:spPr>
            <a:xfrm>
              <a:off x="4441600" y="3760292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1"/>
            <p:cNvSpPr/>
            <p:nvPr/>
          </p:nvSpPr>
          <p:spPr>
            <a:xfrm>
              <a:off x="3969028" y="37603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2"/>
            <p:cNvSpPr/>
            <p:nvPr/>
          </p:nvSpPr>
          <p:spPr>
            <a:xfrm>
              <a:off x="3909882" y="37604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3"/>
            <p:cNvSpPr/>
            <p:nvPr/>
          </p:nvSpPr>
          <p:spPr>
            <a:xfrm>
              <a:off x="3984949" y="37606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4"/>
            <p:cNvSpPr/>
            <p:nvPr/>
          </p:nvSpPr>
          <p:spPr>
            <a:xfrm>
              <a:off x="4005832" y="37607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5"/>
            <p:cNvSpPr/>
            <p:nvPr/>
          </p:nvSpPr>
          <p:spPr>
            <a:xfrm>
              <a:off x="3915350" y="37609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6"/>
            <p:cNvSpPr/>
            <p:nvPr/>
          </p:nvSpPr>
          <p:spPr>
            <a:xfrm>
              <a:off x="3934556" y="37611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7"/>
            <p:cNvSpPr/>
            <p:nvPr/>
          </p:nvSpPr>
          <p:spPr>
            <a:xfrm>
              <a:off x="3950396" y="37613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8"/>
            <p:cNvSpPr/>
            <p:nvPr/>
          </p:nvSpPr>
          <p:spPr>
            <a:xfrm>
              <a:off x="3932685" y="37614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09"/>
            <p:cNvSpPr/>
            <p:nvPr/>
          </p:nvSpPr>
          <p:spPr>
            <a:xfrm>
              <a:off x="3982784" y="37617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0"/>
            <p:cNvSpPr/>
            <p:nvPr/>
          </p:nvSpPr>
          <p:spPr>
            <a:xfrm>
              <a:off x="3918888" y="37620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1"/>
            <p:cNvSpPr/>
            <p:nvPr/>
          </p:nvSpPr>
          <p:spPr>
            <a:xfrm>
              <a:off x="4039914" y="37621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2"/>
            <p:cNvSpPr/>
            <p:nvPr/>
          </p:nvSpPr>
          <p:spPr>
            <a:xfrm>
              <a:off x="4089311" y="37622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3"/>
            <p:cNvSpPr/>
            <p:nvPr/>
          </p:nvSpPr>
          <p:spPr>
            <a:xfrm>
              <a:off x="4641125" y="3762317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4"/>
            <p:cNvSpPr/>
            <p:nvPr/>
          </p:nvSpPr>
          <p:spPr>
            <a:xfrm>
              <a:off x="3954324" y="37623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5"/>
            <p:cNvSpPr/>
            <p:nvPr/>
          </p:nvSpPr>
          <p:spPr>
            <a:xfrm>
              <a:off x="4139994" y="37624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6"/>
            <p:cNvSpPr/>
            <p:nvPr/>
          </p:nvSpPr>
          <p:spPr>
            <a:xfrm>
              <a:off x="4003364" y="37626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7"/>
            <p:cNvSpPr/>
            <p:nvPr/>
          </p:nvSpPr>
          <p:spPr>
            <a:xfrm>
              <a:off x="3947002" y="37627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8"/>
            <p:cNvSpPr/>
            <p:nvPr/>
          </p:nvSpPr>
          <p:spPr>
            <a:xfrm>
              <a:off x="3979027" y="37629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19"/>
            <p:cNvSpPr/>
            <p:nvPr/>
          </p:nvSpPr>
          <p:spPr>
            <a:xfrm>
              <a:off x="3933948" y="37630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0"/>
            <p:cNvSpPr/>
            <p:nvPr/>
          </p:nvSpPr>
          <p:spPr>
            <a:xfrm>
              <a:off x="3951260" y="37631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1"/>
            <p:cNvSpPr/>
            <p:nvPr/>
          </p:nvSpPr>
          <p:spPr>
            <a:xfrm>
              <a:off x="3947049" y="37631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2"/>
            <p:cNvSpPr/>
            <p:nvPr/>
          </p:nvSpPr>
          <p:spPr>
            <a:xfrm>
              <a:off x="3957639" y="37632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3"/>
            <p:cNvSpPr/>
            <p:nvPr/>
          </p:nvSpPr>
          <p:spPr>
            <a:xfrm>
              <a:off x="4025267" y="37633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4"/>
            <p:cNvSpPr/>
            <p:nvPr/>
          </p:nvSpPr>
          <p:spPr>
            <a:xfrm>
              <a:off x="4005784" y="37636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5"/>
            <p:cNvSpPr/>
            <p:nvPr/>
          </p:nvSpPr>
          <p:spPr>
            <a:xfrm>
              <a:off x="3918695" y="37638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6"/>
            <p:cNvSpPr/>
            <p:nvPr/>
          </p:nvSpPr>
          <p:spPr>
            <a:xfrm>
              <a:off x="4025239" y="37639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7"/>
            <p:cNvSpPr/>
            <p:nvPr/>
          </p:nvSpPr>
          <p:spPr>
            <a:xfrm>
              <a:off x="4266740" y="37642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8"/>
            <p:cNvSpPr/>
            <p:nvPr/>
          </p:nvSpPr>
          <p:spPr>
            <a:xfrm>
              <a:off x="3943347" y="37642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29"/>
            <p:cNvSpPr/>
            <p:nvPr/>
          </p:nvSpPr>
          <p:spPr>
            <a:xfrm>
              <a:off x="4171822" y="37643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0"/>
            <p:cNvSpPr/>
            <p:nvPr/>
          </p:nvSpPr>
          <p:spPr>
            <a:xfrm>
              <a:off x="4017070" y="37644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1"/>
            <p:cNvSpPr/>
            <p:nvPr/>
          </p:nvSpPr>
          <p:spPr>
            <a:xfrm>
              <a:off x="3987526" y="37645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2"/>
            <p:cNvSpPr/>
            <p:nvPr/>
          </p:nvSpPr>
          <p:spPr>
            <a:xfrm>
              <a:off x="4007407" y="37646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3"/>
            <p:cNvSpPr/>
            <p:nvPr/>
          </p:nvSpPr>
          <p:spPr>
            <a:xfrm>
              <a:off x="3992245" y="37648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4"/>
            <p:cNvSpPr/>
            <p:nvPr/>
          </p:nvSpPr>
          <p:spPr>
            <a:xfrm>
              <a:off x="3974029" y="37648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5"/>
            <p:cNvSpPr/>
            <p:nvPr/>
          </p:nvSpPr>
          <p:spPr>
            <a:xfrm>
              <a:off x="4022713" y="37648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6"/>
            <p:cNvSpPr/>
            <p:nvPr/>
          </p:nvSpPr>
          <p:spPr>
            <a:xfrm>
              <a:off x="4070414" y="37651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7"/>
            <p:cNvSpPr/>
            <p:nvPr/>
          </p:nvSpPr>
          <p:spPr>
            <a:xfrm>
              <a:off x="4373233" y="37651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8"/>
            <p:cNvSpPr/>
            <p:nvPr/>
          </p:nvSpPr>
          <p:spPr>
            <a:xfrm>
              <a:off x="3914984" y="37651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39"/>
            <p:cNvSpPr/>
            <p:nvPr/>
          </p:nvSpPr>
          <p:spPr>
            <a:xfrm>
              <a:off x="4094092" y="37653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0"/>
            <p:cNvSpPr/>
            <p:nvPr/>
          </p:nvSpPr>
          <p:spPr>
            <a:xfrm>
              <a:off x="4161761" y="37654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1"/>
            <p:cNvSpPr/>
            <p:nvPr/>
          </p:nvSpPr>
          <p:spPr>
            <a:xfrm>
              <a:off x="3983899" y="37655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2"/>
            <p:cNvSpPr/>
            <p:nvPr/>
          </p:nvSpPr>
          <p:spPr>
            <a:xfrm>
              <a:off x="4176119" y="37657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3"/>
            <p:cNvSpPr/>
            <p:nvPr/>
          </p:nvSpPr>
          <p:spPr>
            <a:xfrm>
              <a:off x="3937649" y="37660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4"/>
            <p:cNvSpPr/>
            <p:nvPr/>
          </p:nvSpPr>
          <p:spPr>
            <a:xfrm>
              <a:off x="3908332" y="37660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5"/>
            <p:cNvSpPr/>
            <p:nvPr/>
          </p:nvSpPr>
          <p:spPr>
            <a:xfrm>
              <a:off x="3927018" y="37661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6"/>
            <p:cNvSpPr/>
            <p:nvPr/>
          </p:nvSpPr>
          <p:spPr>
            <a:xfrm>
              <a:off x="3967972" y="37669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7"/>
            <p:cNvSpPr/>
            <p:nvPr/>
          </p:nvSpPr>
          <p:spPr>
            <a:xfrm>
              <a:off x="3993299" y="37670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8"/>
            <p:cNvSpPr/>
            <p:nvPr/>
          </p:nvSpPr>
          <p:spPr>
            <a:xfrm>
              <a:off x="3968134" y="37673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49"/>
            <p:cNvSpPr/>
            <p:nvPr/>
          </p:nvSpPr>
          <p:spPr>
            <a:xfrm>
              <a:off x="3960205" y="37673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0"/>
            <p:cNvSpPr/>
            <p:nvPr/>
          </p:nvSpPr>
          <p:spPr>
            <a:xfrm>
              <a:off x="4189825" y="37675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1"/>
            <p:cNvSpPr/>
            <p:nvPr/>
          </p:nvSpPr>
          <p:spPr>
            <a:xfrm>
              <a:off x="4038584" y="37676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2"/>
            <p:cNvSpPr/>
            <p:nvPr/>
          </p:nvSpPr>
          <p:spPr>
            <a:xfrm>
              <a:off x="3972560" y="37677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3"/>
            <p:cNvSpPr/>
            <p:nvPr/>
          </p:nvSpPr>
          <p:spPr>
            <a:xfrm>
              <a:off x="3991116" y="37677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4"/>
            <p:cNvSpPr/>
            <p:nvPr/>
          </p:nvSpPr>
          <p:spPr>
            <a:xfrm>
              <a:off x="3951849" y="37678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5"/>
            <p:cNvSpPr/>
            <p:nvPr/>
          </p:nvSpPr>
          <p:spPr>
            <a:xfrm>
              <a:off x="4187260" y="37682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6"/>
            <p:cNvSpPr/>
            <p:nvPr/>
          </p:nvSpPr>
          <p:spPr>
            <a:xfrm>
              <a:off x="3979417" y="37683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7"/>
            <p:cNvSpPr/>
            <p:nvPr/>
          </p:nvSpPr>
          <p:spPr>
            <a:xfrm>
              <a:off x="4125394" y="37684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8"/>
            <p:cNvSpPr/>
            <p:nvPr/>
          </p:nvSpPr>
          <p:spPr>
            <a:xfrm>
              <a:off x="4016065" y="37685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59"/>
            <p:cNvSpPr/>
            <p:nvPr/>
          </p:nvSpPr>
          <p:spPr>
            <a:xfrm>
              <a:off x="3904341" y="37685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0"/>
            <p:cNvSpPr/>
            <p:nvPr/>
          </p:nvSpPr>
          <p:spPr>
            <a:xfrm>
              <a:off x="3992442" y="37685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1"/>
            <p:cNvSpPr/>
            <p:nvPr/>
          </p:nvSpPr>
          <p:spPr>
            <a:xfrm>
              <a:off x="4126289" y="37686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2"/>
            <p:cNvSpPr/>
            <p:nvPr/>
          </p:nvSpPr>
          <p:spPr>
            <a:xfrm>
              <a:off x="3955768" y="37686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3"/>
            <p:cNvSpPr/>
            <p:nvPr/>
          </p:nvSpPr>
          <p:spPr>
            <a:xfrm>
              <a:off x="4073960" y="37688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4"/>
            <p:cNvSpPr/>
            <p:nvPr/>
          </p:nvSpPr>
          <p:spPr>
            <a:xfrm>
              <a:off x="3942872" y="37693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5"/>
            <p:cNvSpPr/>
            <p:nvPr/>
          </p:nvSpPr>
          <p:spPr>
            <a:xfrm>
              <a:off x="3992895" y="37694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6"/>
            <p:cNvSpPr/>
            <p:nvPr/>
          </p:nvSpPr>
          <p:spPr>
            <a:xfrm>
              <a:off x="3907378" y="37694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7"/>
            <p:cNvSpPr/>
            <p:nvPr/>
          </p:nvSpPr>
          <p:spPr>
            <a:xfrm>
              <a:off x="4009945" y="37694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8"/>
            <p:cNvSpPr/>
            <p:nvPr/>
          </p:nvSpPr>
          <p:spPr>
            <a:xfrm>
              <a:off x="3965681" y="37695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69"/>
            <p:cNvSpPr/>
            <p:nvPr/>
          </p:nvSpPr>
          <p:spPr>
            <a:xfrm>
              <a:off x="3974581" y="37696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0"/>
            <p:cNvSpPr/>
            <p:nvPr/>
          </p:nvSpPr>
          <p:spPr>
            <a:xfrm>
              <a:off x="3952891" y="37698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1"/>
            <p:cNvSpPr/>
            <p:nvPr/>
          </p:nvSpPr>
          <p:spPr>
            <a:xfrm>
              <a:off x="3537547" y="37698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2"/>
            <p:cNvSpPr/>
            <p:nvPr/>
          </p:nvSpPr>
          <p:spPr>
            <a:xfrm>
              <a:off x="3999798" y="37699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3"/>
            <p:cNvSpPr/>
            <p:nvPr/>
          </p:nvSpPr>
          <p:spPr>
            <a:xfrm>
              <a:off x="3931322" y="37700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4"/>
            <p:cNvSpPr/>
            <p:nvPr/>
          </p:nvSpPr>
          <p:spPr>
            <a:xfrm>
              <a:off x="4114013" y="37700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5"/>
            <p:cNvSpPr/>
            <p:nvPr/>
          </p:nvSpPr>
          <p:spPr>
            <a:xfrm>
              <a:off x="3972040" y="37701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6"/>
            <p:cNvSpPr/>
            <p:nvPr/>
          </p:nvSpPr>
          <p:spPr>
            <a:xfrm>
              <a:off x="3952278" y="37703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7"/>
            <p:cNvSpPr/>
            <p:nvPr/>
          </p:nvSpPr>
          <p:spPr>
            <a:xfrm>
              <a:off x="4065422" y="37706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8"/>
            <p:cNvSpPr/>
            <p:nvPr/>
          </p:nvSpPr>
          <p:spPr>
            <a:xfrm>
              <a:off x="4041218" y="37706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79"/>
            <p:cNvSpPr/>
            <p:nvPr/>
          </p:nvSpPr>
          <p:spPr>
            <a:xfrm>
              <a:off x="4126883" y="37707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0"/>
            <p:cNvSpPr/>
            <p:nvPr/>
          </p:nvSpPr>
          <p:spPr>
            <a:xfrm>
              <a:off x="4382158" y="37708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1"/>
            <p:cNvSpPr/>
            <p:nvPr/>
          </p:nvSpPr>
          <p:spPr>
            <a:xfrm>
              <a:off x="4486773" y="3770902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2"/>
            <p:cNvSpPr/>
            <p:nvPr/>
          </p:nvSpPr>
          <p:spPr>
            <a:xfrm>
              <a:off x="3905563" y="37711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3"/>
            <p:cNvSpPr/>
            <p:nvPr/>
          </p:nvSpPr>
          <p:spPr>
            <a:xfrm>
              <a:off x="3950533" y="37711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4"/>
            <p:cNvSpPr/>
            <p:nvPr/>
          </p:nvSpPr>
          <p:spPr>
            <a:xfrm>
              <a:off x="3980747" y="37712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5"/>
            <p:cNvSpPr/>
            <p:nvPr/>
          </p:nvSpPr>
          <p:spPr>
            <a:xfrm>
              <a:off x="4033674" y="37712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6"/>
            <p:cNvSpPr/>
            <p:nvPr/>
          </p:nvSpPr>
          <p:spPr>
            <a:xfrm>
              <a:off x="4199480" y="37715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7"/>
            <p:cNvSpPr/>
            <p:nvPr/>
          </p:nvSpPr>
          <p:spPr>
            <a:xfrm>
              <a:off x="3879046" y="37715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8"/>
            <p:cNvSpPr/>
            <p:nvPr/>
          </p:nvSpPr>
          <p:spPr>
            <a:xfrm>
              <a:off x="4184669" y="37715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89"/>
            <p:cNvSpPr/>
            <p:nvPr/>
          </p:nvSpPr>
          <p:spPr>
            <a:xfrm>
              <a:off x="3968984" y="37715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0"/>
            <p:cNvSpPr/>
            <p:nvPr/>
          </p:nvSpPr>
          <p:spPr>
            <a:xfrm>
              <a:off x="3982469" y="37717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1"/>
            <p:cNvSpPr/>
            <p:nvPr/>
          </p:nvSpPr>
          <p:spPr>
            <a:xfrm>
              <a:off x="3985969" y="37718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2"/>
            <p:cNvSpPr/>
            <p:nvPr/>
          </p:nvSpPr>
          <p:spPr>
            <a:xfrm>
              <a:off x="3991731" y="37718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3"/>
            <p:cNvSpPr/>
            <p:nvPr/>
          </p:nvSpPr>
          <p:spPr>
            <a:xfrm>
              <a:off x="3986974" y="37719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4"/>
            <p:cNvSpPr/>
            <p:nvPr/>
          </p:nvSpPr>
          <p:spPr>
            <a:xfrm>
              <a:off x="3918670" y="37720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5"/>
            <p:cNvSpPr/>
            <p:nvPr/>
          </p:nvSpPr>
          <p:spPr>
            <a:xfrm>
              <a:off x="3911247" y="37721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6"/>
            <p:cNvSpPr/>
            <p:nvPr/>
          </p:nvSpPr>
          <p:spPr>
            <a:xfrm>
              <a:off x="3987674" y="37721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7"/>
            <p:cNvSpPr/>
            <p:nvPr/>
          </p:nvSpPr>
          <p:spPr>
            <a:xfrm>
              <a:off x="3991798" y="37721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8"/>
            <p:cNvSpPr/>
            <p:nvPr/>
          </p:nvSpPr>
          <p:spPr>
            <a:xfrm>
              <a:off x="3959374" y="37723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899"/>
            <p:cNvSpPr/>
            <p:nvPr/>
          </p:nvSpPr>
          <p:spPr>
            <a:xfrm>
              <a:off x="4174311" y="37726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0"/>
            <p:cNvSpPr/>
            <p:nvPr/>
          </p:nvSpPr>
          <p:spPr>
            <a:xfrm>
              <a:off x="4066023" y="37726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1"/>
            <p:cNvSpPr/>
            <p:nvPr/>
          </p:nvSpPr>
          <p:spPr>
            <a:xfrm>
              <a:off x="3906538" y="37726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2"/>
            <p:cNvSpPr/>
            <p:nvPr/>
          </p:nvSpPr>
          <p:spPr>
            <a:xfrm>
              <a:off x="4036596" y="37727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3"/>
            <p:cNvSpPr/>
            <p:nvPr/>
          </p:nvSpPr>
          <p:spPr>
            <a:xfrm>
              <a:off x="3988455" y="37727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4"/>
            <p:cNvSpPr/>
            <p:nvPr/>
          </p:nvSpPr>
          <p:spPr>
            <a:xfrm>
              <a:off x="3978289" y="37728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5"/>
            <p:cNvSpPr/>
            <p:nvPr/>
          </p:nvSpPr>
          <p:spPr>
            <a:xfrm>
              <a:off x="3962393" y="37728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6"/>
            <p:cNvSpPr/>
            <p:nvPr/>
          </p:nvSpPr>
          <p:spPr>
            <a:xfrm>
              <a:off x="4124141" y="37729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7"/>
            <p:cNvSpPr/>
            <p:nvPr/>
          </p:nvSpPr>
          <p:spPr>
            <a:xfrm>
              <a:off x="3947383" y="37729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8"/>
            <p:cNvSpPr/>
            <p:nvPr/>
          </p:nvSpPr>
          <p:spPr>
            <a:xfrm>
              <a:off x="3911523" y="37730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09"/>
            <p:cNvSpPr/>
            <p:nvPr/>
          </p:nvSpPr>
          <p:spPr>
            <a:xfrm>
              <a:off x="3902996" y="37730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0"/>
            <p:cNvSpPr/>
            <p:nvPr/>
          </p:nvSpPr>
          <p:spPr>
            <a:xfrm>
              <a:off x="3543727" y="37730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1"/>
            <p:cNvSpPr/>
            <p:nvPr/>
          </p:nvSpPr>
          <p:spPr>
            <a:xfrm>
              <a:off x="4096393" y="37731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2"/>
            <p:cNvSpPr/>
            <p:nvPr/>
          </p:nvSpPr>
          <p:spPr>
            <a:xfrm>
              <a:off x="3986196" y="37733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3"/>
            <p:cNvSpPr/>
            <p:nvPr/>
          </p:nvSpPr>
          <p:spPr>
            <a:xfrm>
              <a:off x="3956903" y="37734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4"/>
            <p:cNvSpPr/>
            <p:nvPr/>
          </p:nvSpPr>
          <p:spPr>
            <a:xfrm>
              <a:off x="3977584" y="37735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5"/>
            <p:cNvSpPr/>
            <p:nvPr/>
          </p:nvSpPr>
          <p:spPr>
            <a:xfrm>
              <a:off x="4008200" y="37735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6"/>
            <p:cNvSpPr/>
            <p:nvPr/>
          </p:nvSpPr>
          <p:spPr>
            <a:xfrm>
              <a:off x="3940022" y="37735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7"/>
            <p:cNvSpPr/>
            <p:nvPr/>
          </p:nvSpPr>
          <p:spPr>
            <a:xfrm>
              <a:off x="4053904" y="37735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8"/>
            <p:cNvSpPr/>
            <p:nvPr/>
          </p:nvSpPr>
          <p:spPr>
            <a:xfrm>
              <a:off x="3925772" y="37736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19"/>
            <p:cNvSpPr/>
            <p:nvPr/>
          </p:nvSpPr>
          <p:spPr>
            <a:xfrm>
              <a:off x="3955781" y="37737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0"/>
            <p:cNvSpPr/>
            <p:nvPr/>
          </p:nvSpPr>
          <p:spPr>
            <a:xfrm>
              <a:off x="4054116" y="37737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1"/>
            <p:cNvSpPr/>
            <p:nvPr/>
          </p:nvSpPr>
          <p:spPr>
            <a:xfrm>
              <a:off x="3956731" y="37738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2"/>
            <p:cNvSpPr/>
            <p:nvPr/>
          </p:nvSpPr>
          <p:spPr>
            <a:xfrm>
              <a:off x="3932177" y="37738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3"/>
            <p:cNvSpPr/>
            <p:nvPr/>
          </p:nvSpPr>
          <p:spPr>
            <a:xfrm>
              <a:off x="3904388" y="37738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4"/>
            <p:cNvSpPr/>
            <p:nvPr/>
          </p:nvSpPr>
          <p:spPr>
            <a:xfrm>
              <a:off x="4037642" y="37743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5"/>
            <p:cNvSpPr/>
            <p:nvPr/>
          </p:nvSpPr>
          <p:spPr>
            <a:xfrm>
              <a:off x="4011317" y="37745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6"/>
            <p:cNvSpPr/>
            <p:nvPr/>
          </p:nvSpPr>
          <p:spPr>
            <a:xfrm>
              <a:off x="4103047" y="37745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7"/>
            <p:cNvSpPr/>
            <p:nvPr/>
          </p:nvSpPr>
          <p:spPr>
            <a:xfrm>
              <a:off x="3965018" y="37746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8"/>
            <p:cNvSpPr/>
            <p:nvPr/>
          </p:nvSpPr>
          <p:spPr>
            <a:xfrm>
              <a:off x="3956306" y="37747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29"/>
            <p:cNvSpPr/>
            <p:nvPr/>
          </p:nvSpPr>
          <p:spPr>
            <a:xfrm>
              <a:off x="3957245" y="37748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0"/>
            <p:cNvSpPr/>
            <p:nvPr/>
          </p:nvSpPr>
          <p:spPr>
            <a:xfrm>
              <a:off x="4001264" y="37749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1"/>
            <p:cNvSpPr/>
            <p:nvPr/>
          </p:nvSpPr>
          <p:spPr>
            <a:xfrm>
              <a:off x="3941253" y="37749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2"/>
            <p:cNvSpPr/>
            <p:nvPr/>
          </p:nvSpPr>
          <p:spPr>
            <a:xfrm>
              <a:off x="3999860" y="37751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3"/>
            <p:cNvSpPr/>
            <p:nvPr/>
          </p:nvSpPr>
          <p:spPr>
            <a:xfrm>
              <a:off x="3970279" y="37751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4"/>
            <p:cNvSpPr/>
            <p:nvPr/>
          </p:nvSpPr>
          <p:spPr>
            <a:xfrm>
              <a:off x="3915072" y="37751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5"/>
            <p:cNvSpPr/>
            <p:nvPr/>
          </p:nvSpPr>
          <p:spPr>
            <a:xfrm>
              <a:off x="3961998" y="37751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6"/>
            <p:cNvSpPr/>
            <p:nvPr/>
          </p:nvSpPr>
          <p:spPr>
            <a:xfrm>
              <a:off x="3570758" y="37752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7"/>
            <p:cNvSpPr/>
            <p:nvPr/>
          </p:nvSpPr>
          <p:spPr>
            <a:xfrm>
              <a:off x="4038653" y="37752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8"/>
            <p:cNvSpPr/>
            <p:nvPr/>
          </p:nvSpPr>
          <p:spPr>
            <a:xfrm>
              <a:off x="3897981" y="37753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39"/>
            <p:cNvSpPr/>
            <p:nvPr/>
          </p:nvSpPr>
          <p:spPr>
            <a:xfrm>
              <a:off x="4306943" y="37753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0"/>
            <p:cNvSpPr/>
            <p:nvPr/>
          </p:nvSpPr>
          <p:spPr>
            <a:xfrm>
              <a:off x="3928593" y="37755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1"/>
            <p:cNvSpPr/>
            <p:nvPr/>
          </p:nvSpPr>
          <p:spPr>
            <a:xfrm>
              <a:off x="3930771" y="37755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2"/>
            <p:cNvSpPr/>
            <p:nvPr/>
          </p:nvSpPr>
          <p:spPr>
            <a:xfrm>
              <a:off x="3991332" y="37760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3"/>
            <p:cNvSpPr/>
            <p:nvPr/>
          </p:nvSpPr>
          <p:spPr>
            <a:xfrm>
              <a:off x="3938789" y="37760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4"/>
            <p:cNvSpPr/>
            <p:nvPr/>
          </p:nvSpPr>
          <p:spPr>
            <a:xfrm>
              <a:off x="3923710" y="37761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5"/>
            <p:cNvSpPr/>
            <p:nvPr/>
          </p:nvSpPr>
          <p:spPr>
            <a:xfrm>
              <a:off x="3919207" y="37762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6"/>
            <p:cNvSpPr/>
            <p:nvPr/>
          </p:nvSpPr>
          <p:spPr>
            <a:xfrm>
              <a:off x="4037002" y="37763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7"/>
            <p:cNvSpPr/>
            <p:nvPr/>
          </p:nvSpPr>
          <p:spPr>
            <a:xfrm>
              <a:off x="3919583" y="37763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8"/>
            <p:cNvSpPr/>
            <p:nvPr/>
          </p:nvSpPr>
          <p:spPr>
            <a:xfrm>
              <a:off x="3904708" y="37763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49"/>
            <p:cNvSpPr/>
            <p:nvPr/>
          </p:nvSpPr>
          <p:spPr>
            <a:xfrm>
              <a:off x="3922915" y="37764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0"/>
            <p:cNvSpPr/>
            <p:nvPr/>
          </p:nvSpPr>
          <p:spPr>
            <a:xfrm>
              <a:off x="3910796" y="37765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1"/>
            <p:cNvSpPr/>
            <p:nvPr/>
          </p:nvSpPr>
          <p:spPr>
            <a:xfrm>
              <a:off x="3924375" y="37766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2"/>
            <p:cNvSpPr/>
            <p:nvPr/>
          </p:nvSpPr>
          <p:spPr>
            <a:xfrm>
              <a:off x="4025247" y="37766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3"/>
            <p:cNvSpPr/>
            <p:nvPr/>
          </p:nvSpPr>
          <p:spPr>
            <a:xfrm>
              <a:off x="3982061" y="37767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4"/>
            <p:cNvSpPr/>
            <p:nvPr/>
          </p:nvSpPr>
          <p:spPr>
            <a:xfrm>
              <a:off x="4123301" y="37768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5"/>
            <p:cNvSpPr/>
            <p:nvPr/>
          </p:nvSpPr>
          <p:spPr>
            <a:xfrm>
              <a:off x="3955701" y="37769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6"/>
            <p:cNvSpPr/>
            <p:nvPr/>
          </p:nvSpPr>
          <p:spPr>
            <a:xfrm>
              <a:off x="3949992" y="37770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7"/>
            <p:cNvSpPr/>
            <p:nvPr/>
          </p:nvSpPr>
          <p:spPr>
            <a:xfrm>
              <a:off x="3947222" y="37770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8"/>
            <p:cNvSpPr/>
            <p:nvPr/>
          </p:nvSpPr>
          <p:spPr>
            <a:xfrm>
              <a:off x="3971738" y="37772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59"/>
            <p:cNvSpPr/>
            <p:nvPr/>
          </p:nvSpPr>
          <p:spPr>
            <a:xfrm>
              <a:off x="3966526" y="37773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0"/>
            <p:cNvSpPr/>
            <p:nvPr/>
          </p:nvSpPr>
          <p:spPr>
            <a:xfrm>
              <a:off x="3914511" y="37773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1"/>
            <p:cNvSpPr/>
            <p:nvPr/>
          </p:nvSpPr>
          <p:spPr>
            <a:xfrm>
              <a:off x="3997255" y="37775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2"/>
            <p:cNvSpPr/>
            <p:nvPr/>
          </p:nvSpPr>
          <p:spPr>
            <a:xfrm>
              <a:off x="3966463" y="37776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3"/>
            <p:cNvSpPr/>
            <p:nvPr/>
          </p:nvSpPr>
          <p:spPr>
            <a:xfrm>
              <a:off x="4165879" y="37778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4"/>
            <p:cNvSpPr/>
            <p:nvPr/>
          </p:nvSpPr>
          <p:spPr>
            <a:xfrm>
              <a:off x="4047078" y="37779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5"/>
            <p:cNvSpPr/>
            <p:nvPr/>
          </p:nvSpPr>
          <p:spPr>
            <a:xfrm>
              <a:off x="3923017" y="37780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6"/>
            <p:cNvSpPr/>
            <p:nvPr/>
          </p:nvSpPr>
          <p:spPr>
            <a:xfrm>
              <a:off x="3968835" y="37780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7"/>
            <p:cNvSpPr/>
            <p:nvPr/>
          </p:nvSpPr>
          <p:spPr>
            <a:xfrm>
              <a:off x="3933684" y="37783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8"/>
            <p:cNvSpPr/>
            <p:nvPr/>
          </p:nvSpPr>
          <p:spPr>
            <a:xfrm>
              <a:off x="3943581" y="37783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69"/>
            <p:cNvSpPr/>
            <p:nvPr/>
          </p:nvSpPr>
          <p:spPr>
            <a:xfrm>
              <a:off x="3994421" y="37784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0"/>
            <p:cNvSpPr/>
            <p:nvPr/>
          </p:nvSpPr>
          <p:spPr>
            <a:xfrm>
              <a:off x="4230326" y="37784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1"/>
            <p:cNvSpPr/>
            <p:nvPr/>
          </p:nvSpPr>
          <p:spPr>
            <a:xfrm>
              <a:off x="4145650" y="37784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2"/>
            <p:cNvSpPr/>
            <p:nvPr/>
          </p:nvSpPr>
          <p:spPr>
            <a:xfrm>
              <a:off x="4017806" y="37784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3"/>
            <p:cNvSpPr/>
            <p:nvPr/>
          </p:nvSpPr>
          <p:spPr>
            <a:xfrm>
              <a:off x="3914250" y="37784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4"/>
            <p:cNvSpPr/>
            <p:nvPr/>
          </p:nvSpPr>
          <p:spPr>
            <a:xfrm>
              <a:off x="3942956" y="37784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5"/>
            <p:cNvSpPr/>
            <p:nvPr/>
          </p:nvSpPr>
          <p:spPr>
            <a:xfrm>
              <a:off x="4626523" y="3778540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6"/>
            <p:cNvSpPr/>
            <p:nvPr/>
          </p:nvSpPr>
          <p:spPr>
            <a:xfrm>
              <a:off x="3994999" y="37785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7"/>
            <p:cNvSpPr/>
            <p:nvPr/>
          </p:nvSpPr>
          <p:spPr>
            <a:xfrm>
              <a:off x="3925056" y="37786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8"/>
            <p:cNvSpPr/>
            <p:nvPr/>
          </p:nvSpPr>
          <p:spPr>
            <a:xfrm>
              <a:off x="3941790" y="37786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79"/>
            <p:cNvSpPr/>
            <p:nvPr/>
          </p:nvSpPr>
          <p:spPr>
            <a:xfrm>
              <a:off x="4004658" y="37787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0"/>
            <p:cNvSpPr/>
            <p:nvPr/>
          </p:nvSpPr>
          <p:spPr>
            <a:xfrm>
              <a:off x="3964268" y="37787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1"/>
            <p:cNvSpPr/>
            <p:nvPr/>
          </p:nvSpPr>
          <p:spPr>
            <a:xfrm>
              <a:off x="3999693" y="37787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2"/>
            <p:cNvSpPr/>
            <p:nvPr/>
          </p:nvSpPr>
          <p:spPr>
            <a:xfrm>
              <a:off x="3987182" y="37788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3"/>
            <p:cNvSpPr/>
            <p:nvPr/>
          </p:nvSpPr>
          <p:spPr>
            <a:xfrm>
              <a:off x="4010951" y="37788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4"/>
            <p:cNvSpPr/>
            <p:nvPr/>
          </p:nvSpPr>
          <p:spPr>
            <a:xfrm>
              <a:off x="3941303" y="37788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5"/>
            <p:cNvSpPr/>
            <p:nvPr/>
          </p:nvSpPr>
          <p:spPr>
            <a:xfrm>
              <a:off x="3975390" y="37789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6"/>
            <p:cNvSpPr/>
            <p:nvPr/>
          </p:nvSpPr>
          <p:spPr>
            <a:xfrm>
              <a:off x="3908294" y="37789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7"/>
            <p:cNvSpPr/>
            <p:nvPr/>
          </p:nvSpPr>
          <p:spPr>
            <a:xfrm>
              <a:off x="3964083" y="37791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8"/>
            <p:cNvSpPr/>
            <p:nvPr/>
          </p:nvSpPr>
          <p:spPr>
            <a:xfrm>
              <a:off x="3948865" y="37792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89"/>
            <p:cNvSpPr/>
            <p:nvPr/>
          </p:nvSpPr>
          <p:spPr>
            <a:xfrm>
              <a:off x="4114200" y="37793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0"/>
            <p:cNvSpPr/>
            <p:nvPr/>
          </p:nvSpPr>
          <p:spPr>
            <a:xfrm>
              <a:off x="3912135" y="37794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1"/>
            <p:cNvSpPr/>
            <p:nvPr/>
          </p:nvSpPr>
          <p:spPr>
            <a:xfrm>
              <a:off x="3963679" y="37795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2"/>
            <p:cNvSpPr/>
            <p:nvPr/>
          </p:nvSpPr>
          <p:spPr>
            <a:xfrm>
              <a:off x="3923224" y="37796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3"/>
            <p:cNvSpPr/>
            <p:nvPr/>
          </p:nvSpPr>
          <p:spPr>
            <a:xfrm>
              <a:off x="4029810" y="37796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4"/>
            <p:cNvSpPr/>
            <p:nvPr/>
          </p:nvSpPr>
          <p:spPr>
            <a:xfrm>
              <a:off x="3946976" y="37797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5"/>
            <p:cNvSpPr/>
            <p:nvPr/>
          </p:nvSpPr>
          <p:spPr>
            <a:xfrm>
              <a:off x="3927154" y="37797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6"/>
            <p:cNvSpPr/>
            <p:nvPr/>
          </p:nvSpPr>
          <p:spPr>
            <a:xfrm>
              <a:off x="4110984" y="37798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7"/>
            <p:cNvSpPr/>
            <p:nvPr/>
          </p:nvSpPr>
          <p:spPr>
            <a:xfrm>
              <a:off x="4205850" y="37799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8"/>
            <p:cNvSpPr/>
            <p:nvPr/>
          </p:nvSpPr>
          <p:spPr>
            <a:xfrm>
              <a:off x="3929665" y="37805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999"/>
            <p:cNvSpPr/>
            <p:nvPr/>
          </p:nvSpPr>
          <p:spPr>
            <a:xfrm>
              <a:off x="4009601" y="37805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0"/>
            <p:cNvSpPr/>
            <p:nvPr/>
          </p:nvSpPr>
          <p:spPr>
            <a:xfrm>
              <a:off x="3988919" y="37807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1"/>
            <p:cNvSpPr/>
            <p:nvPr/>
          </p:nvSpPr>
          <p:spPr>
            <a:xfrm>
              <a:off x="3968109" y="37807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2"/>
            <p:cNvSpPr/>
            <p:nvPr/>
          </p:nvSpPr>
          <p:spPr>
            <a:xfrm>
              <a:off x="3954984" y="37811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3"/>
            <p:cNvSpPr/>
            <p:nvPr/>
          </p:nvSpPr>
          <p:spPr>
            <a:xfrm>
              <a:off x="3930638" y="37812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4"/>
            <p:cNvSpPr/>
            <p:nvPr/>
          </p:nvSpPr>
          <p:spPr>
            <a:xfrm>
              <a:off x="4024969" y="37814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5"/>
            <p:cNvSpPr/>
            <p:nvPr/>
          </p:nvSpPr>
          <p:spPr>
            <a:xfrm>
              <a:off x="3930455" y="37815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6"/>
            <p:cNvSpPr/>
            <p:nvPr/>
          </p:nvSpPr>
          <p:spPr>
            <a:xfrm>
              <a:off x="3987298" y="37818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7"/>
            <p:cNvSpPr/>
            <p:nvPr/>
          </p:nvSpPr>
          <p:spPr>
            <a:xfrm>
              <a:off x="3948202" y="37819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8"/>
            <p:cNvSpPr/>
            <p:nvPr/>
          </p:nvSpPr>
          <p:spPr>
            <a:xfrm>
              <a:off x="4065117" y="37819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09"/>
            <p:cNvSpPr/>
            <p:nvPr/>
          </p:nvSpPr>
          <p:spPr>
            <a:xfrm>
              <a:off x="3940257" y="37820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0"/>
            <p:cNvSpPr/>
            <p:nvPr/>
          </p:nvSpPr>
          <p:spPr>
            <a:xfrm>
              <a:off x="3945536" y="37821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1"/>
            <p:cNvSpPr/>
            <p:nvPr/>
          </p:nvSpPr>
          <p:spPr>
            <a:xfrm>
              <a:off x="4001908" y="37821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2"/>
            <p:cNvSpPr/>
            <p:nvPr/>
          </p:nvSpPr>
          <p:spPr>
            <a:xfrm>
              <a:off x="3927427" y="37822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3"/>
            <p:cNvSpPr/>
            <p:nvPr/>
          </p:nvSpPr>
          <p:spPr>
            <a:xfrm>
              <a:off x="3928456" y="37823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4"/>
            <p:cNvSpPr/>
            <p:nvPr/>
          </p:nvSpPr>
          <p:spPr>
            <a:xfrm>
              <a:off x="4023229" y="37823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5"/>
            <p:cNvSpPr/>
            <p:nvPr/>
          </p:nvSpPr>
          <p:spPr>
            <a:xfrm>
              <a:off x="4037998" y="37823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6"/>
            <p:cNvSpPr/>
            <p:nvPr/>
          </p:nvSpPr>
          <p:spPr>
            <a:xfrm>
              <a:off x="4015704" y="37824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7"/>
            <p:cNvSpPr/>
            <p:nvPr/>
          </p:nvSpPr>
          <p:spPr>
            <a:xfrm>
              <a:off x="4087142" y="37826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8"/>
            <p:cNvSpPr/>
            <p:nvPr/>
          </p:nvSpPr>
          <p:spPr>
            <a:xfrm>
              <a:off x="3930705" y="37826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19"/>
            <p:cNvSpPr/>
            <p:nvPr/>
          </p:nvSpPr>
          <p:spPr>
            <a:xfrm>
              <a:off x="3978089" y="37827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0"/>
            <p:cNvSpPr/>
            <p:nvPr/>
          </p:nvSpPr>
          <p:spPr>
            <a:xfrm>
              <a:off x="3904389" y="37829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1"/>
            <p:cNvSpPr/>
            <p:nvPr/>
          </p:nvSpPr>
          <p:spPr>
            <a:xfrm>
              <a:off x="3919301" y="37829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2"/>
            <p:cNvSpPr/>
            <p:nvPr/>
          </p:nvSpPr>
          <p:spPr>
            <a:xfrm>
              <a:off x="3963009" y="37829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3"/>
            <p:cNvSpPr/>
            <p:nvPr/>
          </p:nvSpPr>
          <p:spPr>
            <a:xfrm>
              <a:off x="3959866" y="37829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4"/>
            <p:cNvSpPr/>
            <p:nvPr/>
          </p:nvSpPr>
          <p:spPr>
            <a:xfrm>
              <a:off x="3998514" y="37829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5"/>
            <p:cNvSpPr/>
            <p:nvPr/>
          </p:nvSpPr>
          <p:spPr>
            <a:xfrm>
              <a:off x="3916374" y="37830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6"/>
            <p:cNvSpPr/>
            <p:nvPr/>
          </p:nvSpPr>
          <p:spPr>
            <a:xfrm>
              <a:off x="3986967" y="37832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7"/>
            <p:cNvSpPr/>
            <p:nvPr/>
          </p:nvSpPr>
          <p:spPr>
            <a:xfrm>
              <a:off x="4136832" y="37832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8"/>
            <p:cNvSpPr/>
            <p:nvPr/>
          </p:nvSpPr>
          <p:spPr>
            <a:xfrm>
              <a:off x="4047086" y="37832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29"/>
            <p:cNvSpPr/>
            <p:nvPr/>
          </p:nvSpPr>
          <p:spPr>
            <a:xfrm>
              <a:off x="4009559" y="37835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0"/>
            <p:cNvSpPr/>
            <p:nvPr/>
          </p:nvSpPr>
          <p:spPr>
            <a:xfrm>
              <a:off x="4070398" y="37835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1"/>
            <p:cNvSpPr/>
            <p:nvPr/>
          </p:nvSpPr>
          <p:spPr>
            <a:xfrm>
              <a:off x="4025286" y="37837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2"/>
            <p:cNvSpPr/>
            <p:nvPr/>
          </p:nvSpPr>
          <p:spPr>
            <a:xfrm>
              <a:off x="4353621" y="37839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3"/>
            <p:cNvSpPr/>
            <p:nvPr/>
          </p:nvSpPr>
          <p:spPr>
            <a:xfrm>
              <a:off x="4111295" y="37839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4"/>
            <p:cNvSpPr/>
            <p:nvPr/>
          </p:nvSpPr>
          <p:spPr>
            <a:xfrm>
              <a:off x="3922048" y="37841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5"/>
            <p:cNvSpPr/>
            <p:nvPr/>
          </p:nvSpPr>
          <p:spPr>
            <a:xfrm>
              <a:off x="3880406" y="37842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6"/>
            <p:cNvSpPr/>
            <p:nvPr/>
          </p:nvSpPr>
          <p:spPr>
            <a:xfrm>
              <a:off x="4225276" y="37842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7"/>
            <p:cNvSpPr/>
            <p:nvPr/>
          </p:nvSpPr>
          <p:spPr>
            <a:xfrm>
              <a:off x="4243480" y="37842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8"/>
            <p:cNvSpPr/>
            <p:nvPr/>
          </p:nvSpPr>
          <p:spPr>
            <a:xfrm>
              <a:off x="3914835" y="37843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39"/>
            <p:cNvSpPr/>
            <p:nvPr/>
          </p:nvSpPr>
          <p:spPr>
            <a:xfrm>
              <a:off x="4119459" y="37846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0"/>
            <p:cNvSpPr/>
            <p:nvPr/>
          </p:nvSpPr>
          <p:spPr>
            <a:xfrm>
              <a:off x="3945614" y="37847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1"/>
            <p:cNvSpPr/>
            <p:nvPr/>
          </p:nvSpPr>
          <p:spPr>
            <a:xfrm>
              <a:off x="4021373" y="37848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2"/>
            <p:cNvSpPr/>
            <p:nvPr/>
          </p:nvSpPr>
          <p:spPr>
            <a:xfrm>
              <a:off x="4238889" y="37848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3"/>
            <p:cNvSpPr/>
            <p:nvPr/>
          </p:nvSpPr>
          <p:spPr>
            <a:xfrm>
              <a:off x="3896889" y="37849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4"/>
            <p:cNvSpPr/>
            <p:nvPr/>
          </p:nvSpPr>
          <p:spPr>
            <a:xfrm>
              <a:off x="3975955" y="37850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5"/>
            <p:cNvSpPr/>
            <p:nvPr/>
          </p:nvSpPr>
          <p:spPr>
            <a:xfrm>
              <a:off x="4112046" y="37850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6"/>
            <p:cNvSpPr/>
            <p:nvPr/>
          </p:nvSpPr>
          <p:spPr>
            <a:xfrm>
              <a:off x="3873646" y="37851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7"/>
            <p:cNvSpPr/>
            <p:nvPr/>
          </p:nvSpPr>
          <p:spPr>
            <a:xfrm>
              <a:off x="3950630" y="37852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8"/>
            <p:cNvSpPr/>
            <p:nvPr/>
          </p:nvSpPr>
          <p:spPr>
            <a:xfrm>
              <a:off x="4008101" y="37852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49"/>
            <p:cNvSpPr/>
            <p:nvPr/>
          </p:nvSpPr>
          <p:spPr>
            <a:xfrm>
              <a:off x="4180517" y="37853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0"/>
            <p:cNvSpPr/>
            <p:nvPr/>
          </p:nvSpPr>
          <p:spPr>
            <a:xfrm>
              <a:off x="4117140" y="37854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1"/>
            <p:cNvSpPr/>
            <p:nvPr/>
          </p:nvSpPr>
          <p:spPr>
            <a:xfrm>
              <a:off x="3911212" y="37857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2"/>
            <p:cNvSpPr/>
            <p:nvPr/>
          </p:nvSpPr>
          <p:spPr>
            <a:xfrm>
              <a:off x="4041017" y="37857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3"/>
            <p:cNvSpPr/>
            <p:nvPr/>
          </p:nvSpPr>
          <p:spPr>
            <a:xfrm>
              <a:off x="4095314" y="37858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4"/>
            <p:cNvSpPr/>
            <p:nvPr/>
          </p:nvSpPr>
          <p:spPr>
            <a:xfrm>
              <a:off x="3925623" y="37858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5"/>
            <p:cNvSpPr/>
            <p:nvPr/>
          </p:nvSpPr>
          <p:spPr>
            <a:xfrm>
              <a:off x="4077216" y="37859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6"/>
            <p:cNvSpPr/>
            <p:nvPr/>
          </p:nvSpPr>
          <p:spPr>
            <a:xfrm>
              <a:off x="4072864" y="37859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7"/>
            <p:cNvSpPr/>
            <p:nvPr/>
          </p:nvSpPr>
          <p:spPr>
            <a:xfrm>
              <a:off x="3988060" y="37860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8"/>
            <p:cNvSpPr/>
            <p:nvPr/>
          </p:nvSpPr>
          <p:spPr>
            <a:xfrm>
              <a:off x="3951984" y="37860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59"/>
            <p:cNvSpPr/>
            <p:nvPr/>
          </p:nvSpPr>
          <p:spPr>
            <a:xfrm>
              <a:off x="3977548" y="37860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0"/>
            <p:cNvSpPr/>
            <p:nvPr/>
          </p:nvSpPr>
          <p:spPr>
            <a:xfrm>
              <a:off x="3975251" y="37863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1"/>
            <p:cNvSpPr/>
            <p:nvPr/>
          </p:nvSpPr>
          <p:spPr>
            <a:xfrm>
              <a:off x="4113615" y="37866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2"/>
            <p:cNvSpPr/>
            <p:nvPr/>
          </p:nvSpPr>
          <p:spPr>
            <a:xfrm>
              <a:off x="4071594" y="37866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3"/>
            <p:cNvSpPr/>
            <p:nvPr/>
          </p:nvSpPr>
          <p:spPr>
            <a:xfrm>
              <a:off x="3914349" y="37867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4"/>
            <p:cNvSpPr/>
            <p:nvPr/>
          </p:nvSpPr>
          <p:spPr>
            <a:xfrm>
              <a:off x="3969915" y="37867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5"/>
            <p:cNvSpPr/>
            <p:nvPr/>
          </p:nvSpPr>
          <p:spPr>
            <a:xfrm>
              <a:off x="4018783" y="37869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6"/>
            <p:cNvSpPr/>
            <p:nvPr/>
          </p:nvSpPr>
          <p:spPr>
            <a:xfrm>
              <a:off x="3901338" y="37869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7"/>
            <p:cNvSpPr/>
            <p:nvPr/>
          </p:nvSpPr>
          <p:spPr>
            <a:xfrm>
              <a:off x="3937798" y="37871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8"/>
            <p:cNvSpPr/>
            <p:nvPr/>
          </p:nvSpPr>
          <p:spPr>
            <a:xfrm>
              <a:off x="4022173" y="37872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69"/>
            <p:cNvSpPr/>
            <p:nvPr/>
          </p:nvSpPr>
          <p:spPr>
            <a:xfrm>
              <a:off x="3994212" y="37872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0"/>
            <p:cNvSpPr/>
            <p:nvPr/>
          </p:nvSpPr>
          <p:spPr>
            <a:xfrm>
              <a:off x="4155468" y="37873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1"/>
            <p:cNvSpPr/>
            <p:nvPr/>
          </p:nvSpPr>
          <p:spPr>
            <a:xfrm>
              <a:off x="3970006" y="37873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2"/>
            <p:cNvSpPr/>
            <p:nvPr/>
          </p:nvSpPr>
          <p:spPr>
            <a:xfrm>
              <a:off x="3945655" y="37874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3"/>
            <p:cNvSpPr/>
            <p:nvPr/>
          </p:nvSpPr>
          <p:spPr>
            <a:xfrm>
              <a:off x="3916268" y="37875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4"/>
            <p:cNvSpPr/>
            <p:nvPr/>
          </p:nvSpPr>
          <p:spPr>
            <a:xfrm>
              <a:off x="3909872" y="37875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5"/>
            <p:cNvSpPr/>
            <p:nvPr/>
          </p:nvSpPr>
          <p:spPr>
            <a:xfrm>
              <a:off x="4006828" y="37875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6"/>
            <p:cNvSpPr/>
            <p:nvPr/>
          </p:nvSpPr>
          <p:spPr>
            <a:xfrm>
              <a:off x="3951401" y="37875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7"/>
            <p:cNvSpPr/>
            <p:nvPr/>
          </p:nvSpPr>
          <p:spPr>
            <a:xfrm>
              <a:off x="3944293" y="37875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8"/>
            <p:cNvSpPr/>
            <p:nvPr/>
          </p:nvSpPr>
          <p:spPr>
            <a:xfrm>
              <a:off x="3951987" y="37875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79"/>
            <p:cNvSpPr/>
            <p:nvPr/>
          </p:nvSpPr>
          <p:spPr>
            <a:xfrm>
              <a:off x="4052810" y="37875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0"/>
            <p:cNvSpPr/>
            <p:nvPr/>
          </p:nvSpPr>
          <p:spPr>
            <a:xfrm>
              <a:off x="4012173" y="37876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1"/>
            <p:cNvSpPr/>
            <p:nvPr/>
          </p:nvSpPr>
          <p:spPr>
            <a:xfrm>
              <a:off x="3951432" y="37876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2"/>
            <p:cNvSpPr/>
            <p:nvPr/>
          </p:nvSpPr>
          <p:spPr>
            <a:xfrm>
              <a:off x="3895088" y="37879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3"/>
            <p:cNvSpPr/>
            <p:nvPr/>
          </p:nvSpPr>
          <p:spPr>
            <a:xfrm>
              <a:off x="3901020" y="37881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4"/>
            <p:cNvSpPr/>
            <p:nvPr/>
          </p:nvSpPr>
          <p:spPr>
            <a:xfrm>
              <a:off x="3946861" y="37883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5"/>
            <p:cNvSpPr/>
            <p:nvPr/>
          </p:nvSpPr>
          <p:spPr>
            <a:xfrm>
              <a:off x="3929660" y="37885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6"/>
            <p:cNvSpPr/>
            <p:nvPr/>
          </p:nvSpPr>
          <p:spPr>
            <a:xfrm>
              <a:off x="3951752" y="37886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7"/>
            <p:cNvSpPr/>
            <p:nvPr/>
          </p:nvSpPr>
          <p:spPr>
            <a:xfrm>
              <a:off x="3915177" y="37887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8"/>
            <p:cNvSpPr/>
            <p:nvPr/>
          </p:nvSpPr>
          <p:spPr>
            <a:xfrm>
              <a:off x="3910665" y="37887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89"/>
            <p:cNvSpPr/>
            <p:nvPr/>
          </p:nvSpPr>
          <p:spPr>
            <a:xfrm>
              <a:off x="4018282" y="37888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0"/>
            <p:cNvSpPr/>
            <p:nvPr/>
          </p:nvSpPr>
          <p:spPr>
            <a:xfrm>
              <a:off x="3945980" y="37892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1"/>
            <p:cNvSpPr/>
            <p:nvPr/>
          </p:nvSpPr>
          <p:spPr>
            <a:xfrm>
              <a:off x="4197360" y="37893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2"/>
            <p:cNvSpPr/>
            <p:nvPr/>
          </p:nvSpPr>
          <p:spPr>
            <a:xfrm>
              <a:off x="3910593" y="37893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3"/>
            <p:cNvSpPr/>
            <p:nvPr/>
          </p:nvSpPr>
          <p:spPr>
            <a:xfrm>
              <a:off x="4008090" y="37895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4"/>
            <p:cNvSpPr/>
            <p:nvPr/>
          </p:nvSpPr>
          <p:spPr>
            <a:xfrm>
              <a:off x="3925897" y="37896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5"/>
            <p:cNvSpPr/>
            <p:nvPr/>
          </p:nvSpPr>
          <p:spPr>
            <a:xfrm>
              <a:off x="3947205" y="37897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6"/>
            <p:cNvSpPr/>
            <p:nvPr/>
          </p:nvSpPr>
          <p:spPr>
            <a:xfrm>
              <a:off x="3955684" y="37898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7"/>
            <p:cNvSpPr/>
            <p:nvPr/>
          </p:nvSpPr>
          <p:spPr>
            <a:xfrm>
              <a:off x="4039472" y="37898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8"/>
            <p:cNvSpPr/>
            <p:nvPr/>
          </p:nvSpPr>
          <p:spPr>
            <a:xfrm>
              <a:off x="3989593" y="37899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099"/>
            <p:cNvSpPr/>
            <p:nvPr/>
          </p:nvSpPr>
          <p:spPr>
            <a:xfrm>
              <a:off x="4070757" y="37899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0"/>
            <p:cNvSpPr/>
            <p:nvPr/>
          </p:nvSpPr>
          <p:spPr>
            <a:xfrm>
              <a:off x="3970250" y="37900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1"/>
            <p:cNvSpPr/>
            <p:nvPr/>
          </p:nvSpPr>
          <p:spPr>
            <a:xfrm>
              <a:off x="4066626" y="37903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2"/>
            <p:cNvSpPr/>
            <p:nvPr/>
          </p:nvSpPr>
          <p:spPr>
            <a:xfrm>
              <a:off x="3977053" y="37903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3"/>
            <p:cNvSpPr/>
            <p:nvPr/>
          </p:nvSpPr>
          <p:spPr>
            <a:xfrm>
              <a:off x="3983054" y="37905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4"/>
            <p:cNvSpPr/>
            <p:nvPr/>
          </p:nvSpPr>
          <p:spPr>
            <a:xfrm>
              <a:off x="4063439" y="37905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5"/>
            <p:cNvSpPr/>
            <p:nvPr/>
          </p:nvSpPr>
          <p:spPr>
            <a:xfrm>
              <a:off x="3929080" y="37905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6"/>
            <p:cNvSpPr/>
            <p:nvPr/>
          </p:nvSpPr>
          <p:spPr>
            <a:xfrm>
              <a:off x="3939664" y="37905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7"/>
            <p:cNvSpPr/>
            <p:nvPr/>
          </p:nvSpPr>
          <p:spPr>
            <a:xfrm>
              <a:off x="3924987" y="37907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8"/>
            <p:cNvSpPr/>
            <p:nvPr/>
          </p:nvSpPr>
          <p:spPr>
            <a:xfrm>
              <a:off x="3914436" y="37907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09"/>
            <p:cNvSpPr/>
            <p:nvPr/>
          </p:nvSpPr>
          <p:spPr>
            <a:xfrm>
              <a:off x="3959186" y="37907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0"/>
            <p:cNvSpPr/>
            <p:nvPr/>
          </p:nvSpPr>
          <p:spPr>
            <a:xfrm>
              <a:off x="4017156" y="37908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1"/>
            <p:cNvSpPr/>
            <p:nvPr/>
          </p:nvSpPr>
          <p:spPr>
            <a:xfrm>
              <a:off x="3911956" y="37911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2"/>
            <p:cNvSpPr/>
            <p:nvPr/>
          </p:nvSpPr>
          <p:spPr>
            <a:xfrm>
              <a:off x="3601648" y="37913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3"/>
            <p:cNvSpPr/>
            <p:nvPr/>
          </p:nvSpPr>
          <p:spPr>
            <a:xfrm>
              <a:off x="3914802" y="37914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4"/>
            <p:cNvSpPr/>
            <p:nvPr/>
          </p:nvSpPr>
          <p:spPr>
            <a:xfrm>
              <a:off x="3956081" y="37916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5"/>
            <p:cNvSpPr/>
            <p:nvPr/>
          </p:nvSpPr>
          <p:spPr>
            <a:xfrm>
              <a:off x="4014652" y="37918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6"/>
            <p:cNvSpPr/>
            <p:nvPr/>
          </p:nvSpPr>
          <p:spPr>
            <a:xfrm>
              <a:off x="3937895" y="37918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7"/>
            <p:cNvSpPr/>
            <p:nvPr/>
          </p:nvSpPr>
          <p:spPr>
            <a:xfrm>
              <a:off x="4093807" y="37920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8"/>
            <p:cNvSpPr/>
            <p:nvPr/>
          </p:nvSpPr>
          <p:spPr>
            <a:xfrm>
              <a:off x="3953893" y="37922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19"/>
            <p:cNvSpPr/>
            <p:nvPr/>
          </p:nvSpPr>
          <p:spPr>
            <a:xfrm>
              <a:off x="3577541" y="37922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0"/>
            <p:cNvSpPr/>
            <p:nvPr/>
          </p:nvSpPr>
          <p:spPr>
            <a:xfrm>
              <a:off x="3852128" y="37922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1"/>
            <p:cNvSpPr/>
            <p:nvPr/>
          </p:nvSpPr>
          <p:spPr>
            <a:xfrm>
              <a:off x="3943976" y="37924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2"/>
            <p:cNvSpPr/>
            <p:nvPr/>
          </p:nvSpPr>
          <p:spPr>
            <a:xfrm>
              <a:off x="3929352" y="37926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3"/>
            <p:cNvSpPr/>
            <p:nvPr/>
          </p:nvSpPr>
          <p:spPr>
            <a:xfrm>
              <a:off x="3871102" y="37926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4"/>
            <p:cNvSpPr/>
            <p:nvPr/>
          </p:nvSpPr>
          <p:spPr>
            <a:xfrm>
              <a:off x="4005950" y="37927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5"/>
            <p:cNvSpPr/>
            <p:nvPr/>
          </p:nvSpPr>
          <p:spPr>
            <a:xfrm>
              <a:off x="3949812" y="37927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6"/>
            <p:cNvSpPr/>
            <p:nvPr/>
          </p:nvSpPr>
          <p:spPr>
            <a:xfrm>
              <a:off x="3983520" y="37928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7"/>
            <p:cNvSpPr/>
            <p:nvPr/>
          </p:nvSpPr>
          <p:spPr>
            <a:xfrm>
              <a:off x="4025656" y="37930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8"/>
            <p:cNvSpPr/>
            <p:nvPr/>
          </p:nvSpPr>
          <p:spPr>
            <a:xfrm>
              <a:off x="4022724" y="37930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29"/>
            <p:cNvSpPr/>
            <p:nvPr/>
          </p:nvSpPr>
          <p:spPr>
            <a:xfrm>
              <a:off x="3954201" y="37932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0"/>
            <p:cNvSpPr/>
            <p:nvPr/>
          </p:nvSpPr>
          <p:spPr>
            <a:xfrm>
              <a:off x="4070407" y="37932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1"/>
            <p:cNvSpPr/>
            <p:nvPr/>
          </p:nvSpPr>
          <p:spPr>
            <a:xfrm>
              <a:off x="4032360" y="37933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2"/>
            <p:cNvSpPr/>
            <p:nvPr/>
          </p:nvSpPr>
          <p:spPr>
            <a:xfrm>
              <a:off x="3931518" y="37933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3"/>
            <p:cNvSpPr/>
            <p:nvPr/>
          </p:nvSpPr>
          <p:spPr>
            <a:xfrm>
              <a:off x="3955719" y="37933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4"/>
            <p:cNvSpPr/>
            <p:nvPr/>
          </p:nvSpPr>
          <p:spPr>
            <a:xfrm>
              <a:off x="3932856" y="37933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5"/>
            <p:cNvSpPr/>
            <p:nvPr/>
          </p:nvSpPr>
          <p:spPr>
            <a:xfrm>
              <a:off x="4032690" y="37934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6"/>
            <p:cNvSpPr/>
            <p:nvPr/>
          </p:nvSpPr>
          <p:spPr>
            <a:xfrm>
              <a:off x="3971577" y="37934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7"/>
            <p:cNvSpPr/>
            <p:nvPr/>
          </p:nvSpPr>
          <p:spPr>
            <a:xfrm>
              <a:off x="3531977" y="37935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8"/>
            <p:cNvSpPr/>
            <p:nvPr/>
          </p:nvSpPr>
          <p:spPr>
            <a:xfrm>
              <a:off x="4141435" y="37936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39"/>
            <p:cNvSpPr/>
            <p:nvPr/>
          </p:nvSpPr>
          <p:spPr>
            <a:xfrm>
              <a:off x="4011501" y="37936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0"/>
            <p:cNvSpPr/>
            <p:nvPr/>
          </p:nvSpPr>
          <p:spPr>
            <a:xfrm>
              <a:off x="3988744" y="37937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1"/>
            <p:cNvSpPr/>
            <p:nvPr/>
          </p:nvSpPr>
          <p:spPr>
            <a:xfrm>
              <a:off x="4112232" y="37937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2"/>
            <p:cNvSpPr/>
            <p:nvPr/>
          </p:nvSpPr>
          <p:spPr>
            <a:xfrm>
              <a:off x="4005875" y="37938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3"/>
            <p:cNvSpPr/>
            <p:nvPr/>
          </p:nvSpPr>
          <p:spPr>
            <a:xfrm>
              <a:off x="3975134" y="37939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4"/>
            <p:cNvSpPr/>
            <p:nvPr/>
          </p:nvSpPr>
          <p:spPr>
            <a:xfrm>
              <a:off x="4124339" y="37940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5"/>
            <p:cNvSpPr/>
            <p:nvPr/>
          </p:nvSpPr>
          <p:spPr>
            <a:xfrm>
              <a:off x="3913897" y="37941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6"/>
            <p:cNvSpPr/>
            <p:nvPr/>
          </p:nvSpPr>
          <p:spPr>
            <a:xfrm>
              <a:off x="3920642" y="37943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7"/>
            <p:cNvSpPr/>
            <p:nvPr/>
          </p:nvSpPr>
          <p:spPr>
            <a:xfrm>
              <a:off x="4175892" y="37944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8"/>
            <p:cNvSpPr/>
            <p:nvPr/>
          </p:nvSpPr>
          <p:spPr>
            <a:xfrm>
              <a:off x="4038878" y="37944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49"/>
            <p:cNvSpPr/>
            <p:nvPr/>
          </p:nvSpPr>
          <p:spPr>
            <a:xfrm>
              <a:off x="3936597" y="37945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0"/>
            <p:cNvSpPr/>
            <p:nvPr/>
          </p:nvSpPr>
          <p:spPr>
            <a:xfrm>
              <a:off x="4195950" y="37945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1"/>
            <p:cNvSpPr/>
            <p:nvPr/>
          </p:nvSpPr>
          <p:spPr>
            <a:xfrm>
              <a:off x="3930912" y="37946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2"/>
            <p:cNvSpPr/>
            <p:nvPr/>
          </p:nvSpPr>
          <p:spPr>
            <a:xfrm>
              <a:off x="3872809" y="37946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3"/>
            <p:cNvSpPr/>
            <p:nvPr/>
          </p:nvSpPr>
          <p:spPr>
            <a:xfrm>
              <a:off x="3897218" y="37946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4"/>
            <p:cNvSpPr/>
            <p:nvPr/>
          </p:nvSpPr>
          <p:spPr>
            <a:xfrm>
              <a:off x="4097104" y="37947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5"/>
            <p:cNvSpPr/>
            <p:nvPr/>
          </p:nvSpPr>
          <p:spPr>
            <a:xfrm>
              <a:off x="4007246" y="37948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6"/>
            <p:cNvSpPr/>
            <p:nvPr/>
          </p:nvSpPr>
          <p:spPr>
            <a:xfrm>
              <a:off x="4153998" y="37948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7"/>
            <p:cNvSpPr/>
            <p:nvPr/>
          </p:nvSpPr>
          <p:spPr>
            <a:xfrm>
              <a:off x="4082328" y="37948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8"/>
            <p:cNvSpPr/>
            <p:nvPr/>
          </p:nvSpPr>
          <p:spPr>
            <a:xfrm>
              <a:off x="3916297" y="37949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59"/>
            <p:cNvSpPr/>
            <p:nvPr/>
          </p:nvSpPr>
          <p:spPr>
            <a:xfrm>
              <a:off x="3970321" y="37951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0"/>
            <p:cNvSpPr/>
            <p:nvPr/>
          </p:nvSpPr>
          <p:spPr>
            <a:xfrm>
              <a:off x="3916252" y="37951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1"/>
            <p:cNvSpPr/>
            <p:nvPr/>
          </p:nvSpPr>
          <p:spPr>
            <a:xfrm>
              <a:off x="4236633" y="37953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2"/>
            <p:cNvSpPr/>
            <p:nvPr/>
          </p:nvSpPr>
          <p:spPr>
            <a:xfrm>
              <a:off x="4005763" y="37954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3"/>
            <p:cNvSpPr/>
            <p:nvPr/>
          </p:nvSpPr>
          <p:spPr>
            <a:xfrm>
              <a:off x="3973981" y="37954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4"/>
            <p:cNvSpPr/>
            <p:nvPr/>
          </p:nvSpPr>
          <p:spPr>
            <a:xfrm>
              <a:off x="3899325" y="37954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5"/>
            <p:cNvSpPr/>
            <p:nvPr/>
          </p:nvSpPr>
          <p:spPr>
            <a:xfrm>
              <a:off x="3934733" y="37955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6"/>
            <p:cNvSpPr/>
            <p:nvPr/>
          </p:nvSpPr>
          <p:spPr>
            <a:xfrm>
              <a:off x="3950944" y="37956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7"/>
            <p:cNvSpPr/>
            <p:nvPr/>
          </p:nvSpPr>
          <p:spPr>
            <a:xfrm>
              <a:off x="3987364" y="37957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8"/>
            <p:cNvSpPr/>
            <p:nvPr/>
          </p:nvSpPr>
          <p:spPr>
            <a:xfrm>
              <a:off x="4383309" y="37958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69"/>
            <p:cNvSpPr/>
            <p:nvPr/>
          </p:nvSpPr>
          <p:spPr>
            <a:xfrm>
              <a:off x="3946895" y="37960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0"/>
            <p:cNvSpPr/>
            <p:nvPr/>
          </p:nvSpPr>
          <p:spPr>
            <a:xfrm>
              <a:off x="3971431" y="37961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1"/>
            <p:cNvSpPr/>
            <p:nvPr/>
          </p:nvSpPr>
          <p:spPr>
            <a:xfrm>
              <a:off x="3992208" y="37962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2"/>
            <p:cNvSpPr/>
            <p:nvPr/>
          </p:nvSpPr>
          <p:spPr>
            <a:xfrm>
              <a:off x="4010793" y="37963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3"/>
            <p:cNvSpPr/>
            <p:nvPr/>
          </p:nvSpPr>
          <p:spPr>
            <a:xfrm>
              <a:off x="4064872" y="37964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4"/>
            <p:cNvSpPr/>
            <p:nvPr/>
          </p:nvSpPr>
          <p:spPr>
            <a:xfrm>
              <a:off x="3932747" y="37964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5"/>
            <p:cNvSpPr/>
            <p:nvPr/>
          </p:nvSpPr>
          <p:spPr>
            <a:xfrm>
              <a:off x="3952645" y="37964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6"/>
            <p:cNvSpPr/>
            <p:nvPr/>
          </p:nvSpPr>
          <p:spPr>
            <a:xfrm>
              <a:off x="4062899" y="37966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7"/>
            <p:cNvSpPr/>
            <p:nvPr/>
          </p:nvSpPr>
          <p:spPr>
            <a:xfrm>
              <a:off x="3937001" y="37966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8"/>
            <p:cNvSpPr/>
            <p:nvPr/>
          </p:nvSpPr>
          <p:spPr>
            <a:xfrm>
              <a:off x="3935291" y="37966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79"/>
            <p:cNvSpPr/>
            <p:nvPr/>
          </p:nvSpPr>
          <p:spPr>
            <a:xfrm>
              <a:off x="4123531" y="37969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0"/>
            <p:cNvSpPr/>
            <p:nvPr/>
          </p:nvSpPr>
          <p:spPr>
            <a:xfrm>
              <a:off x="3966026" y="37971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1"/>
            <p:cNvSpPr/>
            <p:nvPr/>
          </p:nvSpPr>
          <p:spPr>
            <a:xfrm>
              <a:off x="3985936" y="37972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2"/>
            <p:cNvSpPr/>
            <p:nvPr/>
          </p:nvSpPr>
          <p:spPr>
            <a:xfrm>
              <a:off x="3943087" y="37973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3"/>
            <p:cNvSpPr/>
            <p:nvPr/>
          </p:nvSpPr>
          <p:spPr>
            <a:xfrm>
              <a:off x="3960103" y="37973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4"/>
            <p:cNvSpPr/>
            <p:nvPr/>
          </p:nvSpPr>
          <p:spPr>
            <a:xfrm>
              <a:off x="3965700" y="37975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5"/>
            <p:cNvSpPr/>
            <p:nvPr/>
          </p:nvSpPr>
          <p:spPr>
            <a:xfrm>
              <a:off x="3900880" y="37975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6"/>
            <p:cNvSpPr/>
            <p:nvPr/>
          </p:nvSpPr>
          <p:spPr>
            <a:xfrm>
              <a:off x="4001933" y="37975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7"/>
            <p:cNvSpPr/>
            <p:nvPr/>
          </p:nvSpPr>
          <p:spPr>
            <a:xfrm>
              <a:off x="3924850" y="37976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8"/>
            <p:cNvSpPr/>
            <p:nvPr/>
          </p:nvSpPr>
          <p:spPr>
            <a:xfrm>
              <a:off x="3894033" y="37976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89"/>
            <p:cNvSpPr/>
            <p:nvPr/>
          </p:nvSpPr>
          <p:spPr>
            <a:xfrm>
              <a:off x="3893105" y="37978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0"/>
            <p:cNvSpPr/>
            <p:nvPr/>
          </p:nvSpPr>
          <p:spPr>
            <a:xfrm>
              <a:off x="3936737" y="37979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1"/>
            <p:cNvSpPr/>
            <p:nvPr/>
          </p:nvSpPr>
          <p:spPr>
            <a:xfrm>
              <a:off x="3952524" y="37979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2"/>
            <p:cNvSpPr/>
            <p:nvPr/>
          </p:nvSpPr>
          <p:spPr>
            <a:xfrm>
              <a:off x="3950253" y="37980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3"/>
            <p:cNvSpPr/>
            <p:nvPr/>
          </p:nvSpPr>
          <p:spPr>
            <a:xfrm>
              <a:off x="3937825" y="37980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4"/>
            <p:cNvSpPr/>
            <p:nvPr/>
          </p:nvSpPr>
          <p:spPr>
            <a:xfrm>
              <a:off x="4008207" y="37983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5"/>
            <p:cNvSpPr/>
            <p:nvPr/>
          </p:nvSpPr>
          <p:spPr>
            <a:xfrm>
              <a:off x="4028375" y="37983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6"/>
            <p:cNvSpPr/>
            <p:nvPr/>
          </p:nvSpPr>
          <p:spPr>
            <a:xfrm>
              <a:off x="3941755" y="37984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7"/>
            <p:cNvSpPr/>
            <p:nvPr/>
          </p:nvSpPr>
          <p:spPr>
            <a:xfrm>
              <a:off x="3926169" y="37984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8"/>
            <p:cNvSpPr/>
            <p:nvPr/>
          </p:nvSpPr>
          <p:spPr>
            <a:xfrm>
              <a:off x="3911717" y="37985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199"/>
            <p:cNvSpPr/>
            <p:nvPr/>
          </p:nvSpPr>
          <p:spPr>
            <a:xfrm>
              <a:off x="3909650" y="37985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0"/>
            <p:cNvSpPr/>
            <p:nvPr/>
          </p:nvSpPr>
          <p:spPr>
            <a:xfrm>
              <a:off x="3894351" y="37986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1"/>
            <p:cNvSpPr/>
            <p:nvPr/>
          </p:nvSpPr>
          <p:spPr>
            <a:xfrm>
              <a:off x="3953131" y="37987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2"/>
            <p:cNvSpPr/>
            <p:nvPr/>
          </p:nvSpPr>
          <p:spPr>
            <a:xfrm>
              <a:off x="3925529" y="37988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3"/>
            <p:cNvSpPr/>
            <p:nvPr/>
          </p:nvSpPr>
          <p:spPr>
            <a:xfrm>
              <a:off x="3920143" y="37989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4"/>
            <p:cNvSpPr/>
            <p:nvPr/>
          </p:nvSpPr>
          <p:spPr>
            <a:xfrm>
              <a:off x="3982374" y="37989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5"/>
            <p:cNvSpPr/>
            <p:nvPr/>
          </p:nvSpPr>
          <p:spPr>
            <a:xfrm>
              <a:off x="3893195" y="37989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6"/>
            <p:cNvSpPr/>
            <p:nvPr/>
          </p:nvSpPr>
          <p:spPr>
            <a:xfrm>
              <a:off x="3941237" y="37989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7"/>
            <p:cNvSpPr/>
            <p:nvPr/>
          </p:nvSpPr>
          <p:spPr>
            <a:xfrm>
              <a:off x="3975074" y="37990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8"/>
            <p:cNvSpPr/>
            <p:nvPr/>
          </p:nvSpPr>
          <p:spPr>
            <a:xfrm>
              <a:off x="4000842" y="37991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09"/>
            <p:cNvSpPr/>
            <p:nvPr/>
          </p:nvSpPr>
          <p:spPr>
            <a:xfrm>
              <a:off x="4073680" y="37993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0"/>
            <p:cNvSpPr/>
            <p:nvPr/>
          </p:nvSpPr>
          <p:spPr>
            <a:xfrm>
              <a:off x="4074024" y="37996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1"/>
            <p:cNvSpPr/>
            <p:nvPr/>
          </p:nvSpPr>
          <p:spPr>
            <a:xfrm>
              <a:off x="4140057" y="37996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2"/>
            <p:cNvSpPr/>
            <p:nvPr/>
          </p:nvSpPr>
          <p:spPr>
            <a:xfrm>
              <a:off x="3958704" y="37998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3"/>
            <p:cNvSpPr/>
            <p:nvPr/>
          </p:nvSpPr>
          <p:spPr>
            <a:xfrm>
              <a:off x="3936917" y="37999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4"/>
            <p:cNvSpPr/>
            <p:nvPr/>
          </p:nvSpPr>
          <p:spPr>
            <a:xfrm>
              <a:off x="3900875" y="37999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5"/>
            <p:cNvSpPr/>
            <p:nvPr/>
          </p:nvSpPr>
          <p:spPr>
            <a:xfrm>
              <a:off x="4006995" y="38000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6"/>
            <p:cNvSpPr/>
            <p:nvPr/>
          </p:nvSpPr>
          <p:spPr>
            <a:xfrm>
              <a:off x="4019018" y="38003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7"/>
            <p:cNvSpPr/>
            <p:nvPr/>
          </p:nvSpPr>
          <p:spPr>
            <a:xfrm>
              <a:off x="3907529" y="38003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8"/>
            <p:cNvSpPr/>
            <p:nvPr/>
          </p:nvSpPr>
          <p:spPr>
            <a:xfrm>
              <a:off x="4025392" y="38004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19"/>
            <p:cNvSpPr/>
            <p:nvPr/>
          </p:nvSpPr>
          <p:spPr>
            <a:xfrm>
              <a:off x="4079326" y="38005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0"/>
            <p:cNvSpPr/>
            <p:nvPr/>
          </p:nvSpPr>
          <p:spPr>
            <a:xfrm>
              <a:off x="4137418" y="38006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1"/>
            <p:cNvSpPr/>
            <p:nvPr/>
          </p:nvSpPr>
          <p:spPr>
            <a:xfrm>
              <a:off x="4014586" y="38007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2"/>
            <p:cNvSpPr/>
            <p:nvPr/>
          </p:nvSpPr>
          <p:spPr>
            <a:xfrm>
              <a:off x="3913664" y="38008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3"/>
            <p:cNvSpPr/>
            <p:nvPr/>
          </p:nvSpPr>
          <p:spPr>
            <a:xfrm>
              <a:off x="3913209" y="38009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4"/>
            <p:cNvSpPr/>
            <p:nvPr/>
          </p:nvSpPr>
          <p:spPr>
            <a:xfrm>
              <a:off x="3955671" y="38009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5"/>
            <p:cNvSpPr/>
            <p:nvPr/>
          </p:nvSpPr>
          <p:spPr>
            <a:xfrm>
              <a:off x="3911743" y="38010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6"/>
            <p:cNvSpPr/>
            <p:nvPr/>
          </p:nvSpPr>
          <p:spPr>
            <a:xfrm>
              <a:off x="3987451" y="38011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7"/>
            <p:cNvSpPr/>
            <p:nvPr/>
          </p:nvSpPr>
          <p:spPr>
            <a:xfrm>
              <a:off x="3977747" y="38012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8"/>
            <p:cNvSpPr/>
            <p:nvPr/>
          </p:nvSpPr>
          <p:spPr>
            <a:xfrm>
              <a:off x="3952963" y="38013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29"/>
            <p:cNvSpPr/>
            <p:nvPr/>
          </p:nvSpPr>
          <p:spPr>
            <a:xfrm>
              <a:off x="4300565" y="38013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0"/>
            <p:cNvSpPr/>
            <p:nvPr/>
          </p:nvSpPr>
          <p:spPr>
            <a:xfrm>
              <a:off x="4027273" y="38014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1"/>
            <p:cNvSpPr/>
            <p:nvPr/>
          </p:nvSpPr>
          <p:spPr>
            <a:xfrm>
              <a:off x="3960009" y="38015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2"/>
            <p:cNvSpPr/>
            <p:nvPr/>
          </p:nvSpPr>
          <p:spPr>
            <a:xfrm>
              <a:off x="3893562" y="38016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3"/>
            <p:cNvSpPr/>
            <p:nvPr/>
          </p:nvSpPr>
          <p:spPr>
            <a:xfrm>
              <a:off x="3933447" y="38016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4"/>
            <p:cNvSpPr/>
            <p:nvPr/>
          </p:nvSpPr>
          <p:spPr>
            <a:xfrm>
              <a:off x="4019735" y="38016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5"/>
            <p:cNvSpPr/>
            <p:nvPr/>
          </p:nvSpPr>
          <p:spPr>
            <a:xfrm>
              <a:off x="3945114" y="38017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6"/>
            <p:cNvSpPr/>
            <p:nvPr/>
          </p:nvSpPr>
          <p:spPr>
            <a:xfrm>
              <a:off x="3939236" y="38017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7"/>
            <p:cNvSpPr/>
            <p:nvPr/>
          </p:nvSpPr>
          <p:spPr>
            <a:xfrm>
              <a:off x="3911235" y="38019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8"/>
            <p:cNvSpPr/>
            <p:nvPr/>
          </p:nvSpPr>
          <p:spPr>
            <a:xfrm>
              <a:off x="3949736" y="38019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39"/>
            <p:cNvSpPr/>
            <p:nvPr/>
          </p:nvSpPr>
          <p:spPr>
            <a:xfrm>
              <a:off x="4054246" y="38019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0"/>
            <p:cNvSpPr/>
            <p:nvPr/>
          </p:nvSpPr>
          <p:spPr>
            <a:xfrm>
              <a:off x="3920494" y="38020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1"/>
            <p:cNvSpPr/>
            <p:nvPr/>
          </p:nvSpPr>
          <p:spPr>
            <a:xfrm>
              <a:off x="3899073" y="38023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2"/>
            <p:cNvSpPr/>
            <p:nvPr/>
          </p:nvSpPr>
          <p:spPr>
            <a:xfrm>
              <a:off x="3939734" y="38024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3"/>
            <p:cNvSpPr/>
            <p:nvPr/>
          </p:nvSpPr>
          <p:spPr>
            <a:xfrm>
              <a:off x="4303928" y="38025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4"/>
            <p:cNvSpPr/>
            <p:nvPr/>
          </p:nvSpPr>
          <p:spPr>
            <a:xfrm>
              <a:off x="3916464" y="38025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5"/>
            <p:cNvSpPr/>
            <p:nvPr/>
          </p:nvSpPr>
          <p:spPr>
            <a:xfrm>
              <a:off x="4079735" y="38025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6"/>
            <p:cNvSpPr/>
            <p:nvPr/>
          </p:nvSpPr>
          <p:spPr>
            <a:xfrm>
              <a:off x="3990050" y="38025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7"/>
            <p:cNvSpPr/>
            <p:nvPr/>
          </p:nvSpPr>
          <p:spPr>
            <a:xfrm>
              <a:off x="3989334" y="38026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8"/>
            <p:cNvSpPr/>
            <p:nvPr/>
          </p:nvSpPr>
          <p:spPr>
            <a:xfrm>
              <a:off x="4038849" y="38026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49"/>
            <p:cNvSpPr/>
            <p:nvPr/>
          </p:nvSpPr>
          <p:spPr>
            <a:xfrm>
              <a:off x="3921254" y="38027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0"/>
            <p:cNvSpPr/>
            <p:nvPr/>
          </p:nvSpPr>
          <p:spPr>
            <a:xfrm>
              <a:off x="3994288" y="38027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1"/>
            <p:cNvSpPr/>
            <p:nvPr/>
          </p:nvSpPr>
          <p:spPr>
            <a:xfrm>
              <a:off x="3908648" y="38028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2"/>
            <p:cNvSpPr/>
            <p:nvPr/>
          </p:nvSpPr>
          <p:spPr>
            <a:xfrm>
              <a:off x="3945882" y="38028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3"/>
            <p:cNvSpPr/>
            <p:nvPr/>
          </p:nvSpPr>
          <p:spPr>
            <a:xfrm>
              <a:off x="4104053" y="38030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4"/>
            <p:cNvSpPr/>
            <p:nvPr/>
          </p:nvSpPr>
          <p:spPr>
            <a:xfrm>
              <a:off x="3971829" y="38033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5"/>
            <p:cNvSpPr/>
            <p:nvPr/>
          </p:nvSpPr>
          <p:spPr>
            <a:xfrm>
              <a:off x="4048043" y="38034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6"/>
            <p:cNvSpPr/>
            <p:nvPr/>
          </p:nvSpPr>
          <p:spPr>
            <a:xfrm>
              <a:off x="3607212" y="38035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7"/>
            <p:cNvSpPr/>
            <p:nvPr/>
          </p:nvSpPr>
          <p:spPr>
            <a:xfrm>
              <a:off x="3913956" y="38035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8"/>
            <p:cNvSpPr/>
            <p:nvPr/>
          </p:nvSpPr>
          <p:spPr>
            <a:xfrm>
              <a:off x="4061530" y="38036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59"/>
            <p:cNvSpPr/>
            <p:nvPr/>
          </p:nvSpPr>
          <p:spPr>
            <a:xfrm>
              <a:off x="4040025" y="38038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0"/>
            <p:cNvSpPr/>
            <p:nvPr/>
          </p:nvSpPr>
          <p:spPr>
            <a:xfrm>
              <a:off x="3911442" y="38038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1"/>
            <p:cNvSpPr/>
            <p:nvPr/>
          </p:nvSpPr>
          <p:spPr>
            <a:xfrm>
              <a:off x="3903709" y="38040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2"/>
            <p:cNvSpPr/>
            <p:nvPr/>
          </p:nvSpPr>
          <p:spPr>
            <a:xfrm>
              <a:off x="3944590" y="38040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3"/>
            <p:cNvSpPr/>
            <p:nvPr/>
          </p:nvSpPr>
          <p:spPr>
            <a:xfrm>
              <a:off x="4192018" y="38040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4"/>
            <p:cNvSpPr/>
            <p:nvPr/>
          </p:nvSpPr>
          <p:spPr>
            <a:xfrm>
              <a:off x="3904618" y="38042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5"/>
            <p:cNvSpPr/>
            <p:nvPr/>
          </p:nvSpPr>
          <p:spPr>
            <a:xfrm>
              <a:off x="3951869" y="38042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6"/>
            <p:cNvSpPr/>
            <p:nvPr/>
          </p:nvSpPr>
          <p:spPr>
            <a:xfrm>
              <a:off x="3904076" y="38044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7"/>
            <p:cNvSpPr/>
            <p:nvPr/>
          </p:nvSpPr>
          <p:spPr>
            <a:xfrm>
              <a:off x="3947319" y="38044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8"/>
            <p:cNvSpPr/>
            <p:nvPr/>
          </p:nvSpPr>
          <p:spPr>
            <a:xfrm>
              <a:off x="4045690" y="38045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69"/>
            <p:cNvSpPr/>
            <p:nvPr/>
          </p:nvSpPr>
          <p:spPr>
            <a:xfrm>
              <a:off x="3995952" y="38045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0"/>
            <p:cNvSpPr/>
            <p:nvPr/>
          </p:nvSpPr>
          <p:spPr>
            <a:xfrm>
              <a:off x="4121997" y="38047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1"/>
            <p:cNvSpPr/>
            <p:nvPr/>
          </p:nvSpPr>
          <p:spPr>
            <a:xfrm>
              <a:off x="3953466" y="38047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2"/>
            <p:cNvSpPr/>
            <p:nvPr/>
          </p:nvSpPr>
          <p:spPr>
            <a:xfrm>
              <a:off x="3975222" y="38048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3"/>
            <p:cNvSpPr/>
            <p:nvPr/>
          </p:nvSpPr>
          <p:spPr>
            <a:xfrm>
              <a:off x="3913355" y="38050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4"/>
            <p:cNvSpPr/>
            <p:nvPr/>
          </p:nvSpPr>
          <p:spPr>
            <a:xfrm>
              <a:off x="3987209" y="38051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5"/>
            <p:cNvSpPr/>
            <p:nvPr/>
          </p:nvSpPr>
          <p:spPr>
            <a:xfrm>
              <a:off x="3889135" y="38053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6"/>
            <p:cNvSpPr/>
            <p:nvPr/>
          </p:nvSpPr>
          <p:spPr>
            <a:xfrm>
              <a:off x="4010957" y="38054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7"/>
            <p:cNvSpPr/>
            <p:nvPr/>
          </p:nvSpPr>
          <p:spPr>
            <a:xfrm>
              <a:off x="4305778" y="38054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8"/>
            <p:cNvSpPr/>
            <p:nvPr/>
          </p:nvSpPr>
          <p:spPr>
            <a:xfrm>
              <a:off x="4025674" y="38054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79"/>
            <p:cNvSpPr/>
            <p:nvPr/>
          </p:nvSpPr>
          <p:spPr>
            <a:xfrm>
              <a:off x="4009824" y="38054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0"/>
            <p:cNvSpPr/>
            <p:nvPr/>
          </p:nvSpPr>
          <p:spPr>
            <a:xfrm>
              <a:off x="4109972" y="38054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1"/>
            <p:cNvSpPr/>
            <p:nvPr/>
          </p:nvSpPr>
          <p:spPr>
            <a:xfrm>
              <a:off x="3988908" y="38055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2"/>
            <p:cNvSpPr/>
            <p:nvPr/>
          </p:nvSpPr>
          <p:spPr>
            <a:xfrm>
              <a:off x="3916127" y="38057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3"/>
            <p:cNvSpPr/>
            <p:nvPr/>
          </p:nvSpPr>
          <p:spPr>
            <a:xfrm>
              <a:off x="3929227" y="38058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4"/>
            <p:cNvSpPr/>
            <p:nvPr/>
          </p:nvSpPr>
          <p:spPr>
            <a:xfrm>
              <a:off x="3936112" y="38059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5"/>
            <p:cNvSpPr/>
            <p:nvPr/>
          </p:nvSpPr>
          <p:spPr>
            <a:xfrm>
              <a:off x="3965265" y="38059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6"/>
            <p:cNvSpPr/>
            <p:nvPr/>
          </p:nvSpPr>
          <p:spPr>
            <a:xfrm>
              <a:off x="3933358" y="38060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7"/>
            <p:cNvSpPr/>
            <p:nvPr/>
          </p:nvSpPr>
          <p:spPr>
            <a:xfrm>
              <a:off x="3921262" y="38060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8"/>
            <p:cNvSpPr/>
            <p:nvPr/>
          </p:nvSpPr>
          <p:spPr>
            <a:xfrm>
              <a:off x="3946716" y="38060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89"/>
            <p:cNvSpPr/>
            <p:nvPr/>
          </p:nvSpPr>
          <p:spPr>
            <a:xfrm>
              <a:off x="4081578" y="38062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0"/>
            <p:cNvSpPr/>
            <p:nvPr/>
          </p:nvSpPr>
          <p:spPr>
            <a:xfrm>
              <a:off x="3921182" y="38062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1"/>
            <p:cNvSpPr/>
            <p:nvPr/>
          </p:nvSpPr>
          <p:spPr>
            <a:xfrm>
              <a:off x="3874975" y="38062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2"/>
            <p:cNvSpPr/>
            <p:nvPr/>
          </p:nvSpPr>
          <p:spPr>
            <a:xfrm>
              <a:off x="4014578" y="38063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3"/>
            <p:cNvSpPr/>
            <p:nvPr/>
          </p:nvSpPr>
          <p:spPr>
            <a:xfrm>
              <a:off x="3876997" y="38064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4"/>
            <p:cNvSpPr/>
            <p:nvPr/>
          </p:nvSpPr>
          <p:spPr>
            <a:xfrm>
              <a:off x="3922961" y="38065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5"/>
            <p:cNvSpPr/>
            <p:nvPr/>
          </p:nvSpPr>
          <p:spPr>
            <a:xfrm>
              <a:off x="3942991" y="38065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6"/>
            <p:cNvSpPr/>
            <p:nvPr/>
          </p:nvSpPr>
          <p:spPr>
            <a:xfrm>
              <a:off x="3910921" y="38066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7"/>
            <p:cNvSpPr/>
            <p:nvPr/>
          </p:nvSpPr>
          <p:spPr>
            <a:xfrm>
              <a:off x="3892361" y="38067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8"/>
            <p:cNvSpPr/>
            <p:nvPr/>
          </p:nvSpPr>
          <p:spPr>
            <a:xfrm>
              <a:off x="3944200" y="38067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299"/>
            <p:cNvSpPr/>
            <p:nvPr/>
          </p:nvSpPr>
          <p:spPr>
            <a:xfrm>
              <a:off x="4122894" y="38067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0"/>
            <p:cNvSpPr/>
            <p:nvPr/>
          </p:nvSpPr>
          <p:spPr>
            <a:xfrm>
              <a:off x="3993553" y="38068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1"/>
            <p:cNvSpPr/>
            <p:nvPr/>
          </p:nvSpPr>
          <p:spPr>
            <a:xfrm>
              <a:off x="4065148" y="38070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2"/>
            <p:cNvSpPr/>
            <p:nvPr/>
          </p:nvSpPr>
          <p:spPr>
            <a:xfrm>
              <a:off x="3864380" y="38071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3"/>
            <p:cNvSpPr/>
            <p:nvPr/>
          </p:nvSpPr>
          <p:spPr>
            <a:xfrm>
              <a:off x="4048553" y="38072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4"/>
            <p:cNvSpPr/>
            <p:nvPr/>
          </p:nvSpPr>
          <p:spPr>
            <a:xfrm>
              <a:off x="3985091" y="38072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5"/>
            <p:cNvSpPr/>
            <p:nvPr/>
          </p:nvSpPr>
          <p:spPr>
            <a:xfrm>
              <a:off x="4098517" y="38072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6"/>
            <p:cNvSpPr/>
            <p:nvPr/>
          </p:nvSpPr>
          <p:spPr>
            <a:xfrm>
              <a:off x="3898412" y="38072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7"/>
            <p:cNvSpPr/>
            <p:nvPr/>
          </p:nvSpPr>
          <p:spPr>
            <a:xfrm>
              <a:off x="4183172" y="38073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8"/>
            <p:cNvSpPr/>
            <p:nvPr/>
          </p:nvSpPr>
          <p:spPr>
            <a:xfrm>
              <a:off x="4494669" y="3807388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09"/>
            <p:cNvSpPr/>
            <p:nvPr/>
          </p:nvSpPr>
          <p:spPr>
            <a:xfrm>
              <a:off x="4241096" y="38074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0"/>
            <p:cNvSpPr/>
            <p:nvPr/>
          </p:nvSpPr>
          <p:spPr>
            <a:xfrm>
              <a:off x="3940215" y="38076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1"/>
            <p:cNvSpPr/>
            <p:nvPr/>
          </p:nvSpPr>
          <p:spPr>
            <a:xfrm>
              <a:off x="3937382" y="38076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2"/>
            <p:cNvSpPr/>
            <p:nvPr/>
          </p:nvSpPr>
          <p:spPr>
            <a:xfrm>
              <a:off x="4014119" y="38079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3"/>
            <p:cNvSpPr/>
            <p:nvPr/>
          </p:nvSpPr>
          <p:spPr>
            <a:xfrm>
              <a:off x="3951815" y="38081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4"/>
            <p:cNvSpPr/>
            <p:nvPr/>
          </p:nvSpPr>
          <p:spPr>
            <a:xfrm>
              <a:off x="3874409" y="38081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5"/>
            <p:cNvSpPr/>
            <p:nvPr/>
          </p:nvSpPr>
          <p:spPr>
            <a:xfrm>
              <a:off x="4185734" y="38082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6"/>
            <p:cNvSpPr/>
            <p:nvPr/>
          </p:nvSpPr>
          <p:spPr>
            <a:xfrm>
              <a:off x="3876078" y="38084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7"/>
            <p:cNvSpPr/>
            <p:nvPr/>
          </p:nvSpPr>
          <p:spPr>
            <a:xfrm>
              <a:off x="3891747" y="38084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8"/>
            <p:cNvSpPr/>
            <p:nvPr/>
          </p:nvSpPr>
          <p:spPr>
            <a:xfrm>
              <a:off x="4043843" y="38084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19"/>
            <p:cNvSpPr/>
            <p:nvPr/>
          </p:nvSpPr>
          <p:spPr>
            <a:xfrm>
              <a:off x="4057188" y="38084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0"/>
            <p:cNvSpPr/>
            <p:nvPr/>
          </p:nvSpPr>
          <p:spPr>
            <a:xfrm>
              <a:off x="3967412" y="38085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1"/>
            <p:cNvSpPr/>
            <p:nvPr/>
          </p:nvSpPr>
          <p:spPr>
            <a:xfrm>
              <a:off x="3908468" y="38085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2"/>
            <p:cNvSpPr/>
            <p:nvPr/>
          </p:nvSpPr>
          <p:spPr>
            <a:xfrm>
              <a:off x="3976749" y="38086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3"/>
            <p:cNvSpPr/>
            <p:nvPr/>
          </p:nvSpPr>
          <p:spPr>
            <a:xfrm>
              <a:off x="3954892" y="38086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4"/>
            <p:cNvSpPr/>
            <p:nvPr/>
          </p:nvSpPr>
          <p:spPr>
            <a:xfrm>
              <a:off x="4130815" y="38087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5"/>
            <p:cNvSpPr/>
            <p:nvPr/>
          </p:nvSpPr>
          <p:spPr>
            <a:xfrm>
              <a:off x="3880503" y="38087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6"/>
            <p:cNvSpPr/>
            <p:nvPr/>
          </p:nvSpPr>
          <p:spPr>
            <a:xfrm>
              <a:off x="3990081" y="38089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7"/>
            <p:cNvSpPr/>
            <p:nvPr/>
          </p:nvSpPr>
          <p:spPr>
            <a:xfrm>
              <a:off x="3990884" y="38089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8"/>
            <p:cNvSpPr/>
            <p:nvPr/>
          </p:nvSpPr>
          <p:spPr>
            <a:xfrm>
              <a:off x="4013745" y="38089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29"/>
            <p:cNvSpPr/>
            <p:nvPr/>
          </p:nvSpPr>
          <p:spPr>
            <a:xfrm>
              <a:off x="4220631" y="38090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0"/>
            <p:cNvSpPr/>
            <p:nvPr/>
          </p:nvSpPr>
          <p:spPr>
            <a:xfrm>
              <a:off x="3923334" y="38091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1"/>
            <p:cNvSpPr/>
            <p:nvPr/>
          </p:nvSpPr>
          <p:spPr>
            <a:xfrm>
              <a:off x="3890238" y="38092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2"/>
            <p:cNvSpPr/>
            <p:nvPr/>
          </p:nvSpPr>
          <p:spPr>
            <a:xfrm>
              <a:off x="3898704" y="38092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3"/>
            <p:cNvSpPr/>
            <p:nvPr/>
          </p:nvSpPr>
          <p:spPr>
            <a:xfrm>
              <a:off x="4025913" y="38094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4"/>
            <p:cNvSpPr/>
            <p:nvPr/>
          </p:nvSpPr>
          <p:spPr>
            <a:xfrm>
              <a:off x="3925527" y="38094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5"/>
            <p:cNvSpPr/>
            <p:nvPr/>
          </p:nvSpPr>
          <p:spPr>
            <a:xfrm>
              <a:off x="3893122" y="38095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6"/>
            <p:cNvSpPr/>
            <p:nvPr/>
          </p:nvSpPr>
          <p:spPr>
            <a:xfrm>
              <a:off x="4031655" y="38097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7"/>
            <p:cNvSpPr/>
            <p:nvPr/>
          </p:nvSpPr>
          <p:spPr>
            <a:xfrm>
              <a:off x="4026329" y="38098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8"/>
            <p:cNvSpPr/>
            <p:nvPr/>
          </p:nvSpPr>
          <p:spPr>
            <a:xfrm>
              <a:off x="3889214" y="38098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39"/>
            <p:cNvSpPr/>
            <p:nvPr/>
          </p:nvSpPr>
          <p:spPr>
            <a:xfrm>
              <a:off x="3947055" y="38098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0"/>
            <p:cNvSpPr/>
            <p:nvPr/>
          </p:nvSpPr>
          <p:spPr>
            <a:xfrm>
              <a:off x="3939055" y="38099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1"/>
            <p:cNvSpPr/>
            <p:nvPr/>
          </p:nvSpPr>
          <p:spPr>
            <a:xfrm>
              <a:off x="4097201" y="38100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2"/>
            <p:cNvSpPr/>
            <p:nvPr/>
          </p:nvSpPr>
          <p:spPr>
            <a:xfrm>
              <a:off x="3985752" y="38100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3"/>
            <p:cNvSpPr/>
            <p:nvPr/>
          </p:nvSpPr>
          <p:spPr>
            <a:xfrm>
              <a:off x="3898118" y="38100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4"/>
            <p:cNvSpPr/>
            <p:nvPr/>
          </p:nvSpPr>
          <p:spPr>
            <a:xfrm>
              <a:off x="3927341" y="38101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5"/>
            <p:cNvSpPr/>
            <p:nvPr/>
          </p:nvSpPr>
          <p:spPr>
            <a:xfrm>
              <a:off x="3925388" y="38102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6"/>
            <p:cNvSpPr/>
            <p:nvPr/>
          </p:nvSpPr>
          <p:spPr>
            <a:xfrm>
              <a:off x="4143247" y="38102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7"/>
            <p:cNvSpPr/>
            <p:nvPr/>
          </p:nvSpPr>
          <p:spPr>
            <a:xfrm>
              <a:off x="3921133" y="38103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8"/>
            <p:cNvSpPr/>
            <p:nvPr/>
          </p:nvSpPr>
          <p:spPr>
            <a:xfrm>
              <a:off x="3882171" y="38104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49"/>
            <p:cNvSpPr/>
            <p:nvPr/>
          </p:nvSpPr>
          <p:spPr>
            <a:xfrm>
              <a:off x="3929590" y="38105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0"/>
            <p:cNvSpPr/>
            <p:nvPr/>
          </p:nvSpPr>
          <p:spPr>
            <a:xfrm>
              <a:off x="3927023" y="38106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1"/>
            <p:cNvSpPr/>
            <p:nvPr/>
          </p:nvSpPr>
          <p:spPr>
            <a:xfrm>
              <a:off x="3922947" y="38106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2"/>
            <p:cNvSpPr/>
            <p:nvPr/>
          </p:nvSpPr>
          <p:spPr>
            <a:xfrm>
              <a:off x="4041743" y="38106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3"/>
            <p:cNvSpPr/>
            <p:nvPr/>
          </p:nvSpPr>
          <p:spPr>
            <a:xfrm>
              <a:off x="3900819" y="38107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4"/>
            <p:cNvSpPr/>
            <p:nvPr/>
          </p:nvSpPr>
          <p:spPr>
            <a:xfrm>
              <a:off x="4011435" y="38107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5"/>
            <p:cNvSpPr/>
            <p:nvPr/>
          </p:nvSpPr>
          <p:spPr>
            <a:xfrm>
              <a:off x="3917691" y="38108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6"/>
            <p:cNvSpPr/>
            <p:nvPr/>
          </p:nvSpPr>
          <p:spPr>
            <a:xfrm>
              <a:off x="4107770" y="38108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7"/>
            <p:cNvSpPr/>
            <p:nvPr/>
          </p:nvSpPr>
          <p:spPr>
            <a:xfrm>
              <a:off x="3904118" y="38108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8"/>
            <p:cNvSpPr/>
            <p:nvPr/>
          </p:nvSpPr>
          <p:spPr>
            <a:xfrm>
              <a:off x="4038677" y="38111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59"/>
            <p:cNvSpPr/>
            <p:nvPr/>
          </p:nvSpPr>
          <p:spPr>
            <a:xfrm>
              <a:off x="3968169" y="38111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0"/>
            <p:cNvSpPr/>
            <p:nvPr/>
          </p:nvSpPr>
          <p:spPr>
            <a:xfrm>
              <a:off x="4323242" y="38111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1"/>
            <p:cNvSpPr/>
            <p:nvPr/>
          </p:nvSpPr>
          <p:spPr>
            <a:xfrm>
              <a:off x="3924176" y="38113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2"/>
            <p:cNvSpPr/>
            <p:nvPr/>
          </p:nvSpPr>
          <p:spPr>
            <a:xfrm>
              <a:off x="3935784" y="38114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3"/>
            <p:cNvSpPr/>
            <p:nvPr/>
          </p:nvSpPr>
          <p:spPr>
            <a:xfrm>
              <a:off x="3887208" y="38115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4"/>
            <p:cNvSpPr/>
            <p:nvPr/>
          </p:nvSpPr>
          <p:spPr>
            <a:xfrm>
              <a:off x="3923614" y="38116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5"/>
            <p:cNvSpPr/>
            <p:nvPr/>
          </p:nvSpPr>
          <p:spPr>
            <a:xfrm>
              <a:off x="3924619" y="38116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6"/>
            <p:cNvSpPr/>
            <p:nvPr/>
          </p:nvSpPr>
          <p:spPr>
            <a:xfrm>
              <a:off x="3942402" y="38116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7"/>
            <p:cNvSpPr/>
            <p:nvPr/>
          </p:nvSpPr>
          <p:spPr>
            <a:xfrm>
              <a:off x="3930407" y="38117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8"/>
            <p:cNvSpPr/>
            <p:nvPr/>
          </p:nvSpPr>
          <p:spPr>
            <a:xfrm>
              <a:off x="4597703" y="3811866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69"/>
            <p:cNvSpPr/>
            <p:nvPr/>
          </p:nvSpPr>
          <p:spPr>
            <a:xfrm>
              <a:off x="3882419" y="38119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0"/>
            <p:cNvSpPr/>
            <p:nvPr/>
          </p:nvSpPr>
          <p:spPr>
            <a:xfrm>
              <a:off x="3911103" y="38120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1"/>
            <p:cNvSpPr/>
            <p:nvPr/>
          </p:nvSpPr>
          <p:spPr>
            <a:xfrm>
              <a:off x="3969293" y="38120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2"/>
            <p:cNvSpPr/>
            <p:nvPr/>
          </p:nvSpPr>
          <p:spPr>
            <a:xfrm>
              <a:off x="4022533" y="38121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3"/>
            <p:cNvSpPr/>
            <p:nvPr/>
          </p:nvSpPr>
          <p:spPr>
            <a:xfrm>
              <a:off x="3902924" y="38121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4"/>
            <p:cNvSpPr/>
            <p:nvPr/>
          </p:nvSpPr>
          <p:spPr>
            <a:xfrm>
              <a:off x="3939108" y="38122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5"/>
            <p:cNvSpPr/>
            <p:nvPr/>
          </p:nvSpPr>
          <p:spPr>
            <a:xfrm>
              <a:off x="3896070" y="38123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6"/>
            <p:cNvSpPr/>
            <p:nvPr/>
          </p:nvSpPr>
          <p:spPr>
            <a:xfrm>
              <a:off x="3926745" y="38123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7"/>
            <p:cNvSpPr/>
            <p:nvPr/>
          </p:nvSpPr>
          <p:spPr>
            <a:xfrm>
              <a:off x="3952850" y="38124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8"/>
            <p:cNvSpPr/>
            <p:nvPr/>
          </p:nvSpPr>
          <p:spPr>
            <a:xfrm>
              <a:off x="3947586" y="38124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79"/>
            <p:cNvSpPr/>
            <p:nvPr/>
          </p:nvSpPr>
          <p:spPr>
            <a:xfrm>
              <a:off x="3931198" y="38125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80"/>
            <p:cNvSpPr/>
            <p:nvPr/>
          </p:nvSpPr>
          <p:spPr>
            <a:xfrm>
              <a:off x="3934716" y="38126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1"/>
            <p:cNvSpPr/>
            <p:nvPr/>
          </p:nvSpPr>
          <p:spPr>
            <a:xfrm>
              <a:off x="3930818" y="38126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2"/>
            <p:cNvSpPr/>
            <p:nvPr/>
          </p:nvSpPr>
          <p:spPr>
            <a:xfrm>
              <a:off x="3924125" y="38126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3"/>
            <p:cNvSpPr/>
            <p:nvPr/>
          </p:nvSpPr>
          <p:spPr>
            <a:xfrm>
              <a:off x="3960283" y="38127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4"/>
            <p:cNvSpPr/>
            <p:nvPr/>
          </p:nvSpPr>
          <p:spPr>
            <a:xfrm>
              <a:off x="3929811" y="38127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5"/>
            <p:cNvSpPr/>
            <p:nvPr/>
          </p:nvSpPr>
          <p:spPr>
            <a:xfrm>
              <a:off x="3873131" y="38128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6"/>
            <p:cNvSpPr/>
            <p:nvPr/>
          </p:nvSpPr>
          <p:spPr>
            <a:xfrm>
              <a:off x="3958008" y="38128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7"/>
            <p:cNvSpPr/>
            <p:nvPr/>
          </p:nvSpPr>
          <p:spPr>
            <a:xfrm>
              <a:off x="3893401" y="38128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8"/>
            <p:cNvSpPr/>
            <p:nvPr/>
          </p:nvSpPr>
          <p:spPr>
            <a:xfrm>
              <a:off x="3896936" y="38129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89"/>
            <p:cNvSpPr/>
            <p:nvPr/>
          </p:nvSpPr>
          <p:spPr>
            <a:xfrm>
              <a:off x="3966227" y="38130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90"/>
            <p:cNvSpPr/>
            <p:nvPr/>
          </p:nvSpPr>
          <p:spPr>
            <a:xfrm>
              <a:off x="3966992" y="38130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1"/>
            <p:cNvSpPr/>
            <p:nvPr/>
          </p:nvSpPr>
          <p:spPr>
            <a:xfrm>
              <a:off x="3967499" y="38131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2"/>
            <p:cNvSpPr/>
            <p:nvPr/>
          </p:nvSpPr>
          <p:spPr>
            <a:xfrm>
              <a:off x="4046483" y="38133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3"/>
            <p:cNvSpPr/>
            <p:nvPr/>
          </p:nvSpPr>
          <p:spPr>
            <a:xfrm>
              <a:off x="3886177" y="38134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4"/>
            <p:cNvSpPr/>
            <p:nvPr/>
          </p:nvSpPr>
          <p:spPr>
            <a:xfrm>
              <a:off x="3914365" y="38136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5"/>
            <p:cNvSpPr/>
            <p:nvPr/>
          </p:nvSpPr>
          <p:spPr>
            <a:xfrm>
              <a:off x="4038198" y="38137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6"/>
            <p:cNvSpPr/>
            <p:nvPr/>
          </p:nvSpPr>
          <p:spPr>
            <a:xfrm>
              <a:off x="3899455" y="38138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7"/>
            <p:cNvSpPr/>
            <p:nvPr/>
          </p:nvSpPr>
          <p:spPr>
            <a:xfrm>
              <a:off x="3879187" y="38141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8"/>
            <p:cNvSpPr/>
            <p:nvPr/>
          </p:nvSpPr>
          <p:spPr>
            <a:xfrm>
              <a:off x="4041197" y="38142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399"/>
            <p:cNvSpPr/>
            <p:nvPr/>
          </p:nvSpPr>
          <p:spPr>
            <a:xfrm>
              <a:off x="3906743" y="38143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400"/>
            <p:cNvSpPr/>
            <p:nvPr/>
          </p:nvSpPr>
          <p:spPr>
            <a:xfrm>
              <a:off x="3917989" y="38146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1"/>
            <p:cNvSpPr/>
            <p:nvPr/>
          </p:nvSpPr>
          <p:spPr>
            <a:xfrm>
              <a:off x="3927319" y="38147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2"/>
            <p:cNvSpPr/>
            <p:nvPr/>
          </p:nvSpPr>
          <p:spPr>
            <a:xfrm>
              <a:off x="3906551" y="38147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3"/>
            <p:cNvSpPr/>
            <p:nvPr/>
          </p:nvSpPr>
          <p:spPr>
            <a:xfrm>
              <a:off x="3969488" y="38148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4"/>
            <p:cNvSpPr/>
            <p:nvPr/>
          </p:nvSpPr>
          <p:spPr>
            <a:xfrm>
              <a:off x="3950015" y="38148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5"/>
            <p:cNvSpPr/>
            <p:nvPr/>
          </p:nvSpPr>
          <p:spPr>
            <a:xfrm>
              <a:off x="4021880" y="38149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6"/>
            <p:cNvSpPr/>
            <p:nvPr/>
          </p:nvSpPr>
          <p:spPr>
            <a:xfrm>
              <a:off x="4061795" y="38149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7"/>
            <p:cNvSpPr/>
            <p:nvPr/>
          </p:nvSpPr>
          <p:spPr>
            <a:xfrm>
              <a:off x="3939496" y="38150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8"/>
            <p:cNvSpPr/>
            <p:nvPr/>
          </p:nvSpPr>
          <p:spPr>
            <a:xfrm>
              <a:off x="3955894" y="38150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09"/>
            <p:cNvSpPr/>
            <p:nvPr/>
          </p:nvSpPr>
          <p:spPr>
            <a:xfrm>
              <a:off x="3975845" y="38151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10"/>
            <p:cNvSpPr/>
            <p:nvPr/>
          </p:nvSpPr>
          <p:spPr>
            <a:xfrm>
              <a:off x="3945940" y="38152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1"/>
            <p:cNvSpPr/>
            <p:nvPr/>
          </p:nvSpPr>
          <p:spPr>
            <a:xfrm>
              <a:off x="3921073" y="38153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2"/>
            <p:cNvSpPr/>
            <p:nvPr/>
          </p:nvSpPr>
          <p:spPr>
            <a:xfrm>
              <a:off x="4003681" y="38153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3"/>
            <p:cNvSpPr/>
            <p:nvPr/>
          </p:nvSpPr>
          <p:spPr>
            <a:xfrm>
              <a:off x="3933498" y="38153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4"/>
            <p:cNvSpPr/>
            <p:nvPr/>
          </p:nvSpPr>
          <p:spPr>
            <a:xfrm>
              <a:off x="3890451" y="38153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5"/>
            <p:cNvSpPr/>
            <p:nvPr/>
          </p:nvSpPr>
          <p:spPr>
            <a:xfrm>
              <a:off x="4077126" y="38153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6"/>
            <p:cNvSpPr/>
            <p:nvPr/>
          </p:nvSpPr>
          <p:spPr>
            <a:xfrm>
              <a:off x="3916620" y="38153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7"/>
            <p:cNvSpPr/>
            <p:nvPr/>
          </p:nvSpPr>
          <p:spPr>
            <a:xfrm>
              <a:off x="3892723" y="38153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8"/>
            <p:cNvSpPr/>
            <p:nvPr/>
          </p:nvSpPr>
          <p:spPr>
            <a:xfrm>
              <a:off x="4023487" y="38154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19"/>
            <p:cNvSpPr/>
            <p:nvPr/>
          </p:nvSpPr>
          <p:spPr>
            <a:xfrm>
              <a:off x="3998313" y="38154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20"/>
            <p:cNvSpPr/>
            <p:nvPr/>
          </p:nvSpPr>
          <p:spPr>
            <a:xfrm>
              <a:off x="3949495" y="38155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1"/>
            <p:cNvSpPr/>
            <p:nvPr/>
          </p:nvSpPr>
          <p:spPr>
            <a:xfrm>
              <a:off x="4053953" y="38156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2"/>
            <p:cNvSpPr/>
            <p:nvPr/>
          </p:nvSpPr>
          <p:spPr>
            <a:xfrm>
              <a:off x="3933605" y="38158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3"/>
            <p:cNvSpPr/>
            <p:nvPr/>
          </p:nvSpPr>
          <p:spPr>
            <a:xfrm>
              <a:off x="4106812" y="38159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4"/>
            <p:cNvSpPr/>
            <p:nvPr/>
          </p:nvSpPr>
          <p:spPr>
            <a:xfrm>
              <a:off x="3908433" y="38159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5"/>
            <p:cNvSpPr/>
            <p:nvPr/>
          </p:nvSpPr>
          <p:spPr>
            <a:xfrm>
              <a:off x="3901335" y="38161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6"/>
            <p:cNvSpPr/>
            <p:nvPr/>
          </p:nvSpPr>
          <p:spPr>
            <a:xfrm>
              <a:off x="4202576" y="38162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7"/>
            <p:cNvSpPr/>
            <p:nvPr/>
          </p:nvSpPr>
          <p:spPr>
            <a:xfrm>
              <a:off x="3906856" y="38162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8"/>
            <p:cNvSpPr/>
            <p:nvPr/>
          </p:nvSpPr>
          <p:spPr>
            <a:xfrm>
              <a:off x="4079232" y="38163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29"/>
            <p:cNvSpPr/>
            <p:nvPr/>
          </p:nvSpPr>
          <p:spPr>
            <a:xfrm>
              <a:off x="4069966" y="38164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30"/>
            <p:cNvSpPr/>
            <p:nvPr/>
          </p:nvSpPr>
          <p:spPr>
            <a:xfrm>
              <a:off x="3960506" y="38165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1"/>
            <p:cNvSpPr/>
            <p:nvPr/>
          </p:nvSpPr>
          <p:spPr>
            <a:xfrm>
              <a:off x="3988503" y="38165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2"/>
            <p:cNvSpPr/>
            <p:nvPr/>
          </p:nvSpPr>
          <p:spPr>
            <a:xfrm>
              <a:off x="3938899" y="38167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3"/>
            <p:cNvSpPr/>
            <p:nvPr/>
          </p:nvSpPr>
          <p:spPr>
            <a:xfrm>
              <a:off x="3977326" y="38169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4"/>
            <p:cNvSpPr/>
            <p:nvPr/>
          </p:nvSpPr>
          <p:spPr>
            <a:xfrm>
              <a:off x="4091352" y="38169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5"/>
            <p:cNvSpPr/>
            <p:nvPr/>
          </p:nvSpPr>
          <p:spPr>
            <a:xfrm>
              <a:off x="3956816" y="38169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6"/>
            <p:cNvSpPr/>
            <p:nvPr/>
          </p:nvSpPr>
          <p:spPr>
            <a:xfrm>
              <a:off x="3932792" y="38171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7"/>
            <p:cNvSpPr/>
            <p:nvPr/>
          </p:nvSpPr>
          <p:spPr>
            <a:xfrm>
              <a:off x="3898120" y="38171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8"/>
            <p:cNvSpPr/>
            <p:nvPr/>
          </p:nvSpPr>
          <p:spPr>
            <a:xfrm>
              <a:off x="4102592" y="38171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39"/>
            <p:cNvSpPr/>
            <p:nvPr/>
          </p:nvSpPr>
          <p:spPr>
            <a:xfrm>
              <a:off x="3899030" y="38171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40"/>
            <p:cNvSpPr/>
            <p:nvPr/>
          </p:nvSpPr>
          <p:spPr>
            <a:xfrm>
              <a:off x="3907191" y="38174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1"/>
            <p:cNvSpPr/>
            <p:nvPr/>
          </p:nvSpPr>
          <p:spPr>
            <a:xfrm>
              <a:off x="3927112" y="38174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2"/>
            <p:cNvSpPr/>
            <p:nvPr/>
          </p:nvSpPr>
          <p:spPr>
            <a:xfrm>
              <a:off x="3915964" y="38175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3"/>
            <p:cNvSpPr/>
            <p:nvPr/>
          </p:nvSpPr>
          <p:spPr>
            <a:xfrm>
              <a:off x="3949085" y="38175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4"/>
            <p:cNvSpPr/>
            <p:nvPr/>
          </p:nvSpPr>
          <p:spPr>
            <a:xfrm>
              <a:off x="3931738" y="38175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5"/>
            <p:cNvSpPr/>
            <p:nvPr/>
          </p:nvSpPr>
          <p:spPr>
            <a:xfrm>
              <a:off x="3892733" y="38176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6"/>
            <p:cNvSpPr/>
            <p:nvPr/>
          </p:nvSpPr>
          <p:spPr>
            <a:xfrm>
              <a:off x="3900969" y="38178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7"/>
            <p:cNvSpPr/>
            <p:nvPr/>
          </p:nvSpPr>
          <p:spPr>
            <a:xfrm>
              <a:off x="3920009" y="38178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8"/>
            <p:cNvSpPr/>
            <p:nvPr/>
          </p:nvSpPr>
          <p:spPr>
            <a:xfrm>
              <a:off x="4129344" y="38178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49"/>
            <p:cNvSpPr/>
            <p:nvPr/>
          </p:nvSpPr>
          <p:spPr>
            <a:xfrm>
              <a:off x="3876154" y="38180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50"/>
            <p:cNvSpPr/>
            <p:nvPr/>
          </p:nvSpPr>
          <p:spPr>
            <a:xfrm>
              <a:off x="3942311" y="38182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1"/>
            <p:cNvSpPr/>
            <p:nvPr/>
          </p:nvSpPr>
          <p:spPr>
            <a:xfrm>
              <a:off x="4126616" y="38183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2"/>
            <p:cNvSpPr/>
            <p:nvPr/>
          </p:nvSpPr>
          <p:spPr>
            <a:xfrm>
              <a:off x="3615325" y="38184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3"/>
            <p:cNvSpPr/>
            <p:nvPr/>
          </p:nvSpPr>
          <p:spPr>
            <a:xfrm>
              <a:off x="4468670" y="3818455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4"/>
            <p:cNvSpPr/>
            <p:nvPr/>
          </p:nvSpPr>
          <p:spPr>
            <a:xfrm>
              <a:off x="4063699" y="38186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5"/>
            <p:cNvSpPr/>
            <p:nvPr/>
          </p:nvSpPr>
          <p:spPr>
            <a:xfrm>
              <a:off x="3952340" y="38187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6"/>
            <p:cNvSpPr/>
            <p:nvPr/>
          </p:nvSpPr>
          <p:spPr>
            <a:xfrm>
              <a:off x="4159553" y="38187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7"/>
            <p:cNvSpPr/>
            <p:nvPr/>
          </p:nvSpPr>
          <p:spPr>
            <a:xfrm>
              <a:off x="3862977" y="38188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8"/>
            <p:cNvSpPr/>
            <p:nvPr/>
          </p:nvSpPr>
          <p:spPr>
            <a:xfrm>
              <a:off x="3906334" y="38189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59"/>
            <p:cNvSpPr/>
            <p:nvPr/>
          </p:nvSpPr>
          <p:spPr>
            <a:xfrm>
              <a:off x="4173132" y="38189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60"/>
            <p:cNvSpPr/>
            <p:nvPr/>
          </p:nvSpPr>
          <p:spPr>
            <a:xfrm>
              <a:off x="4051759" y="38190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1"/>
            <p:cNvSpPr/>
            <p:nvPr/>
          </p:nvSpPr>
          <p:spPr>
            <a:xfrm>
              <a:off x="3995180" y="38192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2"/>
            <p:cNvSpPr/>
            <p:nvPr/>
          </p:nvSpPr>
          <p:spPr>
            <a:xfrm>
              <a:off x="3994624" y="38193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3"/>
            <p:cNvSpPr/>
            <p:nvPr/>
          </p:nvSpPr>
          <p:spPr>
            <a:xfrm>
              <a:off x="4282507" y="38194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4"/>
            <p:cNvSpPr/>
            <p:nvPr/>
          </p:nvSpPr>
          <p:spPr>
            <a:xfrm>
              <a:off x="4061499" y="38195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5"/>
            <p:cNvSpPr/>
            <p:nvPr/>
          </p:nvSpPr>
          <p:spPr>
            <a:xfrm>
              <a:off x="3863342" y="38195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6"/>
            <p:cNvSpPr/>
            <p:nvPr/>
          </p:nvSpPr>
          <p:spPr>
            <a:xfrm>
              <a:off x="3938358" y="38195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7"/>
            <p:cNvSpPr/>
            <p:nvPr/>
          </p:nvSpPr>
          <p:spPr>
            <a:xfrm>
              <a:off x="4089449" y="38197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8"/>
            <p:cNvSpPr/>
            <p:nvPr/>
          </p:nvSpPr>
          <p:spPr>
            <a:xfrm>
              <a:off x="3909716" y="38197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69"/>
            <p:cNvSpPr/>
            <p:nvPr/>
          </p:nvSpPr>
          <p:spPr>
            <a:xfrm>
              <a:off x="3976159" y="38197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t1470"/>
            <p:cNvSpPr/>
            <p:nvPr/>
          </p:nvSpPr>
          <p:spPr>
            <a:xfrm>
              <a:off x="3989219" y="38198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t1471"/>
            <p:cNvSpPr/>
            <p:nvPr/>
          </p:nvSpPr>
          <p:spPr>
            <a:xfrm>
              <a:off x="3921447" y="38199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t1472"/>
            <p:cNvSpPr/>
            <p:nvPr/>
          </p:nvSpPr>
          <p:spPr>
            <a:xfrm>
              <a:off x="4065738" y="38199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t1473"/>
            <p:cNvSpPr/>
            <p:nvPr/>
          </p:nvSpPr>
          <p:spPr>
            <a:xfrm>
              <a:off x="3901615" y="38200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t1474"/>
            <p:cNvSpPr/>
            <p:nvPr/>
          </p:nvSpPr>
          <p:spPr>
            <a:xfrm>
              <a:off x="3860907" y="38200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t1475"/>
            <p:cNvSpPr/>
            <p:nvPr/>
          </p:nvSpPr>
          <p:spPr>
            <a:xfrm>
              <a:off x="3999738" y="38200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t1476"/>
            <p:cNvSpPr/>
            <p:nvPr/>
          </p:nvSpPr>
          <p:spPr>
            <a:xfrm>
              <a:off x="3950466" y="38200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t1477"/>
            <p:cNvSpPr/>
            <p:nvPr/>
          </p:nvSpPr>
          <p:spPr>
            <a:xfrm>
              <a:off x="3895496" y="38201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t1478"/>
            <p:cNvSpPr/>
            <p:nvPr/>
          </p:nvSpPr>
          <p:spPr>
            <a:xfrm>
              <a:off x="3873928" y="38201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t1479"/>
            <p:cNvSpPr/>
            <p:nvPr/>
          </p:nvSpPr>
          <p:spPr>
            <a:xfrm>
              <a:off x="4060301" y="38202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t1480"/>
            <p:cNvSpPr/>
            <p:nvPr/>
          </p:nvSpPr>
          <p:spPr>
            <a:xfrm>
              <a:off x="3863359" y="38205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t1481"/>
            <p:cNvSpPr/>
            <p:nvPr/>
          </p:nvSpPr>
          <p:spPr>
            <a:xfrm>
              <a:off x="3906434" y="38205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t1482"/>
            <p:cNvSpPr/>
            <p:nvPr/>
          </p:nvSpPr>
          <p:spPr>
            <a:xfrm>
              <a:off x="3914243" y="38206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t1483"/>
            <p:cNvSpPr/>
            <p:nvPr/>
          </p:nvSpPr>
          <p:spPr>
            <a:xfrm>
              <a:off x="3888122" y="38206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t1484"/>
            <p:cNvSpPr/>
            <p:nvPr/>
          </p:nvSpPr>
          <p:spPr>
            <a:xfrm>
              <a:off x="4294366" y="38206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t1485"/>
            <p:cNvSpPr/>
            <p:nvPr/>
          </p:nvSpPr>
          <p:spPr>
            <a:xfrm>
              <a:off x="3950065" y="38207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t1486"/>
            <p:cNvSpPr/>
            <p:nvPr/>
          </p:nvSpPr>
          <p:spPr>
            <a:xfrm>
              <a:off x="3901592" y="38207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t1487"/>
            <p:cNvSpPr/>
            <p:nvPr/>
          </p:nvSpPr>
          <p:spPr>
            <a:xfrm>
              <a:off x="3856654" y="38207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t1488"/>
            <p:cNvSpPr/>
            <p:nvPr/>
          </p:nvSpPr>
          <p:spPr>
            <a:xfrm>
              <a:off x="3936585" y="38208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t1489"/>
            <p:cNvSpPr/>
            <p:nvPr/>
          </p:nvSpPr>
          <p:spPr>
            <a:xfrm>
              <a:off x="3914183" y="38209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t1490"/>
            <p:cNvSpPr/>
            <p:nvPr/>
          </p:nvSpPr>
          <p:spPr>
            <a:xfrm>
              <a:off x="3887757" y="38209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t1491"/>
            <p:cNvSpPr/>
            <p:nvPr/>
          </p:nvSpPr>
          <p:spPr>
            <a:xfrm>
              <a:off x="4241086" y="38210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t1492"/>
            <p:cNvSpPr/>
            <p:nvPr/>
          </p:nvSpPr>
          <p:spPr>
            <a:xfrm>
              <a:off x="3924405" y="38211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t1493"/>
            <p:cNvSpPr/>
            <p:nvPr/>
          </p:nvSpPr>
          <p:spPr>
            <a:xfrm>
              <a:off x="3918390" y="38212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t1494"/>
            <p:cNvSpPr/>
            <p:nvPr/>
          </p:nvSpPr>
          <p:spPr>
            <a:xfrm>
              <a:off x="3926573" y="38212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t1495"/>
            <p:cNvSpPr/>
            <p:nvPr/>
          </p:nvSpPr>
          <p:spPr>
            <a:xfrm>
              <a:off x="3906889" y="38212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t1496"/>
            <p:cNvSpPr/>
            <p:nvPr/>
          </p:nvSpPr>
          <p:spPr>
            <a:xfrm>
              <a:off x="3942578" y="38213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t1497"/>
            <p:cNvSpPr/>
            <p:nvPr/>
          </p:nvSpPr>
          <p:spPr>
            <a:xfrm>
              <a:off x="3950631" y="38213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t1498"/>
            <p:cNvSpPr/>
            <p:nvPr/>
          </p:nvSpPr>
          <p:spPr>
            <a:xfrm>
              <a:off x="4459743" y="3821397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t1499"/>
            <p:cNvSpPr/>
            <p:nvPr/>
          </p:nvSpPr>
          <p:spPr>
            <a:xfrm>
              <a:off x="3910672" y="38213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t1500"/>
            <p:cNvSpPr/>
            <p:nvPr/>
          </p:nvSpPr>
          <p:spPr>
            <a:xfrm>
              <a:off x="3917518" y="38215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t1501"/>
            <p:cNvSpPr/>
            <p:nvPr/>
          </p:nvSpPr>
          <p:spPr>
            <a:xfrm>
              <a:off x="3945967" y="38216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t1502"/>
            <p:cNvSpPr/>
            <p:nvPr/>
          </p:nvSpPr>
          <p:spPr>
            <a:xfrm>
              <a:off x="3908803" y="38217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t1503"/>
            <p:cNvSpPr/>
            <p:nvPr/>
          </p:nvSpPr>
          <p:spPr>
            <a:xfrm>
              <a:off x="3918482" y="38217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t1504"/>
            <p:cNvSpPr/>
            <p:nvPr/>
          </p:nvSpPr>
          <p:spPr>
            <a:xfrm>
              <a:off x="3914174" y="38218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t1505"/>
            <p:cNvSpPr/>
            <p:nvPr/>
          </p:nvSpPr>
          <p:spPr>
            <a:xfrm>
              <a:off x="3930329" y="38218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t1506"/>
            <p:cNvSpPr/>
            <p:nvPr/>
          </p:nvSpPr>
          <p:spPr>
            <a:xfrm>
              <a:off x="3995730" y="38219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t1507"/>
            <p:cNvSpPr/>
            <p:nvPr/>
          </p:nvSpPr>
          <p:spPr>
            <a:xfrm>
              <a:off x="4181050" y="38220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t1508"/>
            <p:cNvSpPr/>
            <p:nvPr/>
          </p:nvSpPr>
          <p:spPr>
            <a:xfrm>
              <a:off x="3927576" y="38221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t1509"/>
            <p:cNvSpPr/>
            <p:nvPr/>
          </p:nvSpPr>
          <p:spPr>
            <a:xfrm>
              <a:off x="3981054" y="38221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t1510"/>
            <p:cNvSpPr/>
            <p:nvPr/>
          </p:nvSpPr>
          <p:spPr>
            <a:xfrm>
              <a:off x="3968797" y="38221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t1511"/>
            <p:cNvSpPr/>
            <p:nvPr/>
          </p:nvSpPr>
          <p:spPr>
            <a:xfrm>
              <a:off x="4019799" y="38222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t1512"/>
            <p:cNvSpPr/>
            <p:nvPr/>
          </p:nvSpPr>
          <p:spPr>
            <a:xfrm>
              <a:off x="3976601" y="38223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t1513"/>
            <p:cNvSpPr/>
            <p:nvPr/>
          </p:nvSpPr>
          <p:spPr>
            <a:xfrm>
              <a:off x="4108659" y="38223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t1514"/>
            <p:cNvSpPr/>
            <p:nvPr/>
          </p:nvSpPr>
          <p:spPr>
            <a:xfrm>
              <a:off x="3908682" y="38224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t1515"/>
            <p:cNvSpPr/>
            <p:nvPr/>
          </p:nvSpPr>
          <p:spPr>
            <a:xfrm>
              <a:off x="3968524" y="38226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t1516"/>
            <p:cNvSpPr/>
            <p:nvPr/>
          </p:nvSpPr>
          <p:spPr>
            <a:xfrm>
              <a:off x="3910144" y="38226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t1517"/>
            <p:cNvSpPr/>
            <p:nvPr/>
          </p:nvSpPr>
          <p:spPr>
            <a:xfrm>
              <a:off x="3958227" y="38227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t1518"/>
            <p:cNvSpPr/>
            <p:nvPr/>
          </p:nvSpPr>
          <p:spPr>
            <a:xfrm>
              <a:off x="3958537" y="38228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t1519"/>
            <p:cNvSpPr/>
            <p:nvPr/>
          </p:nvSpPr>
          <p:spPr>
            <a:xfrm>
              <a:off x="3929722" y="38229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t1520"/>
            <p:cNvSpPr/>
            <p:nvPr/>
          </p:nvSpPr>
          <p:spPr>
            <a:xfrm>
              <a:off x="4198209" y="38229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t1521"/>
            <p:cNvSpPr/>
            <p:nvPr/>
          </p:nvSpPr>
          <p:spPr>
            <a:xfrm>
              <a:off x="4131889" y="38230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t1522"/>
            <p:cNvSpPr/>
            <p:nvPr/>
          </p:nvSpPr>
          <p:spPr>
            <a:xfrm>
              <a:off x="3903461" y="38230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t1523"/>
            <p:cNvSpPr/>
            <p:nvPr/>
          </p:nvSpPr>
          <p:spPr>
            <a:xfrm>
              <a:off x="3957955" y="38230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t1524"/>
            <p:cNvSpPr/>
            <p:nvPr/>
          </p:nvSpPr>
          <p:spPr>
            <a:xfrm>
              <a:off x="3949007" y="38230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t1525"/>
            <p:cNvSpPr/>
            <p:nvPr/>
          </p:nvSpPr>
          <p:spPr>
            <a:xfrm>
              <a:off x="4027925" y="38233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t1526"/>
            <p:cNvSpPr/>
            <p:nvPr/>
          </p:nvSpPr>
          <p:spPr>
            <a:xfrm>
              <a:off x="3887347" y="38234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t1527"/>
            <p:cNvSpPr/>
            <p:nvPr/>
          </p:nvSpPr>
          <p:spPr>
            <a:xfrm>
              <a:off x="3865255" y="38234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t1528"/>
            <p:cNvSpPr/>
            <p:nvPr/>
          </p:nvSpPr>
          <p:spPr>
            <a:xfrm>
              <a:off x="3988390" y="38235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t1529"/>
            <p:cNvSpPr/>
            <p:nvPr/>
          </p:nvSpPr>
          <p:spPr>
            <a:xfrm>
              <a:off x="3861586" y="38236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t1530"/>
            <p:cNvSpPr/>
            <p:nvPr/>
          </p:nvSpPr>
          <p:spPr>
            <a:xfrm>
              <a:off x="3996367" y="38236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t1531"/>
            <p:cNvSpPr/>
            <p:nvPr/>
          </p:nvSpPr>
          <p:spPr>
            <a:xfrm>
              <a:off x="4233488" y="38236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t1532"/>
            <p:cNvSpPr/>
            <p:nvPr/>
          </p:nvSpPr>
          <p:spPr>
            <a:xfrm>
              <a:off x="3921973" y="38237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t1533"/>
            <p:cNvSpPr/>
            <p:nvPr/>
          </p:nvSpPr>
          <p:spPr>
            <a:xfrm>
              <a:off x="3849199" y="38237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t1534"/>
            <p:cNvSpPr/>
            <p:nvPr/>
          </p:nvSpPr>
          <p:spPr>
            <a:xfrm>
              <a:off x="3941784" y="38238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t1535"/>
            <p:cNvSpPr/>
            <p:nvPr/>
          </p:nvSpPr>
          <p:spPr>
            <a:xfrm>
              <a:off x="3918571" y="38238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t1536"/>
            <p:cNvSpPr/>
            <p:nvPr/>
          </p:nvSpPr>
          <p:spPr>
            <a:xfrm>
              <a:off x="4032653" y="38239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t1537"/>
            <p:cNvSpPr/>
            <p:nvPr/>
          </p:nvSpPr>
          <p:spPr>
            <a:xfrm>
              <a:off x="3875040" y="38240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t1538"/>
            <p:cNvSpPr/>
            <p:nvPr/>
          </p:nvSpPr>
          <p:spPr>
            <a:xfrm>
              <a:off x="4020383" y="38242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t1539"/>
            <p:cNvSpPr/>
            <p:nvPr/>
          </p:nvSpPr>
          <p:spPr>
            <a:xfrm>
              <a:off x="3913274" y="38243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t1540"/>
            <p:cNvSpPr/>
            <p:nvPr/>
          </p:nvSpPr>
          <p:spPr>
            <a:xfrm>
              <a:off x="3852356" y="38243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t1541"/>
            <p:cNvSpPr/>
            <p:nvPr/>
          </p:nvSpPr>
          <p:spPr>
            <a:xfrm>
              <a:off x="3939103" y="38245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t1542"/>
            <p:cNvSpPr/>
            <p:nvPr/>
          </p:nvSpPr>
          <p:spPr>
            <a:xfrm>
              <a:off x="3955639" y="38246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t1543"/>
            <p:cNvSpPr/>
            <p:nvPr/>
          </p:nvSpPr>
          <p:spPr>
            <a:xfrm>
              <a:off x="3903960" y="38246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t1544"/>
            <p:cNvSpPr/>
            <p:nvPr/>
          </p:nvSpPr>
          <p:spPr>
            <a:xfrm>
              <a:off x="3887510" y="38246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t1545"/>
            <p:cNvSpPr/>
            <p:nvPr/>
          </p:nvSpPr>
          <p:spPr>
            <a:xfrm>
              <a:off x="3907228" y="38247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t1546"/>
            <p:cNvSpPr/>
            <p:nvPr/>
          </p:nvSpPr>
          <p:spPr>
            <a:xfrm>
              <a:off x="3973350" y="38252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t1547"/>
            <p:cNvSpPr/>
            <p:nvPr/>
          </p:nvSpPr>
          <p:spPr>
            <a:xfrm>
              <a:off x="3936052" y="38254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t1548"/>
            <p:cNvSpPr/>
            <p:nvPr/>
          </p:nvSpPr>
          <p:spPr>
            <a:xfrm>
              <a:off x="4076244" y="38254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t1549"/>
            <p:cNvSpPr/>
            <p:nvPr/>
          </p:nvSpPr>
          <p:spPr>
            <a:xfrm>
              <a:off x="3973730" y="38254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t1550"/>
            <p:cNvSpPr/>
            <p:nvPr/>
          </p:nvSpPr>
          <p:spPr>
            <a:xfrm>
              <a:off x="3966662" y="38254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t1551"/>
            <p:cNvSpPr/>
            <p:nvPr/>
          </p:nvSpPr>
          <p:spPr>
            <a:xfrm>
              <a:off x="4115049" y="38254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t1552"/>
            <p:cNvSpPr/>
            <p:nvPr/>
          </p:nvSpPr>
          <p:spPr>
            <a:xfrm>
              <a:off x="3888531" y="38255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t1553"/>
            <p:cNvSpPr/>
            <p:nvPr/>
          </p:nvSpPr>
          <p:spPr>
            <a:xfrm>
              <a:off x="3868239" y="38256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t1554"/>
            <p:cNvSpPr/>
            <p:nvPr/>
          </p:nvSpPr>
          <p:spPr>
            <a:xfrm>
              <a:off x="3912806" y="38257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t1555"/>
            <p:cNvSpPr/>
            <p:nvPr/>
          </p:nvSpPr>
          <p:spPr>
            <a:xfrm>
              <a:off x="4104931" y="38257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t1556"/>
            <p:cNvSpPr/>
            <p:nvPr/>
          </p:nvSpPr>
          <p:spPr>
            <a:xfrm>
              <a:off x="3991141" y="38257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t1557"/>
            <p:cNvSpPr/>
            <p:nvPr/>
          </p:nvSpPr>
          <p:spPr>
            <a:xfrm>
              <a:off x="3920422" y="38258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t1558"/>
            <p:cNvSpPr/>
            <p:nvPr/>
          </p:nvSpPr>
          <p:spPr>
            <a:xfrm>
              <a:off x="4016138" y="38258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t1559"/>
            <p:cNvSpPr/>
            <p:nvPr/>
          </p:nvSpPr>
          <p:spPr>
            <a:xfrm>
              <a:off x="3916680" y="38260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t1560"/>
            <p:cNvSpPr/>
            <p:nvPr/>
          </p:nvSpPr>
          <p:spPr>
            <a:xfrm>
              <a:off x="4452790" y="3826166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t1561"/>
            <p:cNvSpPr/>
            <p:nvPr/>
          </p:nvSpPr>
          <p:spPr>
            <a:xfrm>
              <a:off x="3913425" y="38263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t1562"/>
            <p:cNvSpPr/>
            <p:nvPr/>
          </p:nvSpPr>
          <p:spPr>
            <a:xfrm>
              <a:off x="3864012" y="38264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t1563"/>
            <p:cNvSpPr/>
            <p:nvPr/>
          </p:nvSpPr>
          <p:spPr>
            <a:xfrm>
              <a:off x="3883263" y="38264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t1564"/>
            <p:cNvSpPr/>
            <p:nvPr/>
          </p:nvSpPr>
          <p:spPr>
            <a:xfrm>
              <a:off x="3905224" y="38264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t1565"/>
            <p:cNvSpPr/>
            <p:nvPr/>
          </p:nvSpPr>
          <p:spPr>
            <a:xfrm>
              <a:off x="3977382" y="38265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t1566"/>
            <p:cNvSpPr/>
            <p:nvPr/>
          </p:nvSpPr>
          <p:spPr>
            <a:xfrm>
              <a:off x="3961554" y="38267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t1567"/>
            <p:cNvSpPr/>
            <p:nvPr/>
          </p:nvSpPr>
          <p:spPr>
            <a:xfrm>
              <a:off x="3921065" y="38267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t1568"/>
            <p:cNvSpPr/>
            <p:nvPr/>
          </p:nvSpPr>
          <p:spPr>
            <a:xfrm>
              <a:off x="3886494" y="38267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t1569"/>
            <p:cNvSpPr/>
            <p:nvPr/>
          </p:nvSpPr>
          <p:spPr>
            <a:xfrm>
              <a:off x="3892104" y="38267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t1570"/>
            <p:cNvSpPr/>
            <p:nvPr/>
          </p:nvSpPr>
          <p:spPr>
            <a:xfrm>
              <a:off x="3931383" y="38270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t1571"/>
            <p:cNvSpPr/>
            <p:nvPr/>
          </p:nvSpPr>
          <p:spPr>
            <a:xfrm>
              <a:off x="4106177" y="38270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t1572"/>
            <p:cNvSpPr/>
            <p:nvPr/>
          </p:nvSpPr>
          <p:spPr>
            <a:xfrm>
              <a:off x="4161726" y="38270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t1573"/>
            <p:cNvSpPr/>
            <p:nvPr/>
          </p:nvSpPr>
          <p:spPr>
            <a:xfrm>
              <a:off x="3907305" y="38271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t1574"/>
            <p:cNvSpPr/>
            <p:nvPr/>
          </p:nvSpPr>
          <p:spPr>
            <a:xfrm>
              <a:off x="3916116" y="38272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t1575"/>
            <p:cNvSpPr/>
            <p:nvPr/>
          </p:nvSpPr>
          <p:spPr>
            <a:xfrm>
              <a:off x="3936793" y="38273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t1576"/>
            <p:cNvSpPr/>
            <p:nvPr/>
          </p:nvSpPr>
          <p:spPr>
            <a:xfrm>
              <a:off x="3932340" y="38274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t1577"/>
            <p:cNvSpPr/>
            <p:nvPr/>
          </p:nvSpPr>
          <p:spPr>
            <a:xfrm>
              <a:off x="3880373" y="38274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t1578"/>
            <p:cNvSpPr/>
            <p:nvPr/>
          </p:nvSpPr>
          <p:spPr>
            <a:xfrm>
              <a:off x="3977407" y="38274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t1579"/>
            <p:cNvSpPr/>
            <p:nvPr/>
          </p:nvSpPr>
          <p:spPr>
            <a:xfrm>
              <a:off x="4176073" y="38275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t1580"/>
            <p:cNvSpPr/>
            <p:nvPr/>
          </p:nvSpPr>
          <p:spPr>
            <a:xfrm>
              <a:off x="3927160" y="38275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t1581"/>
            <p:cNvSpPr/>
            <p:nvPr/>
          </p:nvSpPr>
          <p:spPr>
            <a:xfrm>
              <a:off x="4114559" y="38275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t1582"/>
            <p:cNvSpPr/>
            <p:nvPr/>
          </p:nvSpPr>
          <p:spPr>
            <a:xfrm>
              <a:off x="3970364" y="38276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t1583"/>
            <p:cNvSpPr/>
            <p:nvPr/>
          </p:nvSpPr>
          <p:spPr>
            <a:xfrm>
              <a:off x="3884693" y="38276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t1584"/>
            <p:cNvSpPr/>
            <p:nvPr/>
          </p:nvSpPr>
          <p:spPr>
            <a:xfrm>
              <a:off x="3877174" y="38278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t1585"/>
            <p:cNvSpPr/>
            <p:nvPr/>
          </p:nvSpPr>
          <p:spPr>
            <a:xfrm>
              <a:off x="4211795" y="38278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t1586"/>
            <p:cNvSpPr/>
            <p:nvPr/>
          </p:nvSpPr>
          <p:spPr>
            <a:xfrm>
              <a:off x="3959659" y="38278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t1587"/>
            <p:cNvSpPr/>
            <p:nvPr/>
          </p:nvSpPr>
          <p:spPr>
            <a:xfrm>
              <a:off x="4125682" y="38278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t1588"/>
            <p:cNvSpPr/>
            <p:nvPr/>
          </p:nvSpPr>
          <p:spPr>
            <a:xfrm>
              <a:off x="3862994" y="38279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t1589"/>
            <p:cNvSpPr/>
            <p:nvPr/>
          </p:nvSpPr>
          <p:spPr>
            <a:xfrm>
              <a:off x="3889496" y="38279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t1590"/>
            <p:cNvSpPr/>
            <p:nvPr/>
          </p:nvSpPr>
          <p:spPr>
            <a:xfrm>
              <a:off x="3897546" y="38282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t1591"/>
            <p:cNvSpPr/>
            <p:nvPr/>
          </p:nvSpPr>
          <p:spPr>
            <a:xfrm>
              <a:off x="3927254" y="38282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t1592"/>
            <p:cNvSpPr/>
            <p:nvPr/>
          </p:nvSpPr>
          <p:spPr>
            <a:xfrm>
              <a:off x="3882740" y="38283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t1593"/>
            <p:cNvSpPr/>
            <p:nvPr/>
          </p:nvSpPr>
          <p:spPr>
            <a:xfrm>
              <a:off x="3910139" y="38284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t1594"/>
            <p:cNvSpPr/>
            <p:nvPr/>
          </p:nvSpPr>
          <p:spPr>
            <a:xfrm>
              <a:off x="3901963" y="38286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t1595"/>
            <p:cNvSpPr/>
            <p:nvPr/>
          </p:nvSpPr>
          <p:spPr>
            <a:xfrm>
              <a:off x="3991513" y="38286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t1596"/>
            <p:cNvSpPr/>
            <p:nvPr/>
          </p:nvSpPr>
          <p:spPr>
            <a:xfrm>
              <a:off x="3941832" y="38287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t1597"/>
            <p:cNvSpPr/>
            <p:nvPr/>
          </p:nvSpPr>
          <p:spPr>
            <a:xfrm>
              <a:off x="3885891" y="38288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t1598"/>
            <p:cNvSpPr/>
            <p:nvPr/>
          </p:nvSpPr>
          <p:spPr>
            <a:xfrm>
              <a:off x="4341979" y="38289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t1599"/>
            <p:cNvSpPr/>
            <p:nvPr/>
          </p:nvSpPr>
          <p:spPr>
            <a:xfrm>
              <a:off x="4073450" y="38290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t1600"/>
            <p:cNvSpPr/>
            <p:nvPr/>
          </p:nvSpPr>
          <p:spPr>
            <a:xfrm>
              <a:off x="4003135" y="38292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t1601"/>
            <p:cNvSpPr/>
            <p:nvPr/>
          </p:nvSpPr>
          <p:spPr>
            <a:xfrm>
              <a:off x="4213723" y="38293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t1602"/>
            <p:cNvSpPr/>
            <p:nvPr/>
          </p:nvSpPr>
          <p:spPr>
            <a:xfrm>
              <a:off x="3885679" y="38293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t1603"/>
            <p:cNvSpPr/>
            <p:nvPr/>
          </p:nvSpPr>
          <p:spPr>
            <a:xfrm>
              <a:off x="3871647" y="38294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t1604"/>
            <p:cNvSpPr/>
            <p:nvPr/>
          </p:nvSpPr>
          <p:spPr>
            <a:xfrm>
              <a:off x="3915393" y="38294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t1605"/>
            <p:cNvSpPr/>
            <p:nvPr/>
          </p:nvSpPr>
          <p:spPr>
            <a:xfrm>
              <a:off x="3900273" y="38296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t1606"/>
            <p:cNvSpPr/>
            <p:nvPr/>
          </p:nvSpPr>
          <p:spPr>
            <a:xfrm>
              <a:off x="3979943" y="38296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t1607"/>
            <p:cNvSpPr/>
            <p:nvPr/>
          </p:nvSpPr>
          <p:spPr>
            <a:xfrm>
              <a:off x="4068331" y="38299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t1608"/>
            <p:cNvSpPr/>
            <p:nvPr/>
          </p:nvSpPr>
          <p:spPr>
            <a:xfrm>
              <a:off x="3985660" y="38299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t1609"/>
            <p:cNvSpPr/>
            <p:nvPr/>
          </p:nvSpPr>
          <p:spPr>
            <a:xfrm>
              <a:off x="3898836" y="38300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t1610"/>
            <p:cNvSpPr/>
            <p:nvPr/>
          </p:nvSpPr>
          <p:spPr>
            <a:xfrm>
              <a:off x="3882665" y="38300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t1611"/>
            <p:cNvSpPr/>
            <p:nvPr/>
          </p:nvSpPr>
          <p:spPr>
            <a:xfrm>
              <a:off x="3926542" y="38300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t1612"/>
            <p:cNvSpPr/>
            <p:nvPr/>
          </p:nvSpPr>
          <p:spPr>
            <a:xfrm>
              <a:off x="3926987" y="38301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t1613"/>
            <p:cNvSpPr/>
            <p:nvPr/>
          </p:nvSpPr>
          <p:spPr>
            <a:xfrm>
              <a:off x="4099111" y="38303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t1614"/>
            <p:cNvSpPr/>
            <p:nvPr/>
          </p:nvSpPr>
          <p:spPr>
            <a:xfrm>
              <a:off x="3949475" y="38304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t1615"/>
            <p:cNvSpPr/>
            <p:nvPr/>
          </p:nvSpPr>
          <p:spPr>
            <a:xfrm>
              <a:off x="3900778" y="38305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t1616"/>
            <p:cNvSpPr/>
            <p:nvPr/>
          </p:nvSpPr>
          <p:spPr>
            <a:xfrm>
              <a:off x="3971561" y="38305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t1617"/>
            <p:cNvSpPr/>
            <p:nvPr/>
          </p:nvSpPr>
          <p:spPr>
            <a:xfrm>
              <a:off x="4004666" y="38306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t1618"/>
            <p:cNvSpPr/>
            <p:nvPr/>
          </p:nvSpPr>
          <p:spPr>
            <a:xfrm>
              <a:off x="4215409" y="38306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t1619"/>
            <p:cNvSpPr/>
            <p:nvPr/>
          </p:nvSpPr>
          <p:spPr>
            <a:xfrm>
              <a:off x="4240057" y="38307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t1620"/>
            <p:cNvSpPr/>
            <p:nvPr/>
          </p:nvSpPr>
          <p:spPr>
            <a:xfrm>
              <a:off x="3893638" y="38308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t1621"/>
            <p:cNvSpPr/>
            <p:nvPr/>
          </p:nvSpPr>
          <p:spPr>
            <a:xfrm>
              <a:off x="3944398" y="38310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t1622"/>
            <p:cNvSpPr/>
            <p:nvPr/>
          </p:nvSpPr>
          <p:spPr>
            <a:xfrm>
              <a:off x="3959536" y="38311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t1623"/>
            <p:cNvSpPr/>
            <p:nvPr/>
          </p:nvSpPr>
          <p:spPr>
            <a:xfrm>
              <a:off x="3896016" y="38312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t1624"/>
            <p:cNvSpPr/>
            <p:nvPr/>
          </p:nvSpPr>
          <p:spPr>
            <a:xfrm>
              <a:off x="3959663" y="38313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t1625"/>
            <p:cNvSpPr/>
            <p:nvPr/>
          </p:nvSpPr>
          <p:spPr>
            <a:xfrm>
              <a:off x="3954288" y="38313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t1626"/>
            <p:cNvSpPr/>
            <p:nvPr/>
          </p:nvSpPr>
          <p:spPr>
            <a:xfrm>
              <a:off x="3924989" y="38313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t1627"/>
            <p:cNvSpPr/>
            <p:nvPr/>
          </p:nvSpPr>
          <p:spPr>
            <a:xfrm>
              <a:off x="3926267" y="38314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t1628"/>
            <p:cNvSpPr/>
            <p:nvPr/>
          </p:nvSpPr>
          <p:spPr>
            <a:xfrm>
              <a:off x="3891891" y="38315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t1629"/>
            <p:cNvSpPr/>
            <p:nvPr/>
          </p:nvSpPr>
          <p:spPr>
            <a:xfrm>
              <a:off x="4009874" y="38315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t1630"/>
            <p:cNvSpPr/>
            <p:nvPr/>
          </p:nvSpPr>
          <p:spPr>
            <a:xfrm>
              <a:off x="4008193" y="38315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t1631"/>
            <p:cNvSpPr/>
            <p:nvPr/>
          </p:nvSpPr>
          <p:spPr>
            <a:xfrm>
              <a:off x="4097304" y="38316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t1632"/>
            <p:cNvSpPr/>
            <p:nvPr/>
          </p:nvSpPr>
          <p:spPr>
            <a:xfrm>
              <a:off x="4011791" y="38316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t1633"/>
            <p:cNvSpPr/>
            <p:nvPr/>
          </p:nvSpPr>
          <p:spPr>
            <a:xfrm>
              <a:off x="3938576" y="38316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t1634"/>
            <p:cNvSpPr/>
            <p:nvPr/>
          </p:nvSpPr>
          <p:spPr>
            <a:xfrm>
              <a:off x="3900318" y="38317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t1635"/>
            <p:cNvSpPr/>
            <p:nvPr/>
          </p:nvSpPr>
          <p:spPr>
            <a:xfrm>
              <a:off x="4133349" y="38317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t1636"/>
            <p:cNvSpPr/>
            <p:nvPr/>
          </p:nvSpPr>
          <p:spPr>
            <a:xfrm>
              <a:off x="3902058" y="38317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t1637"/>
            <p:cNvSpPr/>
            <p:nvPr/>
          </p:nvSpPr>
          <p:spPr>
            <a:xfrm>
              <a:off x="3898978" y="38318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t1638"/>
            <p:cNvSpPr/>
            <p:nvPr/>
          </p:nvSpPr>
          <p:spPr>
            <a:xfrm>
              <a:off x="3880054" y="38318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t1639"/>
            <p:cNvSpPr/>
            <p:nvPr/>
          </p:nvSpPr>
          <p:spPr>
            <a:xfrm>
              <a:off x="3849234" y="38319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t1640"/>
            <p:cNvSpPr/>
            <p:nvPr/>
          </p:nvSpPr>
          <p:spPr>
            <a:xfrm>
              <a:off x="3937804" y="38321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t1641"/>
            <p:cNvSpPr/>
            <p:nvPr/>
          </p:nvSpPr>
          <p:spPr>
            <a:xfrm>
              <a:off x="4432382" y="3832181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t1642"/>
            <p:cNvSpPr/>
            <p:nvPr/>
          </p:nvSpPr>
          <p:spPr>
            <a:xfrm>
              <a:off x="3942067" y="38321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t1643"/>
            <p:cNvSpPr/>
            <p:nvPr/>
          </p:nvSpPr>
          <p:spPr>
            <a:xfrm>
              <a:off x="3908311" y="38324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t1644"/>
            <p:cNvSpPr/>
            <p:nvPr/>
          </p:nvSpPr>
          <p:spPr>
            <a:xfrm>
              <a:off x="3908010" y="38325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t1645"/>
            <p:cNvSpPr/>
            <p:nvPr/>
          </p:nvSpPr>
          <p:spPr>
            <a:xfrm>
              <a:off x="3925423" y="38325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t1646"/>
            <p:cNvSpPr/>
            <p:nvPr/>
          </p:nvSpPr>
          <p:spPr>
            <a:xfrm>
              <a:off x="3900926" y="38326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t1647"/>
            <p:cNvSpPr/>
            <p:nvPr/>
          </p:nvSpPr>
          <p:spPr>
            <a:xfrm>
              <a:off x="3921279" y="38326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t1648"/>
            <p:cNvSpPr/>
            <p:nvPr/>
          </p:nvSpPr>
          <p:spPr>
            <a:xfrm>
              <a:off x="4010043" y="38327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t1649"/>
            <p:cNvSpPr/>
            <p:nvPr/>
          </p:nvSpPr>
          <p:spPr>
            <a:xfrm>
              <a:off x="3881263" y="38327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t1650"/>
            <p:cNvSpPr/>
            <p:nvPr/>
          </p:nvSpPr>
          <p:spPr>
            <a:xfrm>
              <a:off x="3971995" y="38328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t1651"/>
            <p:cNvSpPr/>
            <p:nvPr/>
          </p:nvSpPr>
          <p:spPr>
            <a:xfrm>
              <a:off x="3883183" y="38328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t1652"/>
            <p:cNvSpPr/>
            <p:nvPr/>
          </p:nvSpPr>
          <p:spPr>
            <a:xfrm>
              <a:off x="3870745" y="38328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t1653"/>
            <p:cNvSpPr/>
            <p:nvPr/>
          </p:nvSpPr>
          <p:spPr>
            <a:xfrm>
              <a:off x="3916452" y="38329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t1654"/>
            <p:cNvSpPr/>
            <p:nvPr/>
          </p:nvSpPr>
          <p:spPr>
            <a:xfrm>
              <a:off x="3913103" y="38329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t1655"/>
            <p:cNvSpPr/>
            <p:nvPr/>
          </p:nvSpPr>
          <p:spPr>
            <a:xfrm>
              <a:off x="3895272" y="38330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t1656"/>
            <p:cNvSpPr/>
            <p:nvPr/>
          </p:nvSpPr>
          <p:spPr>
            <a:xfrm>
              <a:off x="4062472" y="38330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t1657"/>
            <p:cNvSpPr/>
            <p:nvPr/>
          </p:nvSpPr>
          <p:spPr>
            <a:xfrm>
              <a:off x="4008544" y="38330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t1658"/>
            <p:cNvSpPr/>
            <p:nvPr/>
          </p:nvSpPr>
          <p:spPr>
            <a:xfrm>
              <a:off x="3911260" y="38331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t1659"/>
            <p:cNvSpPr/>
            <p:nvPr/>
          </p:nvSpPr>
          <p:spPr>
            <a:xfrm>
              <a:off x="3990027" y="38332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t1660"/>
            <p:cNvSpPr/>
            <p:nvPr/>
          </p:nvSpPr>
          <p:spPr>
            <a:xfrm>
              <a:off x="3956169" y="38333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t1661"/>
            <p:cNvSpPr/>
            <p:nvPr/>
          </p:nvSpPr>
          <p:spPr>
            <a:xfrm>
              <a:off x="3972847" y="38334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t1662"/>
            <p:cNvSpPr/>
            <p:nvPr/>
          </p:nvSpPr>
          <p:spPr>
            <a:xfrm>
              <a:off x="3908776" y="38334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t1663"/>
            <p:cNvSpPr/>
            <p:nvPr/>
          </p:nvSpPr>
          <p:spPr>
            <a:xfrm>
              <a:off x="3966456" y="38334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t1664"/>
            <p:cNvSpPr/>
            <p:nvPr/>
          </p:nvSpPr>
          <p:spPr>
            <a:xfrm>
              <a:off x="4089879" y="38335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t1665"/>
            <p:cNvSpPr/>
            <p:nvPr/>
          </p:nvSpPr>
          <p:spPr>
            <a:xfrm>
              <a:off x="3896298" y="38335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t1666"/>
            <p:cNvSpPr/>
            <p:nvPr/>
          </p:nvSpPr>
          <p:spPr>
            <a:xfrm>
              <a:off x="3922764" y="38336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t1667"/>
            <p:cNvSpPr/>
            <p:nvPr/>
          </p:nvSpPr>
          <p:spPr>
            <a:xfrm>
              <a:off x="3942845" y="38337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t1668"/>
            <p:cNvSpPr/>
            <p:nvPr/>
          </p:nvSpPr>
          <p:spPr>
            <a:xfrm>
              <a:off x="3993065" y="38337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t1669"/>
            <p:cNvSpPr/>
            <p:nvPr/>
          </p:nvSpPr>
          <p:spPr>
            <a:xfrm>
              <a:off x="3933622" y="38338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t1670"/>
            <p:cNvSpPr/>
            <p:nvPr/>
          </p:nvSpPr>
          <p:spPr>
            <a:xfrm>
              <a:off x="3933095" y="38340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t1671"/>
            <p:cNvSpPr/>
            <p:nvPr/>
          </p:nvSpPr>
          <p:spPr>
            <a:xfrm>
              <a:off x="3946980" y="38340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t1672"/>
            <p:cNvSpPr/>
            <p:nvPr/>
          </p:nvSpPr>
          <p:spPr>
            <a:xfrm>
              <a:off x="4114821" y="38341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t1673"/>
            <p:cNvSpPr/>
            <p:nvPr/>
          </p:nvSpPr>
          <p:spPr>
            <a:xfrm>
              <a:off x="3887045" y="38342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t1674"/>
            <p:cNvSpPr/>
            <p:nvPr/>
          </p:nvSpPr>
          <p:spPr>
            <a:xfrm>
              <a:off x="4002411" y="38343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t1675"/>
            <p:cNvSpPr/>
            <p:nvPr/>
          </p:nvSpPr>
          <p:spPr>
            <a:xfrm>
              <a:off x="4279251" y="38344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t1676"/>
            <p:cNvSpPr/>
            <p:nvPr/>
          </p:nvSpPr>
          <p:spPr>
            <a:xfrm>
              <a:off x="3935069" y="38344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t1677"/>
            <p:cNvSpPr/>
            <p:nvPr/>
          </p:nvSpPr>
          <p:spPr>
            <a:xfrm>
              <a:off x="4058626" y="38346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t1678"/>
            <p:cNvSpPr/>
            <p:nvPr/>
          </p:nvSpPr>
          <p:spPr>
            <a:xfrm>
              <a:off x="3907880" y="38346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t1679"/>
            <p:cNvSpPr/>
            <p:nvPr/>
          </p:nvSpPr>
          <p:spPr>
            <a:xfrm>
              <a:off x="3934596" y="38346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t1680"/>
            <p:cNvSpPr/>
            <p:nvPr/>
          </p:nvSpPr>
          <p:spPr>
            <a:xfrm>
              <a:off x="3954600" y="38347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t1681"/>
            <p:cNvSpPr/>
            <p:nvPr/>
          </p:nvSpPr>
          <p:spPr>
            <a:xfrm>
              <a:off x="3938169" y="38348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t1682"/>
            <p:cNvSpPr/>
            <p:nvPr/>
          </p:nvSpPr>
          <p:spPr>
            <a:xfrm>
              <a:off x="3941709" y="38349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t1683"/>
            <p:cNvSpPr/>
            <p:nvPr/>
          </p:nvSpPr>
          <p:spPr>
            <a:xfrm>
              <a:off x="4054311" y="38350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t1684"/>
            <p:cNvSpPr/>
            <p:nvPr/>
          </p:nvSpPr>
          <p:spPr>
            <a:xfrm>
              <a:off x="3899354" y="38350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t1685"/>
            <p:cNvSpPr/>
            <p:nvPr/>
          </p:nvSpPr>
          <p:spPr>
            <a:xfrm>
              <a:off x="3907227" y="38351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t1686"/>
            <p:cNvSpPr/>
            <p:nvPr/>
          </p:nvSpPr>
          <p:spPr>
            <a:xfrm>
              <a:off x="4052176" y="38354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t1687"/>
            <p:cNvSpPr/>
            <p:nvPr/>
          </p:nvSpPr>
          <p:spPr>
            <a:xfrm>
              <a:off x="4008274" y="38354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t1688"/>
            <p:cNvSpPr/>
            <p:nvPr/>
          </p:nvSpPr>
          <p:spPr>
            <a:xfrm>
              <a:off x="3870544" y="38355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t1689"/>
            <p:cNvSpPr/>
            <p:nvPr/>
          </p:nvSpPr>
          <p:spPr>
            <a:xfrm>
              <a:off x="3912036" y="38355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t1690"/>
            <p:cNvSpPr/>
            <p:nvPr/>
          </p:nvSpPr>
          <p:spPr>
            <a:xfrm>
              <a:off x="3994115" y="38355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t1691"/>
            <p:cNvSpPr/>
            <p:nvPr/>
          </p:nvSpPr>
          <p:spPr>
            <a:xfrm>
              <a:off x="3956731" y="38355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t1692"/>
            <p:cNvSpPr/>
            <p:nvPr/>
          </p:nvSpPr>
          <p:spPr>
            <a:xfrm>
              <a:off x="3890156" y="38355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t1693"/>
            <p:cNvSpPr/>
            <p:nvPr/>
          </p:nvSpPr>
          <p:spPr>
            <a:xfrm>
              <a:off x="4020415" y="38356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t1694"/>
            <p:cNvSpPr/>
            <p:nvPr/>
          </p:nvSpPr>
          <p:spPr>
            <a:xfrm>
              <a:off x="3873860" y="38356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t1695"/>
            <p:cNvSpPr/>
            <p:nvPr/>
          </p:nvSpPr>
          <p:spPr>
            <a:xfrm>
              <a:off x="3848834" y="38357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t1696"/>
            <p:cNvSpPr/>
            <p:nvPr/>
          </p:nvSpPr>
          <p:spPr>
            <a:xfrm>
              <a:off x="3921140" y="38357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t1697"/>
            <p:cNvSpPr/>
            <p:nvPr/>
          </p:nvSpPr>
          <p:spPr>
            <a:xfrm>
              <a:off x="3939541" y="38358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t1698"/>
            <p:cNvSpPr/>
            <p:nvPr/>
          </p:nvSpPr>
          <p:spPr>
            <a:xfrm>
              <a:off x="3886082" y="38359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t1699"/>
            <p:cNvSpPr/>
            <p:nvPr/>
          </p:nvSpPr>
          <p:spPr>
            <a:xfrm>
              <a:off x="3953349" y="38360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t1700"/>
            <p:cNvSpPr/>
            <p:nvPr/>
          </p:nvSpPr>
          <p:spPr>
            <a:xfrm>
              <a:off x="3933962" y="38360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t1701"/>
            <p:cNvSpPr/>
            <p:nvPr/>
          </p:nvSpPr>
          <p:spPr>
            <a:xfrm>
              <a:off x="4070857" y="38361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t1702"/>
            <p:cNvSpPr/>
            <p:nvPr/>
          </p:nvSpPr>
          <p:spPr>
            <a:xfrm>
              <a:off x="3941652" y="38361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t1703"/>
            <p:cNvSpPr/>
            <p:nvPr/>
          </p:nvSpPr>
          <p:spPr>
            <a:xfrm>
              <a:off x="4194596" y="38362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t1704"/>
            <p:cNvSpPr/>
            <p:nvPr/>
          </p:nvSpPr>
          <p:spPr>
            <a:xfrm>
              <a:off x="3963801" y="38362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t1705"/>
            <p:cNvSpPr/>
            <p:nvPr/>
          </p:nvSpPr>
          <p:spPr>
            <a:xfrm>
              <a:off x="3886817" y="38362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t1706"/>
            <p:cNvSpPr/>
            <p:nvPr/>
          </p:nvSpPr>
          <p:spPr>
            <a:xfrm>
              <a:off x="4193439" y="38362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t1707"/>
            <p:cNvSpPr/>
            <p:nvPr/>
          </p:nvSpPr>
          <p:spPr>
            <a:xfrm>
              <a:off x="3912188" y="38363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t1708"/>
            <p:cNvSpPr/>
            <p:nvPr/>
          </p:nvSpPr>
          <p:spPr>
            <a:xfrm>
              <a:off x="3947620" y="38364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t1709"/>
            <p:cNvSpPr/>
            <p:nvPr/>
          </p:nvSpPr>
          <p:spPr>
            <a:xfrm>
              <a:off x="3906623" y="38365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t1710"/>
            <p:cNvSpPr/>
            <p:nvPr/>
          </p:nvSpPr>
          <p:spPr>
            <a:xfrm>
              <a:off x="4065725" y="38365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t1711"/>
            <p:cNvSpPr/>
            <p:nvPr/>
          </p:nvSpPr>
          <p:spPr>
            <a:xfrm>
              <a:off x="3890619" y="38365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t1712"/>
            <p:cNvSpPr/>
            <p:nvPr/>
          </p:nvSpPr>
          <p:spPr>
            <a:xfrm>
              <a:off x="3934259" y="38366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t1713"/>
            <p:cNvSpPr/>
            <p:nvPr/>
          </p:nvSpPr>
          <p:spPr>
            <a:xfrm>
              <a:off x="3910704" y="38367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t1714"/>
            <p:cNvSpPr/>
            <p:nvPr/>
          </p:nvSpPr>
          <p:spPr>
            <a:xfrm>
              <a:off x="3903324" y="38368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t1715"/>
            <p:cNvSpPr/>
            <p:nvPr/>
          </p:nvSpPr>
          <p:spPr>
            <a:xfrm>
              <a:off x="4019451" y="38369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t1716"/>
            <p:cNvSpPr/>
            <p:nvPr/>
          </p:nvSpPr>
          <p:spPr>
            <a:xfrm>
              <a:off x="4339229" y="38369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t1717"/>
            <p:cNvSpPr/>
            <p:nvPr/>
          </p:nvSpPr>
          <p:spPr>
            <a:xfrm>
              <a:off x="4190587" y="38369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t1718"/>
            <p:cNvSpPr/>
            <p:nvPr/>
          </p:nvSpPr>
          <p:spPr>
            <a:xfrm>
              <a:off x="5572237" y="3836975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t1719"/>
            <p:cNvSpPr/>
            <p:nvPr/>
          </p:nvSpPr>
          <p:spPr>
            <a:xfrm>
              <a:off x="3915872" y="38371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t1720"/>
            <p:cNvSpPr/>
            <p:nvPr/>
          </p:nvSpPr>
          <p:spPr>
            <a:xfrm>
              <a:off x="3878986" y="38371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t1721"/>
            <p:cNvSpPr/>
            <p:nvPr/>
          </p:nvSpPr>
          <p:spPr>
            <a:xfrm>
              <a:off x="3920848" y="38372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t1722"/>
            <p:cNvSpPr/>
            <p:nvPr/>
          </p:nvSpPr>
          <p:spPr>
            <a:xfrm>
              <a:off x="4329657" y="38373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t1723"/>
            <p:cNvSpPr/>
            <p:nvPr/>
          </p:nvSpPr>
          <p:spPr>
            <a:xfrm>
              <a:off x="3869272" y="38373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t1724"/>
            <p:cNvSpPr/>
            <p:nvPr/>
          </p:nvSpPr>
          <p:spPr>
            <a:xfrm>
              <a:off x="3896861" y="38374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t1725"/>
            <p:cNvSpPr/>
            <p:nvPr/>
          </p:nvSpPr>
          <p:spPr>
            <a:xfrm>
              <a:off x="3920368" y="38374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t1726"/>
            <p:cNvSpPr/>
            <p:nvPr/>
          </p:nvSpPr>
          <p:spPr>
            <a:xfrm>
              <a:off x="3995027" y="38375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t1727"/>
            <p:cNvSpPr/>
            <p:nvPr/>
          </p:nvSpPr>
          <p:spPr>
            <a:xfrm>
              <a:off x="3868682" y="38376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t1728"/>
            <p:cNvSpPr/>
            <p:nvPr/>
          </p:nvSpPr>
          <p:spPr>
            <a:xfrm>
              <a:off x="4021778" y="38377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t1729"/>
            <p:cNvSpPr/>
            <p:nvPr/>
          </p:nvSpPr>
          <p:spPr>
            <a:xfrm>
              <a:off x="3864738" y="38377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t1730"/>
            <p:cNvSpPr/>
            <p:nvPr/>
          </p:nvSpPr>
          <p:spPr>
            <a:xfrm>
              <a:off x="4805157" y="3837794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t1731"/>
            <p:cNvSpPr/>
            <p:nvPr/>
          </p:nvSpPr>
          <p:spPr>
            <a:xfrm>
              <a:off x="3901132" y="38378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t1732"/>
            <p:cNvSpPr/>
            <p:nvPr/>
          </p:nvSpPr>
          <p:spPr>
            <a:xfrm>
              <a:off x="3924256" y="38379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t1733"/>
            <p:cNvSpPr/>
            <p:nvPr/>
          </p:nvSpPr>
          <p:spPr>
            <a:xfrm>
              <a:off x="4007937" y="38381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t1734"/>
            <p:cNvSpPr/>
            <p:nvPr/>
          </p:nvSpPr>
          <p:spPr>
            <a:xfrm>
              <a:off x="4025084" y="38382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t1735"/>
            <p:cNvSpPr/>
            <p:nvPr/>
          </p:nvSpPr>
          <p:spPr>
            <a:xfrm>
              <a:off x="3911431" y="38382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t1736"/>
            <p:cNvSpPr/>
            <p:nvPr/>
          </p:nvSpPr>
          <p:spPr>
            <a:xfrm>
              <a:off x="3934479" y="38382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t1737"/>
            <p:cNvSpPr/>
            <p:nvPr/>
          </p:nvSpPr>
          <p:spPr>
            <a:xfrm>
              <a:off x="3966269" y="38383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t1738"/>
            <p:cNvSpPr/>
            <p:nvPr/>
          </p:nvSpPr>
          <p:spPr>
            <a:xfrm>
              <a:off x="3888881" y="38383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t1739"/>
            <p:cNvSpPr/>
            <p:nvPr/>
          </p:nvSpPr>
          <p:spPr>
            <a:xfrm>
              <a:off x="4377995" y="38383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t1740"/>
            <p:cNvSpPr/>
            <p:nvPr/>
          </p:nvSpPr>
          <p:spPr>
            <a:xfrm>
              <a:off x="3921878" y="38384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t1741"/>
            <p:cNvSpPr/>
            <p:nvPr/>
          </p:nvSpPr>
          <p:spPr>
            <a:xfrm>
              <a:off x="3926933" y="38384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t1742"/>
            <p:cNvSpPr/>
            <p:nvPr/>
          </p:nvSpPr>
          <p:spPr>
            <a:xfrm>
              <a:off x="3903747" y="38384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t1743"/>
            <p:cNvSpPr/>
            <p:nvPr/>
          </p:nvSpPr>
          <p:spPr>
            <a:xfrm>
              <a:off x="3850499" y="38384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t1744"/>
            <p:cNvSpPr/>
            <p:nvPr/>
          </p:nvSpPr>
          <p:spPr>
            <a:xfrm>
              <a:off x="3916323" y="38385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t1745"/>
            <p:cNvSpPr/>
            <p:nvPr/>
          </p:nvSpPr>
          <p:spPr>
            <a:xfrm>
              <a:off x="3942888" y="38386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t1746"/>
            <p:cNvSpPr/>
            <p:nvPr/>
          </p:nvSpPr>
          <p:spPr>
            <a:xfrm>
              <a:off x="3875963" y="38387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t1747"/>
            <p:cNvSpPr/>
            <p:nvPr/>
          </p:nvSpPr>
          <p:spPr>
            <a:xfrm>
              <a:off x="4005299" y="38387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t1748"/>
            <p:cNvSpPr/>
            <p:nvPr/>
          </p:nvSpPr>
          <p:spPr>
            <a:xfrm>
              <a:off x="3880599" y="38387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t1749"/>
            <p:cNvSpPr/>
            <p:nvPr/>
          </p:nvSpPr>
          <p:spPr>
            <a:xfrm>
              <a:off x="3905148" y="38388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t1750"/>
            <p:cNvSpPr/>
            <p:nvPr/>
          </p:nvSpPr>
          <p:spPr>
            <a:xfrm>
              <a:off x="3901501" y="38389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t1751"/>
            <p:cNvSpPr/>
            <p:nvPr/>
          </p:nvSpPr>
          <p:spPr>
            <a:xfrm>
              <a:off x="3943787" y="38389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t1752"/>
            <p:cNvSpPr/>
            <p:nvPr/>
          </p:nvSpPr>
          <p:spPr>
            <a:xfrm>
              <a:off x="4273206" y="38389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t1753"/>
            <p:cNvSpPr/>
            <p:nvPr/>
          </p:nvSpPr>
          <p:spPr>
            <a:xfrm>
              <a:off x="4010890" y="38391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t1754"/>
            <p:cNvSpPr/>
            <p:nvPr/>
          </p:nvSpPr>
          <p:spPr>
            <a:xfrm>
              <a:off x="3858824" y="38394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t1755"/>
            <p:cNvSpPr/>
            <p:nvPr/>
          </p:nvSpPr>
          <p:spPr>
            <a:xfrm>
              <a:off x="3926297" y="38394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t1756"/>
            <p:cNvSpPr/>
            <p:nvPr/>
          </p:nvSpPr>
          <p:spPr>
            <a:xfrm>
              <a:off x="4074061" y="38395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t1757"/>
            <p:cNvSpPr/>
            <p:nvPr/>
          </p:nvSpPr>
          <p:spPr>
            <a:xfrm>
              <a:off x="4386646" y="38395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t1758"/>
            <p:cNvSpPr/>
            <p:nvPr/>
          </p:nvSpPr>
          <p:spPr>
            <a:xfrm>
              <a:off x="3953105" y="38396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t1759"/>
            <p:cNvSpPr/>
            <p:nvPr/>
          </p:nvSpPr>
          <p:spPr>
            <a:xfrm>
              <a:off x="3910175" y="38396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t1760"/>
            <p:cNvSpPr/>
            <p:nvPr/>
          </p:nvSpPr>
          <p:spPr>
            <a:xfrm>
              <a:off x="3951375" y="38397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t1761"/>
            <p:cNvSpPr/>
            <p:nvPr/>
          </p:nvSpPr>
          <p:spPr>
            <a:xfrm>
              <a:off x="3918921" y="38397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t1762"/>
            <p:cNvSpPr/>
            <p:nvPr/>
          </p:nvSpPr>
          <p:spPr>
            <a:xfrm>
              <a:off x="3994516" y="38401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t1763"/>
            <p:cNvSpPr/>
            <p:nvPr/>
          </p:nvSpPr>
          <p:spPr>
            <a:xfrm>
              <a:off x="4260309" y="38402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t1764"/>
            <p:cNvSpPr/>
            <p:nvPr/>
          </p:nvSpPr>
          <p:spPr>
            <a:xfrm>
              <a:off x="3853417" y="38403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t1765"/>
            <p:cNvSpPr/>
            <p:nvPr/>
          </p:nvSpPr>
          <p:spPr>
            <a:xfrm>
              <a:off x="3988722" y="38404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t1766"/>
            <p:cNvSpPr/>
            <p:nvPr/>
          </p:nvSpPr>
          <p:spPr>
            <a:xfrm>
              <a:off x="3877221" y="38404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t1767"/>
            <p:cNvSpPr/>
            <p:nvPr/>
          </p:nvSpPr>
          <p:spPr>
            <a:xfrm>
              <a:off x="3891160" y="38405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t1768"/>
            <p:cNvSpPr/>
            <p:nvPr/>
          </p:nvSpPr>
          <p:spPr>
            <a:xfrm>
              <a:off x="3979105" y="38406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t1769"/>
            <p:cNvSpPr/>
            <p:nvPr/>
          </p:nvSpPr>
          <p:spPr>
            <a:xfrm>
              <a:off x="3931346" y="38406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t1770"/>
            <p:cNvSpPr/>
            <p:nvPr/>
          </p:nvSpPr>
          <p:spPr>
            <a:xfrm>
              <a:off x="3889134" y="38407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t1771"/>
            <p:cNvSpPr/>
            <p:nvPr/>
          </p:nvSpPr>
          <p:spPr>
            <a:xfrm>
              <a:off x="3933267" y="38407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t1772"/>
            <p:cNvSpPr/>
            <p:nvPr/>
          </p:nvSpPr>
          <p:spPr>
            <a:xfrm>
              <a:off x="3990235" y="38409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t1773"/>
            <p:cNvSpPr/>
            <p:nvPr/>
          </p:nvSpPr>
          <p:spPr>
            <a:xfrm>
              <a:off x="4139718" y="38409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t1774"/>
            <p:cNvSpPr/>
            <p:nvPr/>
          </p:nvSpPr>
          <p:spPr>
            <a:xfrm>
              <a:off x="3955643" y="38410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t1775"/>
            <p:cNvSpPr/>
            <p:nvPr/>
          </p:nvSpPr>
          <p:spPr>
            <a:xfrm>
              <a:off x="3897083" y="38410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t1776"/>
            <p:cNvSpPr/>
            <p:nvPr/>
          </p:nvSpPr>
          <p:spPr>
            <a:xfrm>
              <a:off x="3879027" y="38410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t1777"/>
            <p:cNvSpPr/>
            <p:nvPr/>
          </p:nvSpPr>
          <p:spPr>
            <a:xfrm>
              <a:off x="3933943" y="38411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t1778"/>
            <p:cNvSpPr/>
            <p:nvPr/>
          </p:nvSpPr>
          <p:spPr>
            <a:xfrm>
              <a:off x="3931957" y="38412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t1779"/>
            <p:cNvSpPr/>
            <p:nvPr/>
          </p:nvSpPr>
          <p:spPr>
            <a:xfrm>
              <a:off x="3863498" y="38413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t1780"/>
            <p:cNvSpPr/>
            <p:nvPr/>
          </p:nvSpPr>
          <p:spPr>
            <a:xfrm>
              <a:off x="3971859" y="38414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t1781"/>
            <p:cNvSpPr/>
            <p:nvPr/>
          </p:nvSpPr>
          <p:spPr>
            <a:xfrm>
              <a:off x="3938784" y="38414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t1782"/>
            <p:cNvSpPr/>
            <p:nvPr/>
          </p:nvSpPr>
          <p:spPr>
            <a:xfrm>
              <a:off x="4142949" y="38415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t1783"/>
            <p:cNvSpPr/>
            <p:nvPr/>
          </p:nvSpPr>
          <p:spPr>
            <a:xfrm>
              <a:off x="3973793" y="38415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t1784"/>
            <p:cNvSpPr/>
            <p:nvPr/>
          </p:nvSpPr>
          <p:spPr>
            <a:xfrm>
              <a:off x="3929567" y="38415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t1785"/>
            <p:cNvSpPr/>
            <p:nvPr/>
          </p:nvSpPr>
          <p:spPr>
            <a:xfrm>
              <a:off x="3904300" y="38415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t1786"/>
            <p:cNvSpPr/>
            <p:nvPr/>
          </p:nvSpPr>
          <p:spPr>
            <a:xfrm>
              <a:off x="3953884" y="38416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t1787"/>
            <p:cNvSpPr/>
            <p:nvPr/>
          </p:nvSpPr>
          <p:spPr>
            <a:xfrm>
              <a:off x="3899972" y="38417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t1788"/>
            <p:cNvSpPr/>
            <p:nvPr/>
          </p:nvSpPr>
          <p:spPr>
            <a:xfrm>
              <a:off x="3918988" y="38417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t1789"/>
            <p:cNvSpPr/>
            <p:nvPr/>
          </p:nvSpPr>
          <p:spPr>
            <a:xfrm>
              <a:off x="4006062" y="38418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t1790"/>
            <p:cNvSpPr/>
            <p:nvPr/>
          </p:nvSpPr>
          <p:spPr>
            <a:xfrm>
              <a:off x="3903126" y="38418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t1791"/>
            <p:cNvSpPr/>
            <p:nvPr/>
          </p:nvSpPr>
          <p:spPr>
            <a:xfrm>
              <a:off x="3950621" y="38418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t1792"/>
            <p:cNvSpPr/>
            <p:nvPr/>
          </p:nvSpPr>
          <p:spPr>
            <a:xfrm>
              <a:off x="3921612" y="38420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t1793"/>
            <p:cNvSpPr/>
            <p:nvPr/>
          </p:nvSpPr>
          <p:spPr>
            <a:xfrm>
              <a:off x="4070376" y="38421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t1794"/>
            <p:cNvSpPr/>
            <p:nvPr/>
          </p:nvSpPr>
          <p:spPr>
            <a:xfrm>
              <a:off x="4021987" y="38421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t1795"/>
            <p:cNvSpPr/>
            <p:nvPr/>
          </p:nvSpPr>
          <p:spPr>
            <a:xfrm>
              <a:off x="4019498" y="38422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t1796"/>
            <p:cNvSpPr/>
            <p:nvPr/>
          </p:nvSpPr>
          <p:spPr>
            <a:xfrm>
              <a:off x="3978820" y="38422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t1797"/>
            <p:cNvSpPr/>
            <p:nvPr/>
          </p:nvSpPr>
          <p:spPr>
            <a:xfrm>
              <a:off x="4022548" y="38422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t1798"/>
            <p:cNvSpPr/>
            <p:nvPr/>
          </p:nvSpPr>
          <p:spPr>
            <a:xfrm>
              <a:off x="3910111" y="38422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t1799"/>
            <p:cNvSpPr/>
            <p:nvPr/>
          </p:nvSpPr>
          <p:spPr>
            <a:xfrm>
              <a:off x="3856188" y="38422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t1800"/>
            <p:cNvSpPr/>
            <p:nvPr/>
          </p:nvSpPr>
          <p:spPr>
            <a:xfrm>
              <a:off x="3608009" y="38423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t1801"/>
            <p:cNvSpPr/>
            <p:nvPr/>
          </p:nvSpPr>
          <p:spPr>
            <a:xfrm>
              <a:off x="3973860" y="38424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t1802"/>
            <p:cNvSpPr/>
            <p:nvPr/>
          </p:nvSpPr>
          <p:spPr>
            <a:xfrm>
              <a:off x="3895581" y="38424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t1803"/>
            <p:cNvSpPr/>
            <p:nvPr/>
          </p:nvSpPr>
          <p:spPr>
            <a:xfrm>
              <a:off x="3935263" y="38426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t1804"/>
            <p:cNvSpPr/>
            <p:nvPr/>
          </p:nvSpPr>
          <p:spPr>
            <a:xfrm>
              <a:off x="3898116" y="38426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t1805"/>
            <p:cNvSpPr/>
            <p:nvPr/>
          </p:nvSpPr>
          <p:spPr>
            <a:xfrm>
              <a:off x="3900458" y="38426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t1806"/>
            <p:cNvSpPr/>
            <p:nvPr/>
          </p:nvSpPr>
          <p:spPr>
            <a:xfrm>
              <a:off x="3975128" y="38426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t1807"/>
            <p:cNvSpPr/>
            <p:nvPr/>
          </p:nvSpPr>
          <p:spPr>
            <a:xfrm>
              <a:off x="3944879" y="38427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t1808"/>
            <p:cNvSpPr/>
            <p:nvPr/>
          </p:nvSpPr>
          <p:spPr>
            <a:xfrm>
              <a:off x="3983024" y="38427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t1809"/>
            <p:cNvSpPr/>
            <p:nvPr/>
          </p:nvSpPr>
          <p:spPr>
            <a:xfrm>
              <a:off x="3855031" y="38427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t1810"/>
            <p:cNvSpPr/>
            <p:nvPr/>
          </p:nvSpPr>
          <p:spPr>
            <a:xfrm>
              <a:off x="3987642" y="38427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t1811"/>
            <p:cNvSpPr/>
            <p:nvPr/>
          </p:nvSpPr>
          <p:spPr>
            <a:xfrm>
              <a:off x="3950768" y="38428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t1812"/>
            <p:cNvSpPr/>
            <p:nvPr/>
          </p:nvSpPr>
          <p:spPr>
            <a:xfrm>
              <a:off x="3928676" y="38428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t1813"/>
            <p:cNvSpPr/>
            <p:nvPr/>
          </p:nvSpPr>
          <p:spPr>
            <a:xfrm>
              <a:off x="4023229" y="38428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t1814"/>
            <p:cNvSpPr/>
            <p:nvPr/>
          </p:nvSpPr>
          <p:spPr>
            <a:xfrm>
              <a:off x="3876092" y="38429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t1815"/>
            <p:cNvSpPr/>
            <p:nvPr/>
          </p:nvSpPr>
          <p:spPr>
            <a:xfrm>
              <a:off x="3900965" y="38430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t1816"/>
            <p:cNvSpPr/>
            <p:nvPr/>
          </p:nvSpPr>
          <p:spPr>
            <a:xfrm>
              <a:off x="3925746" y="38431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t1817"/>
            <p:cNvSpPr/>
            <p:nvPr/>
          </p:nvSpPr>
          <p:spPr>
            <a:xfrm>
              <a:off x="3934721" y="38431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t1818"/>
            <p:cNvSpPr/>
            <p:nvPr/>
          </p:nvSpPr>
          <p:spPr>
            <a:xfrm>
              <a:off x="3893686" y="38432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t1819"/>
            <p:cNvSpPr/>
            <p:nvPr/>
          </p:nvSpPr>
          <p:spPr>
            <a:xfrm>
              <a:off x="3901313" y="38432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t1820"/>
            <p:cNvSpPr/>
            <p:nvPr/>
          </p:nvSpPr>
          <p:spPr>
            <a:xfrm>
              <a:off x="3920692" y="38433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t1821"/>
            <p:cNvSpPr/>
            <p:nvPr/>
          </p:nvSpPr>
          <p:spPr>
            <a:xfrm>
              <a:off x="3968923" y="38434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t1822"/>
            <p:cNvSpPr/>
            <p:nvPr/>
          </p:nvSpPr>
          <p:spPr>
            <a:xfrm>
              <a:off x="3937779" y="38435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t1823"/>
            <p:cNvSpPr/>
            <p:nvPr/>
          </p:nvSpPr>
          <p:spPr>
            <a:xfrm>
              <a:off x="3912399" y="38435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t1824"/>
            <p:cNvSpPr/>
            <p:nvPr/>
          </p:nvSpPr>
          <p:spPr>
            <a:xfrm>
              <a:off x="3929195" y="38435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t1825"/>
            <p:cNvSpPr/>
            <p:nvPr/>
          </p:nvSpPr>
          <p:spPr>
            <a:xfrm>
              <a:off x="3948745" y="38435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t1826"/>
            <p:cNvSpPr/>
            <p:nvPr/>
          </p:nvSpPr>
          <p:spPr>
            <a:xfrm>
              <a:off x="4639387" y="3843596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t1827"/>
            <p:cNvSpPr/>
            <p:nvPr/>
          </p:nvSpPr>
          <p:spPr>
            <a:xfrm>
              <a:off x="3920940" y="38435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t1828"/>
            <p:cNvSpPr/>
            <p:nvPr/>
          </p:nvSpPr>
          <p:spPr>
            <a:xfrm>
              <a:off x="4189154" y="38436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t1829"/>
            <p:cNvSpPr/>
            <p:nvPr/>
          </p:nvSpPr>
          <p:spPr>
            <a:xfrm>
              <a:off x="3907879" y="38437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t1830"/>
            <p:cNvSpPr/>
            <p:nvPr/>
          </p:nvSpPr>
          <p:spPr>
            <a:xfrm>
              <a:off x="3873249" y="38437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t1831"/>
            <p:cNvSpPr/>
            <p:nvPr/>
          </p:nvSpPr>
          <p:spPr>
            <a:xfrm>
              <a:off x="3997971" y="38437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t1832"/>
            <p:cNvSpPr/>
            <p:nvPr/>
          </p:nvSpPr>
          <p:spPr>
            <a:xfrm>
              <a:off x="3870833" y="38438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t1833"/>
            <p:cNvSpPr/>
            <p:nvPr/>
          </p:nvSpPr>
          <p:spPr>
            <a:xfrm>
              <a:off x="3937216" y="38439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t1834"/>
            <p:cNvSpPr/>
            <p:nvPr/>
          </p:nvSpPr>
          <p:spPr>
            <a:xfrm>
              <a:off x="3872310" y="38440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t1835"/>
            <p:cNvSpPr/>
            <p:nvPr/>
          </p:nvSpPr>
          <p:spPr>
            <a:xfrm>
              <a:off x="3918234" y="38441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t1836"/>
            <p:cNvSpPr/>
            <p:nvPr/>
          </p:nvSpPr>
          <p:spPr>
            <a:xfrm>
              <a:off x="4000837" y="38441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t1837"/>
            <p:cNvSpPr/>
            <p:nvPr/>
          </p:nvSpPr>
          <p:spPr>
            <a:xfrm>
              <a:off x="3946783" y="38442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t1838"/>
            <p:cNvSpPr/>
            <p:nvPr/>
          </p:nvSpPr>
          <p:spPr>
            <a:xfrm>
              <a:off x="4107327" y="38442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t1839"/>
            <p:cNvSpPr/>
            <p:nvPr/>
          </p:nvSpPr>
          <p:spPr>
            <a:xfrm>
              <a:off x="3857556" y="38443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t1840"/>
            <p:cNvSpPr/>
            <p:nvPr/>
          </p:nvSpPr>
          <p:spPr>
            <a:xfrm>
              <a:off x="4016681" y="38443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t1841"/>
            <p:cNvSpPr/>
            <p:nvPr/>
          </p:nvSpPr>
          <p:spPr>
            <a:xfrm>
              <a:off x="3956459" y="38443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t1842"/>
            <p:cNvSpPr/>
            <p:nvPr/>
          </p:nvSpPr>
          <p:spPr>
            <a:xfrm>
              <a:off x="3976442" y="38445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t1843"/>
            <p:cNvSpPr/>
            <p:nvPr/>
          </p:nvSpPr>
          <p:spPr>
            <a:xfrm>
              <a:off x="4028773" y="38446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t1844"/>
            <p:cNvSpPr/>
            <p:nvPr/>
          </p:nvSpPr>
          <p:spPr>
            <a:xfrm>
              <a:off x="3946921" y="38447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t1845"/>
            <p:cNvSpPr/>
            <p:nvPr/>
          </p:nvSpPr>
          <p:spPr>
            <a:xfrm>
              <a:off x="3990876" y="38448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t1846"/>
            <p:cNvSpPr/>
            <p:nvPr/>
          </p:nvSpPr>
          <p:spPr>
            <a:xfrm>
              <a:off x="3931997" y="38448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t1847"/>
            <p:cNvSpPr/>
            <p:nvPr/>
          </p:nvSpPr>
          <p:spPr>
            <a:xfrm>
              <a:off x="3955798" y="38449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t1848"/>
            <p:cNvSpPr/>
            <p:nvPr/>
          </p:nvSpPr>
          <p:spPr>
            <a:xfrm>
              <a:off x="3942515" y="38449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t1849"/>
            <p:cNvSpPr/>
            <p:nvPr/>
          </p:nvSpPr>
          <p:spPr>
            <a:xfrm>
              <a:off x="4570700" y="3844948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t1850"/>
            <p:cNvSpPr/>
            <p:nvPr/>
          </p:nvSpPr>
          <p:spPr>
            <a:xfrm>
              <a:off x="4021058" y="38449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t1851"/>
            <p:cNvSpPr/>
            <p:nvPr/>
          </p:nvSpPr>
          <p:spPr>
            <a:xfrm>
              <a:off x="3890557" y="38450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t1852"/>
            <p:cNvSpPr/>
            <p:nvPr/>
          </p:nvSpPr>
          <p:spPr>
            <a:xfrm>
              <a:off x="3895263" y="38450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t1853"/>
            <p:cNvSpPr/>
            <p:nvPr/>
          </p:nvSpPr>
          <p:spPr>
            <a:xfrm>
              <a:off x="4016207" y="38451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t1854"/>
            <p:cNvSpPr/>
            <p:nvPr/>
          </p:nvSpPr>
          <p:spPr>
            <a:xfrm>
              <a:off x="3873818" y="38451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t1855"/>
            <p:cNvSpPr/>
            <p:nvPr/>
          </p:nvSpPr>
          <p:spPr>
            <a:xfrm>
              <a:off x="4285375" y="38451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t1856"/>
            <p:cNvSpPr/>
            <p:nvPr/>
          </p:nvSpPr>
          <p:spPr>
            <a:xfrm>
              <a:off x="3925786" y="38451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t1857"/>
            <p:cNvSpPr/>
            <p:nvPr/>
          </p:nvSpPr>
          <p:spPr>
            <a:xfrm>
              <a:off x="3913734" y="38451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t1858"/>
            <p:cNvSpPr/>
            <p:nvPr/>
          </p:nvSpPr>
          <p:spPr>
            <a:xfrm>
              <a:off x="3941557" y="38452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t1859"/>
            <p:cNvSpPr/>
            <p:nvPr/>
          </p:nvSpPr>
          <p:spPr>
            <a:xfrm>
              <a:off x="3898654" y="38452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t1860"/>
            <p:cNvSpPr/>
            <p:nvPr/>
          </p:nvSpPr>
          <p:spPr>
            <a:xfrm>
              <a:off x="3948533" y="38452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t1861"/>
            <p:cNvSpPr/>
            <p:nvPr/>
          </p:nvSpPr>
          <p:spPr>
            <a:xfrm>
              <a:off x="4020675" y="38453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t1862"/>
            <p:cNvSpPr/>
            <p:nvPr/>
          </p:nvSpPr>
          <p:spPr>
            <a:xfrm>
              <a:off x="3861803" y="38453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t1863"/>
            <p:cNvSpPr/>
            <p:nvPr/>
          </p:nvSpPr>
          <p:spPr>
            <a:xfrm>
              <a:off x="3931850" y="38454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t1864"/>
            <p:cNvSpPr/>
            <p:nvPr/>
          </p:nvSpPr>
          <p:spPr>
            <a:xfrm>
              <a:off x="3912412" y="38454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t1865"/>
            <p:cNvSpPr/>
            <p:nvPr/>
          </p:nvSpPr>
          <p:spPr>
            <a:xfrm>
              <a:off x="3859581" y="38455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t1866"/>
            <p:cNvSpPr/>
            <p:nvPr/>
          </p:nvSpPr>
          <p:spPr>
            <a:xfrm>
              <a:off x="3956926" y="38456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t1867"/>
            <p:cNvSpPr/>
            <p:nvPr/>
          </p:nvSpPr>
          <p:spPr>
            <a:xfrm>
              <a:off x="4111834" y="38456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t1868"/>
            <p:cNvSpPr/>
            <p:nvPr/>
          </p:nvSpPr>
          <p:spPr>
            <a:xfrm>
              <a:off x="4188795" y="38457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t1869"/>
            <p:cNvSpPr/>
            <p:nvPr/>
          </p:nvSpPr>
          <p:spPr>
            <a:xfrm>
              <a:off x="3963644" y="38457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t1870"/>
            <p:cNvSpPr/>
            <p:nvPr/>
          </p:nvSpPr>
          <p:spPr>
            <a:xfrm>
              <a:off x="3924411" y="38458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t1871"/>
            <p:cNvSpPr/>
            <p:nvPr/>
          </p:nvSpPr>
          <p:spPr>
            <a:xfrm>
              <a:off x="3884004" y="38458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t1872"/>
            <p:cNvSpPr/>
            <p:nvPr/>
          </p:nvSpPr>
          <p:spPr>
            <a:xfrm>
              <a:off x="3980371" y="38459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t1873"/>
            <p:cNvSpPr/>
            <p:nvPr/>
          </p:nvSpPr>
          <p:spPr>
            <a:xfrm>
              <a:off x="5144180" y="3846032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t1874"/>
            <p:cNvSpPr/>
            <p:nvPr/>
          </p:nvSpPr>
          <p:spPr>
            <a:xfrm>
              <a:off x="4131405" y="38460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t1875"/>
            <p:cNvSpPr/>
            <p:nvPr/>
          </p:nvSpPr>
          <p:spPr>
            <a:xfrm>
              <a:off x="3901973" y="38465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t1876"/>
            <p:cNvSpPr/>
            <p:nvPr/>
          </p:nvSpPr>
          <p:spPr>
            <a:xfrm>
              <a:off x="3901114" y="38465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t1877"/>
            <p:cNvSpPr/>
            <p:nvPr/>
          </p:nvSpPr>
          <p:spPr>
            <a:xfrm>
              <a:off x="3952291" y="38465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t1878"/>
            <p:cNvSpPr/>
            <p:nvPr/>
          </p:nvSpPr>
          <p:spPr>
            <a:xfrm>
              <a:off x="3922700" y="38466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t1879"/>
            <p:cNvSpPr/>
            <p:nvPr/>
          </p:nvSpPr>
          <p:spPr>
            <a:xfrm>
              <a:off x="3868125" y="38467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t1880"/>
            <p:cNvSpPr/>
            <p:nvPr/>
          </p:nvSpPr>
          <p:spPr>
            <a:xfrm>
              <a:off x="3946054" y="38467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t1881"/>
            <p:cNvSpPr/>
            <p:nvPr/>
          </p:nvSpPr>
          <p:spPr>
            <a:xfrm>
              <a:off x="3934480" y="38467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t1882"/>
            <p:cNvSpPr/>
            <p:nvPr/>
          </p:nvSpPr>
          <p:spPr>
            <a:xfrm>
              <a:off x="3987717" y="38467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t1883"/>
            <p:cNvSpPr/>
            <p:nvPr/>
          </p:nvSpPr>
          <p:spPr>
            <a:xfrm>
              <a:off x="3901035" y="38467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t1884"/>
            <p:cNvSpPr/>
            <p:nvPr/>
          </p:nvSpPr>
          <p:spPr>
            <a:xfrm>
              <a:off x="3892794" y="38468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t1885"/>
            <p:cNvSpPr/>
            <p:nvPr/>
          </p:nvSpPr>
          <p:spPr>
            <a:xfrm>
              <a:off x="4308440" y="38468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t1886"/>
            <p:cNvSpPr/>
            <p:nvPr/>
          </p:nvSpPr>
          <p:spPr>
            <a:xfrm>
              <a:off x="3899024" y="38469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t1887"/>
            <p:cNvSpPr/>
            <p:nvPr/>
          </p:nvSpPr>
          <p:spPr>
            <a:xfrm>
              <a:off x="3921117" y="38470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t1888"/>
            <p:cNvSpPr/>
            <p:nvPr/>
          </p:nvSpPr>
          <p:spPr>
            <a:xfrm>
              <a:off x="4049788" y="38471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t1889"/>
            <p:cNvSpPr/>
            <p:nvPr/>
          </p:nvSpPr>
          <p:spPr>
            <a:xfrm>
              <a:off x="3897280" y="38471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t1890"/>
            <p:cNvSpPr/>
            <p:nvPr/>
          </p:nvSpPr>
          <p:spPr>
            <a:xfrm>
              <a:off x="3883142" y="38472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t1891"/>
            <p:cNvSpPr/>
            <p:nvPr/>
          </p:nvSpPr>
          <p:spPr>
            <a:xfrm>
              <a:off x="3972078" y="38472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t1892"/>
            <p:cNvSpPr/>
            <p:nvPr/>
          </p:nvSpPr>
          <p:spPr>
            <a:xfrm>
              <a:off x="3909527" y="38474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t1893"/>
            <p:cNvSpPr/>
            <p:nvPr/>
          </p:nvSpPr>
          <p:spPr>
            <a:xfrm>
              <a:off x="3882234" y="38474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t1894"/>
            <p:cNvSpPr/>
            <p:nvPr/>
          </p:nvSpPr>
          <p:spPr>
            <a:xfrm>
              <a:off x="3952462" y="38474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t1895"/>
            <p:cNvSpPr/>
            <p:nvPr/>
          </p:nvSpPr>
          <p:spPr>
            <a:xfrm>
              <a:off x="4004442" y="38475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t1896"/>
            <p:cNvSpPr/>
            <p:nvPr/>
          </p:nvSpPr>
          <p:spPr>
            <a:xfrm>
              <a:off x="3950112" y="38475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t1897"/>
            <p:cNvSpPr/>
            <p:nvPr/>
          </p:nvSpPr>
          <p:spPr>
            <a:xfrm>
              <a:off x="3931324" y="38475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t1898"/>
            <p:cNvSpPr/>
            <p:nvPr/>
          </p:nvSpPr>
          <p:spPr>
            <a:xfrm>
              <a:off x="3960776" y="38476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t1899"/>
            <p:cNvSpPr/>
            <p:nvPr/>
          </p:nvSpPr>
          <p:spPr>
            <a:xfrm>
              <a:off x="4168034" y="38476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t1900"/>
            <p:cNvSpPr/>
            <p:nvPr/>
          </p:nvSpPr>
          <p:spPr>
            <a:xfrm>
              <a:off x="3895612" y="38476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t1901"/>
            <p:cNvSpPr/>
            <p:nvPr/>
          </p:nvSpPr>
          <p:spPr>
            <a:xfrm>
              <a:off x="3969026" y="38477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t1902"/>
            <p:cNvSpPr/>
            <p:nvPr/>
          </p:nvSpPr>
          <p:spPr>
            <a:xfrm>
              <a:off x="3920276" y="38478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t1903"/>
            <p:cNvSpPr/>
            <p:nvPr/>
          </p:nvSpPr>
          <p:spPr>
            <a:xfrm>
              <a:off x="4022089" y="38478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t1904"/>
            <p:cNvSpPr/>
            <p:nvPr/>
          </p:nvSpPr>
          <p:spPr>
            <a:xfrm>
              <a:off x="3932687" y="38478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t1905"/>
            <p:cNvSpPr/>
            <p:nvPr/>
          </p:nvSpPr>
          <p:spPr>
            <a:xfrm>
              <a:off x="3969175" y="38479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t1906"/>
            <p:cNvSpPr/>
            <p:nvPr/>
          </p:nvSpPr>
          <p:spPr>
            <a:xfrm>
              <a:off x="4137436" y="38480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t1907"/>
            <p:cNvSpPr/>
            <p:nvPr/>
          </p:nvSpPr>
          <p:spPr>
            <a:xfrm>
              <a:off x="3922529" y="38480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t1908"/>
            <p:cNvSpPr/>
            <p:nvPr/>
          </p:nvSpPr>
          <p:spPr>
            <a:xfrm>
              <a:off x="3865804" y="38481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t1909"/>
            <p:cNvSpPr/>
            <p:nvPr/>
          </p:nvSpPr>
          <p:spPr>
            <a:xfrm>
              <a:off x="3891831" y="38481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t1910"/>
            <p:cNvSpPr/>
            <p:nvPr/>
          </p:nvSpPr>
          <p:spPr>
            <a:xfrm>
              <a:off x="4025402" y="38481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t1911"/>
            <p:cNvSpPr/>
            <p:nvPr/>
          </p:nvSpPr>
          <p:spPr>
            <a:xfrm>
              <a:off x="4008957" y="38481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t1912"/>
            <p:cNvSpPr/>
            <p:nvPr/>
          </p:nvSpPr>
          <p:spPr>
            <a:xfrm>
              <a:off x="3986146" y="38482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t1913"/>
            <p:cNvSpPr/>
            <p:nvPr/>
          </p:nvSpPr>
          <p:spPr>
            <a:xfrm>
              <a:off x="3899062" y="38482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t1914"/>
            <p:cNvSpPr/>
            <p:nvPr/>
          </p:nvSpPr>
          <p:spPr>
            <a:xfrm>
              <a:off x="4086210" y="38482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t1915"/>
            <p:cNvSpPr/>
            <p:nvPr/>
          </p:nvSpPr>
          <p:spPr>
            <a:xfrm>
              <a:off x="4159732" y="38482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t1916"/>
            <p:cNvSpPr/>
            <p:nvPr/>
          </p:nvSpPr>
          <p:spPr>
            <a:xfrm>
              <a:off x="3878241" y="38485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t1917"/>
            <p:cNvSpPr/>
            <p:nvPr/>
          </p:nvSpPr>
          <p:spPr>
            <a:xfrm>
              <a:off x="3911906" y="38487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t1918"/>
            <p:cNvSpPr/>
            <p:nvPr/>
          </p:nvSpPr>
          <p:spPr>
            <a:xfrm>
              <a:off x="4039182" y="38487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t1919"/>
            <p:cNvSpPr/>
            <p:nvPr/>
          </p:nvSpPr>
          <p:spPr>
            <a:xfrm>
              <a:off x="3911435" y="38487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t1920"/>
            <p:cNvSpPr/>
            <p:nvPr/>
          </p:nvSpPr>
          <p:spPr>
            <a:xfrm>
              <a:off x="3959758" y="38488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t1921"/>
            <p:cNvSpPr/>
            <p:nvPr/>
          </p:nvSpPr>
          <p:spPr>
            <a:xfrm>
              <a:off x="3919911" y="38490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t1922"/>
            <p:cNvSpPr/>
            <p:nvPr/>
          </p:nvSpPr>
          <p:spPr>
            <a:xfrm>
              <a:off x="3953516" y="38490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t1923"/>
            <p:cNvSpPr/>
            <p:nvPr/>
          </p:nvSpPr>
          <p:spPr>
            <a:xfrm>
              <a:off x="3873003" y="38490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t1924"/>
            <p:cNvSpPr/>
            <p:nvPr/>
          </p:nvSpPr>
          <p:spPr>
            <a:xfrm>
              <a:off x="3910209" y="38490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t1925"/>
            <p:cNvSpPr/>
            <p:nvPr/>
          </p:nvSpPr>
          <p:spPr>
            <a:xfrm>
              <a:off x="3950364" y="38490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t1926"/>
            <p:cNvSpPr/>
            <p:nvPr/>
          </p:nvSpPr>
          <p:spPr>
            <a:xfrm>
              <a:off x="3934160" y="38490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t1927"/>
            <p:cNvSpPr/>
            <p:nvPr/>
          </p:nvSpPr>
          <p:spPr>
            <a:xfrm>
              <a:off x="3993846" y="38491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t1928"/>
            <p:cNvSpPr/>
            <p:nvPr/>
          </p:nvSpPr>
          <p:spPr>
            <a:xfrm>
              <a:off x="3939497" y="38491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t1929"/>
            <p:cNvSpPr/>
            <p:nvPr/>
          </p:nvSpPr>
          <p:spPr>
            <a:xfrm>
              <a:off x="4041875" y="38491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t1930"/>
            <p:cNvSpPr/>
            <p:nvPr/>
          </p:nvSpPr>
          <p:spPr>
            <a:xfrm>
              <a:off x="4105646" y="38491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t1931"/>
            <p:cNvSpPr/>
            <p:nvPr/>
          </p:nvSpPr>
          <p:spPr>
            <a:xfrm>
              <a:off x="3890755" y="38492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t1932"/>
            <p:cNvSpPr/>
            <p:nvPr/>
          </p:nvSpPr>
          <p:spPr>
            <a:xfrm>
              <a:off x="3970274" y="38495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t1933"/>
            <p:cNvSpPr/>
            <p:nvPr/>
          </p:nvSpPr>
          <p:spPr>
            <a:xfrm>
              <a:off x="3963950" y="38495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t1934"/>
            <p:cNvSpPr/>
            <p:nvPr/>
          </p:nvSpPr>
          <p:spPr>
            <a:xfrm>
              <a:off x="4161309" y="38495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t1935"/>
            <p:cNvSpPr/>
            <p:nvPr/>
          </p:nvSpPr>
          <p:spPr>
            <a:xfrm>
              <a:off x="3986910" y="38496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t1936"/>
            <p:cNvSpPr/>
            <p:nvPr/>
          </p:nvSpPr>
          <p:spPr>
            <a:xfrm>
              <a:off x="4073920" y="38496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t1937"/>
            <p:cNvSpPr/>
            <p:nvPr/>
          </p:nvSpPr>
          <p:spPr>
            <a:xfrm>
              <a:off x="3859983" y="38497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t1938"/>
            <p:cNvSpPr/>
            <p:nvPr/>
          </p:nvSpPr>
          <p:spPr>
            <a:xfrm>
              <a:off x="3910375" y="38497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t1939"/>
            <p:cNvSpPr/>
            <p:nvPr/>
          </p:nvSpPr>
          <p:spPr>
            <a:xfrm>
              <a:off x="3981153" y="38500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t1940"/>
            <p:cNvSpPr/>
            <p:nvPr/>
          </p:nvSpPr>
          <p:spPr>
            <a:xfrm>
              <a:off x="3909365" y="38501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t1941"/>
            <p:cNvSpPr/>
            <p:nvPr/>
          </p:nvSpPr>
          <p:spPr>
            <a:xfrm>
              <a:off x="3990172" y="38501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t1942"/>
            <p:cNvSpPr/>
            <p:nvPr/>
          </p:nvSpPr>
          <p:spPr>
            <a:xfrm>
              <a:off x="4059766" y="38501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t1943"/>
            <p:cNvSpPr/>
            <p:nvPr/>
          </p:nvSpPr>
          <p:spPr>
            <a:xfrm>
              <a:off x="3953457" y="38501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t1944"/>
            <p:cNvSpPr/>
            <p:nvPr/>
          </p:nvSpPr>
          <p:spPr>
            <a:xfrm>
              <a:off x="3918380" y="38502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t1945"/>
            <p:cNvSpPr/>
            <p:nvPr/>
          </p:nvSpPr>
          <p:spPr>
            <a:xfrm>
              <a:off x="4071602" y="38504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t1946"/>
            <p:cNvSpPr/>
            <p:nvPr/>
          </p:nvSpPr>
          <p:spPr>
            <a:xfrm>
              <a:off x="3897098" y="38505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t1947"/>
            <p:cNvSpPr/>
            <p:nvPr/>
          </p:nvSpPr>
          <p:spPr>
            <a:xfrm>
              <a:off x="3898771" y="38505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t1948"/>
            <p:cNvSpPr/>
            <p:nvPr/>
          </p:nvSpPr>
          <p:spPr>
            <a:xfrm>
              <a:off x="4019746" y="38505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t1949"/>
            <p:cNvSpPr/>
            <p:nvPr/>
          </p:nvSpPr>
          <p:spPr>
            <a:xfrm>
              <a:off x="3973205" y="38505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t1950"/>
            <p:cNvSpPr/>
            <p:nvPr/>
          </p:nvSpPr>
          <p:spPr>
            <a:xfrm>
              <a:off x="4207411" y="38505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t1951"/>
            <p:cNvSpPr/>
            <p:nvPr/>
          </p:nvSpPr>
          <p:spPr>
            <a:xfrm>
              <a:off x="4020824" y="38505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t1952"/>
            <p:cNvSpPr/>
            <p:nvPr/>
          </p:nvSpPr>
          <p:spPr>
            <a:xfrm>
              <a:off x="3964061" y="38506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t1953"/>
            <p:cNvSpPr/>
            <p:nvPr/>
          </p:nvSpPr>
          <p:spPr>
            <a:xfrm>
              <a:off x="3895362" y="38507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t1954"/>
            <p:cNvSpPr/>
            <p:nvPr/>
          </p:nvSpPr>
          <p:spPr>
            <a:xfrm>
              <a:off x="3956436" y="38508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t1955"/>
            <p:cNvSpPr/>
            <p:nvPr/>
          </p:nvSpPr>
          <p:spPr>
            <a:xfrm>
              <a:off x="3965411" y="38509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t1956"/>
            <p:cNvSpPr/>
            <p:nvPr/>
          </p:nvSpPr>
          <p:spPr>
            <a:xfrm>
              <a:off x="4098201" y="38509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t1957"/>
            <p:cNvSpPr/>
            <p:nvPr/>
          </p:nvSpPr>
          <p:spPr>
            <a:xfrm>
              <a:off x="3884639" y="38510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t1958"/>
            <p:cNvSpPr/>
            <p:nvPr/>
          </p:nvSpPr>
          <p:spPr>
            <a:xfrm>
              <a:off x="3924778" y="38511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t1959"/>
            <p:cNvSpPr/>
            <p:nvPr/>
          </p:nvSpPr>
          <p:spPr>
            <a:xfrm>
              <a:off x="3868813" y="38512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t1960"/>
            <p:cNvSpPr/>
            <p:nvPr/>
          </p:nvSpPr>
          <p:spPr>
            <a:xfrm>
              <a:off x="3883892" y="38513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t1961"/>
            <p:cNvSpPr/>
            <p:nvPr/>
          </p:nvSpPr>
          <p:spPr>
            <a:xfrm>
              <a:off x="4000232" y="38513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t1962"/>
            <p:cNvSpPr/>
            <p:nvPr/>
          </p:nvSpPr>
          <p:spPr>
            <a:xfrm>
              <a:off x="4364714" y="38514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t1963"/>
            <p:cNvSpPr/>
            <p:nvPr/>
          </p:nvSpPr>
          <p:spPr>
            <a:xfrm>
              <a:off x="4326736" y="38514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t1964"/>
            <p:cNvSpPr/>
            <p:nvPr/>
          </p:nvSpPr>
          <p:spPr>
            <a:xfrm>
              <a:off x="3884997" y="38515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t1965"/>
            <p:cNvSpPr/>
            <p:nvPr/>
          </p:nvSpPr>
          <p:spPr>
            <a:xfrm>
              <a:off x="3861081" y="38516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t1966"/>
            <p:cNvSpPr/>
            <p:nvPr/>
          </p:nvSpPr>
          <p:spPr>
            <a:xfrm>
              <a:off x="3898686" y="38516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t1967"/>
            <p:cNvSpPr/>
            <p:nvPr/>
          </p:nvSpPr>
          <p:spPr>
            <a:xfrm>
              <a:off x="3934899" y="38517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t1968"/>
            <p:cNvSpPr/>
            <p:nvPr/>
          </p:nvSpPr>
          <p:spPr>
            <a:xfrm>
              <a:off x="3930016" y="38517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t1969"/>
            <p:cNvSpPr/>
            <p:nvPr/>
          </p:nvSpPr>
          <p:spPr>
            <a:xfrm>
              <a:off x="3880817" y="38517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t1970"/>
            <p:cNvSpPr/>
            <p:nvPr/>
          </p:nvSpPr>
          <p:spPr>
            <a:xfrm>
              <a:off x="3880430" y="38520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t1971"/>
            <p:cNvSpPr/>
            <p:nvPr/>
          </p:nvSpPr>
          <p:spPr>
            <a:xfrm>
              <a:off x="3970075" y="38520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t1972"/>
            <p:cNvSpPr/>
            <p:nvPr/>
          </p:nvSpPr>
          <p:spPr>
            <a:xfrm>
              <a:off x="3944462" y="38520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t1973"/>
            <p:cNvSpPr/>
            <p:nvPr/>
          </p:nvSpPr>
          <p:spPr>
            <a:xfrm>
              <a:off x="3913400" y="38521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t1974"/>
            <p:cNvSpPr/>
            <p:nvPr/>
          </p:nvSpPr>
          <p:spPr>
            <a:xfrm>
              <a:off x="3976224" y="38522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t1975"/>
            <p:cNvSpPr/>
            <p:nvPr/>
          </p:nvSpPr>
          <p:spPr>
            <a:xfrm>
              <a:off x="4677708" y="3852253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t1976"/>
            <p:cNvSpPr/>
            <p:nvPr/>
          </p:nvSpPr>
          <p:spPr>
            <a:xfrm>
              <a:off x="3943369" y="38523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t1977"/>
            <p:cNvSpPr/>
            <p:nvPr/>
          </p:nvSpPr>
          <p:spPr>
            <a:xfrm>
              <a:off x="3894287" y="38523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t1978"/>
            <p:cNvSpPr/>
            <p:nvPr/>
          </p:nvSpPr>
          <p:spPr>
            <a:xfrm>
              <a:off x="4037635" y="38525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t1979"/>
            <p:cNvSpPr/>
            <p:nvPr/>
          </p:nvSpPr>
          <p:spPr>
            <a:xfrm>
              <a:off x="3960393" y="38525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t1980"/>
            <p:cNvSpPr/>
            <p:nvPr/>
          </p:nvSpPr>
          <p:spPr>
            <a:xfrm>
              <a:off x="3876694" y="38525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t1981"/>
            <p:cNvSpPr/>
            <p:nvPr/>
          </p:nvSpPr>
          <p:spPr>
            <a:xfrm>
              <a:off x="3904132" y="38526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t1982"/>
            <p:cNvSpPr/>
            <p:nvPr/>
          </p:nvSpPr>
          <p:spPr>
            <a:xfrm>
              <a:off x="3886241" y="38528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t1983"/>
            <p:cNvSpPr/>
            <p:nvPr/>
          </p:nvSpPr>
          <p:spPr>
            <a:xfrm>
              <a:off x="3895920" y="38528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t1984"/>
            <p:cNvSpPr/>
            <p:nvPr/>
          </p:nvSpPr>
          <p:spPr>
            <a:xfrm>
              <a:off x="4164091" y="38528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t1985"/>
            <p:cNvSpPr/>
            <p:nvPr/>
          </p:nvSpPr>
          <p:spPr>
            <a:xfrm>
              <a:off x="4383838" y="38529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t1986"/>
            <p:cNvSpPr/>
            <p:nvPr/>
          </p:nvSpPr>
          <p:spPr>
            <a:xfrm>
              <a:off x="3849105" y="38529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t1987"/>
            <p:cNvSpPr/>
            <p:nvPr/>
          </p:nvSpPr>
          <p:spPr>
            <a:xfrm>
              <a:off x="3918538" y="38529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t1988"/>
            <p:cNvSpPr/>
            <p:nvPr/>
          </p:nvSpPr>
          <p:spPr>
            <a:xfrm>
              <a:off x="4070857" y="38530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t1989"/>
            <p:cNvSpPr/>
            <p:nvPr/>
          </p:nvSpPr>
          <p:spPr>
            <a:xfrm>
              <a:off x="4118867" y="38531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t1990"/>
            <p:cNvSpPr/>
            <p:nvPr/>
          </p:nvSpPr>
          <p:spPr>
            <a:xfrm>
              <a:off x="3875793" y="38531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t1991"/>
            <p:cNvSpPr/>
            <p:nvPr/>
          </p:nvSpPr>
          <p:spPr>
            <a:xfrm>
              <a:off x="4278352" y="38532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t1992"/>
            <p:cNvSpPr/>
            <p:nvPr/>
          </p:nvSpPr>
          <p:spPr>
            <a:xfrm>
              <a:off x="3968245" y="38532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t1993"/>
            <p:cNvSpPr/>
            <p:nvPr/>
          </p:nvSpPr>
          <p:spPr>
            <a:xfrm>
              <a:off x="3867552" y="38533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t1994"/>
            <p:cNvSpPr/>
            <p:nvPr/>
          </p:nvSpPr>
          <p:spPr>
            <a:xfrm>
              <a:off x="3938761" y="38534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t1995"/>
            <p:cNvSpPr/>
            <p:nvPr/>
          </p:nvSpPr>
          <p:spPr>
            <a:xfrm>
              <a:off x="3935421" y="38535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t1996"/>
            <p:cNvSpPr/>
            <p:nvPr/>
          </p:nvSpPr>
          <p:spPr>
            <a:xfrm>
              <a:off x="3896800" y="38535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t1997"/>
            <p:cNvSpPr/>
            <p:nvPr/>
          </p:nvSpPr>
          <p:spPr>
            <a:xfrm>
              <a:off x="4002780" y="38536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t1998"/>
            <p:cNvSpPr/>
            <p:nvPr/>
          </p:nvSpPr>
          <p:spPr>
            <a:xfrm>
              <a:off x="3891730" y="38537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t1999"/>
            <p:cNvSpPr/>
            <p:nvPr/>
          </p:nvSpPr>
          <p:spPr>
            <a:xfrm>
              <a:off x="4040817" y="38538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t2000"/>
            <p:cNvSpPr/>
            <p:nvPr/>
          </p:nvSpPr>
          <p:spPr>
            <a:xfrm>
              <a:off x="4321953" y="38538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t2001"/>
            <p:cNvSpPr/>
            <p:nvPr/>
          </p:nvSpPr>
          <p:spPr>
            <a:xfrm>
              <a:off x="4060859" y="38539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t2002"/>
            <p:cNvSpPr/>
            <p:nvPr/>
          </p:nvSpPr>
          <p:spPr>
            <a:xfrm>
              <a:off x="4041301" y="38540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t2003"/>
            <p:cNvSpPr/>
            <p:nvPr/>
          </p:nvSpPr>
          <p:spPr>
            <a:xfrm>
              <a:off x="4045429" y="38540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t2004"/>
            <p:cNvSpPr/>
            <p:nvPr/>
          </p:nvSpPr>
          <p:spPr>
            <a:xfrm>
              <a:off x="3615292" y="38540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t2005"/>
            <p:cNvSpPr/>
            <p:nvPr/>
          </p:nvSpPr>
          <p:spPr>
            <a:xfrm>
              <a:off x="4035508" y="38541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t2006"/>
            <p:cNvSpPr/>
            <p:nvPr/>
          </p:nvSpPr>
          <p:spPr>
            <a:xfrm>
              <a:off x="3869816" y="38541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t2007"/>
            <p:cNvSpPr/>
            <p:nvPr/>
          </p:nvSpPr>
          <p:spPr>
            <a:xfrm>
              <a:off x="3975957" y="38542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t2008"/>
            <p:cNvSpPr/>
            <p:nvPr/>
          </p:nvSpPr>
          <p:spPr>
            <a:xfrm>
              <a:off x="3936558" y="38542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t2009"/>
            <p:cNvSpPr/>
            <p:nvPr/>
          </p:nvSpPr>
          <p:spPr>
            <a:xfrm>
              <a:off x="3918096" y="38542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t2010"/>
            <p:cNvSpPr/>
            <p:nvPr/>
          </p:nvSpPr>
          <p:spPr>
            <a:xfrm>
              <a:off x="4013409" y="38542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t2011"/>
            <p:cNvSpPr/>
            <p:nvPr/>
          </p:nvSpPr>
          <p:spPr>
            <a:xfrm>
              <a:off x="3910581" y="38543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t2012"/>
            <p:cNvSpPr/>
            <p:nvPr/>
          </p:nvSpPr>
          <p:spPr>
            <a:xfrm>
              <a:off x="3990641" y="38543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t2013"/>
            <p:cNvSpPr/>
            <p:nvPr/>
          </p:nvSpPr>
          <p:spPr>
            <a:xfrm>
              <a:off x="3887331" y="38544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t2014"/>
            <p:cNvSpPr/>
            <p:nvPr/>
          </p:nvSpPr>
          <p:spPr>
            <a:xfrm>
              <a:off x="3872221" y="38544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t2015"/>
            <p:cNvSpPr/>
            <p:nvPr/>
          </p:nvSpPr>
          <p:spPr>
            <a:xfrm>
              <a:off x="3880664" y="38544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t2016"/>
            <p:cNvSpPr/>
            <p:nvPr/>
          </p:nvSpPr>
          <p:spPr>
            <a:xfrm>
              <a:off x="3892254" y="38544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t2017"/>
            <p:cNvSpPr/>
            <p:nvPr/>
          </p:nvSpPr>
          <p:spPr>
            <a:xfrm>
              <a:off x="3930921" y="38544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t2018"/>
            <p:cNvSpPr/>
            <p:nvPr/>
          </p:nvSpPr>
          <p:spPr>
            <a:xfrm>
              <a:off x="3895196" y="38545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t2019"/>
            <p:cNvSpPr/>
            <p:nvPr/>
          </p:nvSpPr>
          <p:spPr>
            <a:xfrm>
              <a:off x="4006658" y="38545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t2020"/>
            <p:cNvSpPr/>
            <p:nvPr/>
          </p:nvSpPr>
          <p:spPr>
            <a:xfrm>
              <a:off x="3884157" y="38547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t2021"/>
            <p:cNvSpPr/>
            <p:nvPr/>
          </p:nvSpPr>
          <p:spPr>
            <a:xfrm>
              <a:off x="3968984" y="38548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t2022"/>
            <p:cNvSpPr/>
            <p:nvPr/>
          </p:nvSpPr>
          <p:spPr>
            <a:xfrm>
              <a:off x="3978775" y="38548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t2023"/>
            <p:cNvSpPr/>
            <p:nvPr/>
          </p:nvSpPr>
          <p:spPr>
            <a:xfrm>
              <a:off x="3939147" y="38548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t2024"/>
            <p:cNvSpPr/>
            <p:nvPr/>
          </p:nvSpPr>
          <p:spPr>
            <a:xfrm>
              <a:off x="3885542" y="38549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t2025"/>
            <p:cNvSpPr/>
            <p:nvPr/>
          </p:nvSpPr>
          <p:spPr>
            <a:xfrm>
              <a:off x="3934102" y="38550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t2026"/>
            <p:cNvSpPr/>
            <p:nvPr/>
          </p:nvSpPr>
          <p:spPr>
            <a:xfrm>
              <a:off x="3883513" y="38551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t2027"/>
            <p:cNvSpPr/>
            <p:nvPr/>
          </p:nvSpPr>
          <p:spPr>
            <a:xfrm>
              <a:off x="3856565" y="38551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t2028"/>
            <p:cNvSpPr/>
            <p:nvPr/>
          </p:nvSpPr>
          <p:spPr>
            <a:xfrm>
              <a:off x="3919160" y="38552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t2029"/>
            <p:cNvSpPr/>
            <p:nvPr/>
          </p:nvSpPr>
          <p:spPr>
            <a:xfrm>
              <a:off x="3946021" y="38553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t2030"/>
            <p:cNvSpPr/>
            <p:nvPr/>
          </p:nvSpPr>
          <p:spPr>
            <a:xfrm>
              <a:off x="3902622" y="38553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t2031"/>
            <p:cNvSpPr/>
            <p:nvPr/>
          </p:nvSpPr>
          <p:spPr>
            <a:xfrm>
              <a:off x="3939924" y="38554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t2032"/>
            <p:cNvSpPr/>
            <p:nvPr/>
          </p:nvSpPr>
          <p:spPr>
            <a:xfrm>
              <a:off x="4076938" y="38555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t2033"/>
            <p:cNvSpPr/>
            <p:nvPr/>
          </p:nvSpPr>
          <p:spPr>
            <a:xfrm>
              <a:off x="4148902" y="38555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t2034"/>
            <p:cNvSpPr/>
            <p:nvPr/>
          </p:nvSpPr>
          <p:spPr>
            <a:xfrm>
              <a:off x="3872061" y="38555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t2035"/>
            <p:cNvSpPr/>
            <p:nvPr/>
          </p:nvSpPr>
          <p:spPr>
            <a:xfrm>
              <a:off x="4043461" y="38555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t2036"/>
            <p:cNvSpPr/>
            <p:nvPr/>
          </p:nvSpPr>
          <p:spPr>
            <a:xfrm>
              <a:off x="3947975" y="38555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t2037"/>
            <p:cNvSpPr/>
            <p:nvPr/>
          </p:nvSpPr>
          <p:spPr>
            <a:xfrm>
              <a:off x="4135489" y="38555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t2038"/>
            <p:cNvSpPr/>
            <p:nvPr/>
          </p:nvSpPr>
          <p:spPr>
            <a:xfrm>
              <a:off x="3899657" y="38555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t2039"/>
            <p:cNvSpPr/>
            <p:nvPr/>
          </p:nvSpPr>
          <p:spPr>
            <a:xfrm>
              <a:off x="3913738" y="38556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t2040"/>
            <p:cNvSpPr/>
            <p:nvPr/>
          </p:nvSpPr>
          <p:spPr>
            <a:xfrm>
              <a:off x="3889690" y="38556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t2041"/>
            <p:cNvSpPr/>
            <p:nvPr/>
          </p:nvSpPr>
          <p:spPr>
            <a:xfrm>
              <a:off x="3891621" y="38557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t2042"/>
            <p:cNvSpPr/>
            <p:nvPr/>
          </p:nvSpPr>
          <p:spPr>
            <a:xfrm>
              <a:off x="4003684" y="38557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t2043"/>
            <p:cNvSpPr/>
            <p:nvPr/>
          </p:nvSpPr>
          <p:spPr>
            <a:xfrm>
              <a:off x="3918726" y="38557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t2044"/>
            <p:cNvSpPr/>
            <p:nvPr/>
          </p:nvSpPr>
          <p:spPr>
            <a:xfrm>
              <a:off x="4018538" y="38558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t2045"/>
            <p:cNvSpPr/>
            <p:nvPr/>
          </p:nvSpPr>
          <p:spPr>
            <a:xfrm>
              <a:off x="3987583" y="38558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t2046"/>
            <p:cNvSpPr/>
            <p:nvPr/>
          </p:nvSpPr>
          <p:spPr>
            <a:xfrm>
              <a:off x="3878169" y="38558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t2047"/>
            <p:cNvSpPr/>
            <p:nvPr/>
          </p:nvSpPr>
          <p:spPr>
            <a:xfrm>
              <a:off x="3977288" y="38559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t2048"/>
            <p:cNvSpPr/>
            <p:nvPr/>
          </p:nvSpPr>
          <p:spPr>
            <a:xfrm>
              <a:off x="5103138" y="3855986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t2049"/>
            <p:cNvSpPr/>
            <p:nvPr/>
          </p:nvSpPr>
          <p:spPr>
            <a:xfrm>
              <a:off x="3928331" y="38559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t2050"/>
            <p:cNvSpPr/>
            <p:nvPr/>
          </p:nvSpPr>
          <p:spPr>
            <a:xfrm>
              <a:off x="3938023" y="38560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t2051"/>
            <p:cNvSpPr/>
            <p:nvPr/>
          </p:nvSpPr>
          <p:spPr>
            <a:xfrm>
              <a:off x="3900390" y="38560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t2052"/>
            <p:cNvSpPr/>
            <p:nvPr/>
          </p:nvSpPr>
          <p:spPr>
            <a:xfrm>
              <a:off x="4156944" y="38561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t2053"/>
            <p:cNvSpPr/>
            <p:nvPr/>
          </p:nvSpPr>
          <p:spPr>
            <a:xfrm>
              <a:off x="3854208" y="38561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t2054"/>
            <p:cNvSpPr/>
            <p:nvPr/>
          </p:nvSpPr>
          <p:spPr>
            <a:xfrm>
              <a:off x="3903155" y="38562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t2055"/>
            <p:cNvSpPr/>
            <p:nvPr/>
          </p:nvSpPr>
          <p:spPr>
            <a:xfrm>
              <a:off x="4346684" y="38562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t2056"/>
            <p:cNvSpPr/>
            <p:nvPr/>
          </p:nvSpPr>
          <p:spPr>
            <a:xfrm>
              <a:off x="3918817" y="38562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t2057"/>
            <p:cNvSpPr/>
            <p:nvPr/>
          </p:nvSpPr>
          <p:spPr>
            <a:xfrm>
              <a:off x="3863077" y="38562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t2058"/>
            <p:cNvSpPr/>
            <p:nvPr/>
          </p:nvSpPr>
          <p:spPr>
            <a:xfrm>
              <a:off x="3861955" y="38565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t2059"/>
            <p:cNvSpPr/>
            <p:nvPr/>
          </p:nvSpPr>
          <p:spPr>
            <a:xfrm>
              <a:off x="4101711" y="38566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t2060"/>
            <p:cNvSpPr/>
            <p:nvPr/>
          </p:nvSpPr>
          <p:spPr>
            <a:xfrm>
              <a:off x="3896154" y="38566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t2061"/>
            <p:cNvSpPr/>
            <p:nvPr/>
          </p:nvSpPr>
          <p:spPr>
            <a:xfrm>
              <a:off x="4030176" y="38567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t2062"/>
            <p:cNvSpPr/>
            <p:nvPr/>
          </p:nvSpPr>
          <p:spPr>
            <a:xfrm>
              <a:off x="3898232" y="38567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t2063"/>
            <p:cNvSpPr/>
            <p:nvPr/>
          </p:nvSpPr>
          <p:spPr>
            <a:xfrm>
              <a:off x="3928550" y="38568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t2064"/>
            <p:cNvSpPr/>
            <p:nvPr/>
          </p:nvSpPr>
          <p:spPr>
            <a:xfrm>
              <a:off x="3912590" y="38568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t2065"/>
            <p:cNvSpPr/>
            <p:nvPr/>
          </p:nvSpPr>
          <p:spPr>
            <a:xfrm>
              <a:off x="3909642" y="38568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t2066"/>
            <p:cNvSpPr/>
            <p:nvPr/>
          </p:nvSpPr>
          <p:spPr>
            <a:xfrm>
              <a:off x="3905346" y="38569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t2067"/>
            <p:cNvSpPr/>
            <p:nvPr/>
          </p:nvSpPr>
          <p:spPr>
            <a:xfrm>
              <a:off x="3859878" y="38570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t2068"/>
            <p:cNvSpPr/>
            <p:nvPr/>
          </p:nvSpPr>
          <p:spPr>
            <a:xfrm>
              <a:off x="3907824" y="38571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t2069"/>
            <p:cNvSpPr/>
            <p:nvPr/>
          </p:nvSpPr>
          <p:spPr>
            <a:xfrm>
              <a:off x="3937511" y="38572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t2070"/>
            <p:cNvSpPr/>
            <p:nvPr/>
          </p:nvSpPr>
          <p:spPr>
            <a:xfrm>
              <a:off x="3970944" y="38572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t2071"/>
            <p:cNvSpPr/>
            <p:nvPr/>
          </p:nvSpPr>
          <p:spPr>
            <a:xfrm>
              <a:off x="4145647" y="38573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t2072"/>
            <p:cNvSpPr/>
            <p:nvPr/>
          </p:nvSpPr>
          <p:spPr>
            <a:xfrm>
              <a:off x="3893037" y="38574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t2073"/>
            <p:cNvSpPr/>
            <p:nvPr/>
          </p:nvSpPr>
          <p:spPr>
            <a:xfrm>
              <a:off x="3905084" y="38574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t2074"/>
            <p:cNvSpPr/>
            <p:nvPr/>
          </p:nvSpPr>
          <p:spPr>
            <a:xfrm>
              <a:off x="3874394" y="38574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t2075"/>
            <p:cNvSpPr/>
            <p:nvPr/>
          </p:nvSpPr>
          <p:spPr>
            <a:xfrm>
              <a:off x="4987152" y="3857474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t2076"/>
            <p:cNvSpPr/>
            <p:nvPr/>
          </p:nvSpPr>
          <p:spPr>
            <a:xfrm>
              <a:off x="3930842" y="38574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t2077"/>
            <p:cNvSpPr/>
            <p:nvPr/>
          </p:nvSpPr>
          <p:spPr>
            <a:xfrm>
              <a:off x="3958107" y="38575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t2078"/>
            <p:cNvSpPr/>
            <p:nvPr/>
          </p:nvSpPr>
          <p:spPr>
            <a:xfrm>
              <a:off x="3896678" y="38576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t2079"/>
            <p:cNvSpPr/>
            <p:nvPr/>
          </p:nvSpPr>
          <p:spPr>
            <a:xfrm>
              <a:off x="3923691" y="38578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t2080"/>
            <p:cNvSpPr/>
            <p:nvPr/>
          </p:nvSpPr>
          <p:spPr>
            <a:xfrm>
              <a:off x="3990837" y="38578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t2081"/>
            <p:cNvSpPr/>
            <p:nvPr/>
          </p:nvSpPr>
          <p:spPr>
            <a:xfrm>
              <a:off x="3895716" y="38579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t2082"/>
            <p:cNvSpPr/>
            <p:nvPr/>
          </p:nvSpPr>
          <p:spPr>
            <a:xfrm>
              <a:off x="3948825" y="38579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t2083"/>
            <p:cNvSpPr/>
            <p:nvPr/>
          </p:nvSpPr>
          <p:spPr>
            <a:xfrm>
              <a:off x="3966138" y="38580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t2084"/>
            <p:cNvSpPr/>
            <p:nvPr/>
          </p:nvSpPr>
          <p:spPr>
            <a:xfrm>
              <a:off x="3864757" y="38580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t2085"/>
            <p:cNvSpPr/>
            <p:nvPr/>
          </p:nvSpPr>
          <p:spPr>
            <a:xfrm>
              <a:off x="3912438" y="38580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t2086"/>
            <p:cNvSpPr/>
            <p:nvPr/>
          </p:nvSpPr>
          <p:spPr>
            <a:xfrm>
              <a:off x="3944973" y="38581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t2087"/>
            <p:cNvSpPr/>
            <p:nvPr/>
          </p:nvSpPr>
          <p:spPr>
            <a:xfrm>
              <a:off x="3857032" y="38582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t2088"/>
            <p:cNvSpPr/>
            <p:nvPr/>
          </p:nvSpPr>
          <p:spPr>
            <a:xfrm>
              <a:off x="3882727" y="38583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t2089"/>
            <p:cNvSpPr/>
            <p:nvPr/>
          </p:nvSpPr>
          <p:spPr>
            <a:xfrm>
              <a:off x="3934028" y="38583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t2090"/>
            <p:cNvSpPr/>
            <p:nvPr/>
          </p:nvSpPr>
          <p:spPr>
            <a:xfrm>
              <a:off x="3874117" y="38586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t2091"/>
            <p:cNvSpPr/>
            <p:nvPr/>
          </p:nvSpPr>
          <p:spPr>
            <a:xfrm>
              <a:off x="4230919" y="38586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t2092"/>
            <p:cNvSpPr/>
            <p:nvPr/>
          </p:nvSpPr>
          <p:spPr>
            <a:xfrm>
              <a:off x="3886227" y="38587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t2093"/>
            <p:cNvSpPr/>
            <p:nvPr/>
          </p:nvSpPr>
          <p:spPr>
            <a:xfrm>
              <a:off x="3892719" y="38587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t2094"/>
            <p:cNvSpPr/>
            <p:nvPr/>
          </p:nvSpPr>
          <p:spPr>
            <a:xfrm>
              <a:off x="3877330" y="38587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t2095"/>
            <p:cNvSpPr/>
            <p:nvPr/>
          </p:nvSpPr>
          <p:spPr>
            <a:xfrm>
              <a:off x="3888782" y="38589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t2096"/>
            <p:cNvSpPr/>
            <p:nvPr/>
          </p:nvSpPr>
          <p:spPr>
            <a:xfrm>
              <a:off x="4031625" y="38589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t2097"/>
            <p:cNvSpPr/>
            <p:nvPr/>
          </p:nvSpPr>
          <p:spPr>
            <a:xfrm>
              <a:off x="3952885" y="38589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t2098"/>
            <p:cNvSpPr/>
            <p:nvPr/>
          </p:nvSpPr>
          <p:spPr>
            <a:xfrm>
              <a:off x="3961160" y="38591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t2099"/>
            <p:cNvSpPr/>
            <p:nvPr/>
          </p:nvSpPr>
          <p:spPr>
            <a:xfrm>
              <a:off x="4136774" y="38591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t2100"/>
            <p:cNvSpPr/>
            <p:nvPr/>
          </p:nvSpPr>
          <p:spPr>
            <a:xfrm>
              <a:off x="4552625" y="3859175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t2101"/>
            <p:cNvSpPr/>
            <p:nvPr/>
          </p:nvSpPr>
          <p:spPr>
            <a:xfrm>
              <a:off x="3993849" y="38591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t2102"/>
            <p:cNvSpPr/>
            <p:nvPr/>
          </p:nvSpPr>
          <p:spPr>
            <a:xfrm>
              <a:off x="3876048" y="38595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t2103"/>
            <p:cNvSpPr/>
            <p:nvPr/>
          </p:nvSpPr>
          <p:spPr>
            <a:xfrm>
              <a:off x="3980156" y="38595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t2104"/>
            <p:cNvSpPr/>
            <p:nvPr/>
          </p:nvSpPr>
          <p:spPr>
            <a:xfrm>
              <a:off x="3960452" y="38599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t2105"/>
            <p:cNvSpPr/>
            <p:nvPr/>
          </p:nvSpPr>
          <p:spPr>
            <a:xfrm>
              <a:off x="3918092" y="38600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t2106"/>
            <p:cNvSpPr/>
            <p:nvPr/>
          </p:nvSpPr>
          <p:spPr>
            <a:xfrm>
              <a:off x="3877794" y="38601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t2107"/>
            <p:cNvSpPr/>
            <p:nvPr/>
          </p:nvSpPr>
          <p:spPr>
            <a:xfrm>
              <a:off x="3913805" y="38602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t2108"/>
            <p:cNvSpPr/>
            <p:nvPr/>
          </p:nvSpPr>
          <p:spPr>
            <a:xfrm>
              <a:off x="3893176" y="38603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t2109"/>
            <p:cNvSpPr/>
            <p:nvPr/>
          </p:nvSpPr>
          <p:spPr>
            <a:xfrm>
              <a:off x="3941213" y="38604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t2110"/>
            <p:cNvSpPr/>
            <p:nvPr/>
          </p:nvSpPr>
          <p:spPr>
            <a:xfrm>
              <a:off x="3926973" y="38604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t2111"/>
            <p:cNvSpPr/>
            <p:nvPr/>
          </p:nvSpPr>
          <p:spPr>
            <a:xfrm>
              <a:off x="4078523" y="38605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t2112"/>
            <p:cNvSpPr/>
            <p:nvPr/>
          </p:nvSpPr>
          <p:spPr>
            <a:xfrm>
              <a:off x="3938127" y="38606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t2113"/>
            <p:cNvSpPr/>
            <p:nvPr/>
          </p:nvSpPr>
          <p:spPr>
            <a:xfrm>
              <a:off x="3926569" y="38606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t2114"/>
            <p:cNvSpPr/>
            <p:nvPr/>
          </p:nvSpPr>
          <p:spPr>
            <a:xfrm>
              <a:off x="4480986" y="3860623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t2115"/>
            <p:cNvSpPr/>
            <p:nvPr/>
          </p:nvSpPr>
          <p:spPr>
            <a:xfrm>
              <a:off x="3898810" y="38608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t2116"/>
            <p:cNvSpPr/>
            <p:nvPr/>
          </p:nvSpPr>
          <p:spPr>
            <a:xfrm>
              <a:off x="3880761" y="38608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t2117"/>
            <p:cNvSpPr/>
            <p:nvPr/>
          </p:nvSpPr>
          <p:spPr>
            <a:xfrm>
              <a:off x="3965219" y="38609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t2118"/>
            <p:cNvSpPr/>
            <p:nvPr/>
          </p:nvSpPr>
          <p:spPr>
            <a:xfrm>
              <a:off x="3955152" y="38609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t2119"/>
            <p:cNvSpPr/>
            <p:nvPr/>
          </p:nvSpPr>
          <p:spPr>
            <a:xfrm>
              <a:off x="4265876" y="38610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t2120"/>
            <p:cNvSpPr/>
            <p:nvPr/>
          </p:nvSpPr>
          <p:spPr>
            <a:xfrm>
              <a:off x="4070451" y="38610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t2121"/>
            <p:cNvSpPr/>
            <p:nvPr/>
          </p:nvSpPr>
          <p:spPr>
            <a:xfrm>
              <a:off x="3874796" y="38611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t2122"/>
            <p:cNvSpPr/>
            <p:nvPr/>
          </p:nvSpPr>
          <p:spPr>
            <a:xfrm>
              <a:off x="3913401" y="38612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t2123"/>
            <p:cNvSpPr/>
            <p:nvPr/>
          </p:nvSpPr>
          <p:spPr>
            <a:xfrm>
              <a:off x="3864948" y="38612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t2124"/>
            <p:cNvSpPr/>
            <p:nvPr/>
          </p:nvSpPr>
          <p:spPr>
            <a:xfrm>
              <a:off x="3927524" y="38613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t2125"/>
            <p:cNvSpPr/>
            <p:nvPr/>
          </p:nvSpPr>
          <p:spPr>
            <a:xfrm>
              <a:off x="3886591" y="38613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t2126"/>
            <p:cNvSpPr/>
            <p:nvPr/>
          </p:nvSpPr>
          <p:spPr>
            <a:xfrm>
              <a:off x="4045676" y="38613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t2127"/>
            <p:cNvSpPr/>
            <p:nvPr/>
          </p:nvSpPr>
          <p:spPr>
            <a:xfrm>
              <a:off x="3919784" y="38614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t2128"/>
            <p:cNvSpPr/>
            <p:nvPr/>
          </p:nvSpPr>
          <p:spPr>
            <a:xfrm>
              <a:off x="3879929" y="38614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t2129"/>
            <p:cNvSpPr/>
            <p:nvPr/>
          </p:nvSpPr>
          <p:spPr>
            <a:xfrm>
              <a:off x="3910274" y="38614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t2130"/>
            <p:cNvSpPr/>
            <p:nvPr/>
          </p:nvSpPr>
          <p:spPr>
            <a:xfrm>
              <a:off x="4009611" y="38614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t2131"/>
            <p:cNvSpPr/>
            <p:nvPr/>
          </p:nvSpPr>
          <p:spPr>
            <a:xfrm>
              <a:off x="3998909" y="38615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t2132"/>
            <p:cNvSpPr/>
            <p:nvPr/>
          </p:nvSpPr>
          <p:spPr>
            <a:xfrm>
              <a:off x="3874380" y="38615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t2133"/>
            <p:cNvSpPr/>
            <p:nvPr/>
          </p:nvSpPr>
          <p:spPr>
            <a:xfrm>
              <a:off x="4049550" y="38618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t2134"/>
            <p:cNvSpPr/>
            <p:nvPr/>
          </p:nvSpPr>
          <p:spPr>
            <a:xfrm>
              <a:off x="3887643" y="38619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t2135"/>
            <p:cNvSpPr/>
            <p:nvPr/>
          </p:nvSpPr>
          <p:spPr>
            <a:xfrm>
              <a:off x="3859772" y="38620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t2136"/>
            <p:cNvSpPr/>
            <p:nvPr/>
          </p:nvSpPr>
          <p:spPr>
            <a:xfrm>
              <a:off x="4002809" y="38620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t2137"/>
            <p:cNvSpPr/>
            <p:nvPr/>
          </p:nvSpPr>
          <p:spPr>
            <a:xfrm>
              <a:off x="3930498" y="38620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t2138"/>
            <p:cNvSpPr/>
            <p:nvPr/>
          </p:nvSpPr>
          <p:spPr>
            <a:xfrm>
              <a:off x="3867749" y="38621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t2139"/>
            <p:cNvSpPr/>
            <p:nvPr/>
          </p:nvSpPr>
          <p:spPr>
            <a:xfrm>
              <a:off x="4006415" y="38623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t2140"/>
            <p:cNvSpPr/>
            <p:nvPr/>
          </p:nvSpPr>
          <p:spPr>
            <a:xfrm>
              <a:off x="3913097" y="38624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t2141"/>
            <p:cNvSpPr/>
            <p:nvPr/>
          </p:nvSpPr>
          <p:spPr>
            <a:xfrm>
              <a:off x="3874610" y="38625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t2142"/>
            <p:cNvSpPr/>
            <p:nvPr/>
          </p:nvSpPr>
          <p:spPr>
            <a:xfrm>
              <a:off x="4002244" y="38625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t2143"/>
            <p:cNvSpPr/>
            <p:nvPr/>
          </p:nvSpPr>
          <p:spPr>
            <a:xfrm>
              <a:off x="3912859" y="38625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t2144"/>
            <p:cNvSpPr/>
            <p:nvPr/>
          </p:nvSpPr>
          <p:spPr>
            <a:xfrm>
              <a:off x="4439558" y="3862733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t2145"/>
            <p:cNvSpPr/>
            <p:nvPr/>
          </p:nvSpPr>
          <p:spPr>
            <a:xfrm>
              <a:off x="3872666" y="38627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t2146"/>
            <p:cNvSpPr/>
            <p:nvPr/>
          </p:nvSpPr>
          <p:spPr>
            <a:xfrm>
              <a:off x="3951953" y="38628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t2147"/>
            <p:cNvSpPr/>
            <p:nvPr/>
          </p:nvSpPr>
          <p:spPr>
            <a:xfrm>
              <a:off x="3871159" y="38628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t2148"/>
            <p:cNvSpPr/>
            <p:nvPr/>
          </p:nvSpPr>
          <p:spPr>
            <a:xfrm>
              <a:off x="3970956" y="38628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t2149"/>
            <p:cNvSpPr/>
            <p:nvPr/>
          </p:nvSpPr>
          <p:spPr>
            <a:xfrm>
              <a:off x="3859571" y="38628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t2150"/>
            <p:cNvSpPr/>
            <p:nvPr/>
          </p:nvSpPr>
          <p:spPr>
            <a:xfrm>
              <a:off x="4050279" y="38628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t2151"/>
            <p:cNvSpPr/>
            <p:nvPr/>
          </p:nvSpPr>
          <p:spPr>
            <a:xfrm>
              <a:off x="3933077" y="38629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t2152"/>
            <p:cNvSpPr/>
            <p:nvPr/>
          </p:nvSpPr>
          <p:spPr>
            <a:xfrm>
              <a:off x="4022510" y="38630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t2153"/>
            <p:cNvSpPr/>
            <p:nvPr/>
          </p:nvSpPr>
          <p:spPr>
            <a:xfrm>
              <a:off x="3849163" y="38631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t2154"/>
            <p:cNvSpPr/>
            <p:nvPr/>
          </p:nvSpPr>
          <p:spPr>
            <a:xfrm>
              <a:off x="3873304" y="38631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t2155"/>
            <p:cNvSpPr/>
            <p:nvPr/>
          </p:nvSpPr>
          <p:spPr>
            <a:xfrm>
              <a:off x="3944568" y="38631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t2156"/>
            <p:cNvSpPr/>
            <p:nvPr/>
          </p:nvSpPr>
          <p:spPr>
            <a:xfrm>
              <a:off x="3857967" y="38632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t2157"/>
            <p:cNvSpPr/>
            <p:nvPr/>
          </p:nvSpPr>
          <p:spPr>
            <a:xfrm>
              <a:off x="3947746" y="38632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t2158"/>
            <p:cNvSpPr/>
            <p:nvPr/>
          </p:nvSpPr>
          <p:spPr>
            <a:xfrm>
              <a:off x="4058649" y="38632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t2159"/>
            <p:cNvSpPr/>
            <p:nvPr/>
          </p:nvSpPr>
          <p:spPr>
            <a:xfrm>
              <a:off x="3909461" y="38633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t2160"/>
            <p:cNvSpPr/>
            <p:nvPr/>
          </p:nvSpPr>
          <p:spPr>
            <a:xfrm>
              <a:off x="3931905" y="38633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t2161"/>
            <p:cNvSpPr/>
            <p:nvPr/>
          </p:nvSpPr>
          <p:spPr>
            <a:xfrm>
              <a:off x="3919864" y="38633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t2162"/>
            <p:cNvSpPr/>
            <p:nvPr/>
          </p:nvSpPr>
          <p:spPr>
            <a:xfrm>
              <a:off x="3864189" y="38633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t2163"/>
            <p:cNvSpPr/>
            <p:nvPr/>
          </p:nvSpPr>
          <p:spPr>
            <a:xfrm>
              <a:off x="3913522" y="38634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t2164"/>
            <p:cNvSpPr/>
            <p:nvPr/>
          </p:nvSpPr>
          <p:spPr>
            <a:xfrm>
              <a:off x="3918907" y="38635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t2165"/>
            <p:cNvSpPr/>
            <p:nvPr/>
          </p:nvSpPr>
          <p:spPr>
            <a:xfrm>
              <a:off x="3917264" y="38636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t2166"/>
            <p:cNvSpPr/>
            <p:nvPr/>
          </p:nvSpPr>
          <p:spPr>
            <a:xfrm>
              <a:off x="3874928" y="38636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t2167"/>
            <p:cNvSpPr/>
            <p:nvPr/>
          </p:nvSpPr>
          <p:spPr>
            <a:xfrm>
              <a:off x="3929132" y="38637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t2168"/>
            <p:cNvSpPr/>
            <p:nvPr/>
          </p:nvSpPr>
          <p:spPr>
            <a:xfrm>
              <a:off x="3919113" y="38637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t2169"/>
            <p:cNvSpPr/>
            <p:nvPr/>
          </p:nvSpPr>
          <p:spPr>
            <a:xfrm>
              <a:off x="4094550" y="38639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t2170"/>
            <p:cNvSpPr/>
            <p:nvPr/>
          </p:nvSpPr>
          <p:spPr>
            <a:xfrm>
              <a:off x="3959846" y="38639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t2171"/>
            <p:cNvSpPr/>
            <p:nvPr/>
          </p:nvSpPr>
          <p:spPr>
            <a:xfrm>
              <a:off x="3917680" y="38639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t2172"/>
            <p:cNvSpPr/>
            <p:nvPr/>
          </p:nvSpPr>
          <p:spPr>
            <a:xfrm>
              <a:off x="4099983" y="38640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t2173"/>
            <p:cNvSpPr/>
            <p:nvPr/>
          </p:nvSpPr>
          <p:spPr>
            <a:xfrm>
              <a:off x="3880982" y="38640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t2174"/>
            <p:cNvSpPr/>
            <p:nvPr/>
          </p:nvSpPr>
          <p:spPr>
            <a:xfrm>
              <a:off x="4028923" y="38641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t2175"/>
            <p:cNvSpPr/>
            <p:nvPr/>
          </p:nvSpPr>
          <p:spPr>
            <a:xfrm>
              <a:off x="3888187" y="38641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t2176"/>
            <p:cNvSpPr/>
            <p:nvPr/>
          </p:nvSpPr>
          <p:spPr>
            <a:xfrm>
              <a:off x="3972512" y="38641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t2177"/>
            <p:cNvSpPr/>
            <p:nvPr/>
          </p:nvSpPr>
          <p:spPr>
            <a:xfrm>
              <a:off x="3998908" y="38642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t2178"/>
            <p:cNvSpPr/>
            <p:nvPr/>
          </p:nvSpPr>
          <p:spPr>
            <a:xfrm>
              <a:off x="3938926" y="38642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t2179"/>
            <p:cNvSpPr/>
            <p:nvPr/>
          </p:nvSpPr>
          <p:spPr>
            <a:xfrm>
              <a:off x="3888216" y="38642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t2180"/>
            <p:cNvSpPr/>
            <p:nvPr/>
          </p:nvSpPr>
          <p:spPr>
            <a:xfrm>
              <a:off x="3977078" y="38643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t2181"/>
            <p:cNvSpPr/>
            <p:nvPr/>
          </p:nvSpPr>
          <p:spPr>
            <a:xfrm>
              <a:off x="3936824" y="38643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t2182"/>
            <p:cNvSpPr/>
            <p:nvPr/>
          </p:nvSpPr>
          <p:spPr>
            <a:xfrm>
              <a:off x="3888348" y="38645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t2183"/>
            <p:cNvSpPr/>
            <p:nvPr/>
          </p:nvSpPr>
          <p:spPr>
            <a:xfrm>
              <a:off x="3856652" y="38646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t2184"/>
            <p:cNvSpPr/>
            <p:nvPr/>
          </p:nvSpPr>
          <p:spPr>
            <a:xfrm>
              <a:off x="3898831" y="38648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t2185"/>
            <p:cNvSpPr/>
            <p:nvPr/>
          </p:nvSpPr>
          <p:spPr>
            <a:xfrm>
              <a:off x="3880791" y="38650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t2186"/>
            <p:cNvSpPr/>
            <p:nvPr/>
          </p:nvSpPr>
          <p:spPr>
            <a:xfrm>
              <a:off x="3916287" y="38651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t2187"/>
            <p:cNvSpPr/>
            <p:nvPr/>
          </p:nvSpPr>
          <p:spPr>
            <a:xfrm>
              <a:off x="3850046" y="38651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t2188"/>
            <p:cNvSpPr/>
            <p:nvPr/>
          </p:nvSpPr>
          <p:spPr>
            <a:xfrm>
              <a:off x="4063686" y="38652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t2189"/>
            <p:cNvSpPr/>
            <p:nvPr/>
          </p:nvSpPr>
          <p:spPr>
            <a:xfrm>
              <a:off x="3899570" y="38653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t2190"/>
            <p:cNvSpPr/>
            <p:nvPr/>
          </p:nvSpPr>
          <p:spPr>
            <a:xfrm>
              <a:off x="3866810" y="38653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t2191"/>
            <p:cNvSpPr/>
            <p:nvPr/>
          </p:nvSpPr>
          <p:spPr>
            <a:xfrm>
              <a:off x="4193268" y="38653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t2192"/>
            <p:cNvSpPr/>
            <p:nvPr/>
          </p:nvSpPr>
          <p:spPr>
            <a:xfrm>
              <a:off x="3912141" y="38653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t2193"/>
            <p:cNvSpPr/>
            <p:nvPr/>
          </p:nvSpPr>
          <p:spPr>
            <a:xfrm>
              <a:off x="3933906" y="38655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t2194"/>
            <p:cNvSpPr/>
            <p:nvPr/>
          </p:nvSpPr>
          <p:spPr>
            <a:xfrm>
              <a:off x="3877212" y="38655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t2195"/>
            <p:cNvSpPr/>
            <p:nvPr/>
          </p:nvSpPr>
          <p:spPr>
            <a:xfrm>
              <a:off x="3960370" y="38657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t2196"/>
            <p:cNvSpPr/>
            <p:nvPr/>
          </p:nvSpPr>
          <p:spPr>
            <a:xfrm>
              <a:off x="3994418" y="38658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t2197"/>
            <p:cNvSpPr/>
            <p:nvPr/>
          </p:nvSpPr>
          <p:spPr>
            <a:xfrm>
              <a:off x="3958431" y="38658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t2198"/>
            <p:cNvSpPr/>
            <p:nvPr/>
          </p:nvSpPr>
          <p:spPr>
            <a:xfrm>
              <a:off x="3868487" y="38658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t2199"/>
            <p:cNvSpPr/>
            <p:nvPr/>
          </p:nvSpPr>
          <p:spPr>
            <a:xfrm>
              <a:off x="3920888" y="38658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t2200"/>
            <p:cNvSpPr/>
            <p:nvPr/>
          </p:nvSpPr>
          <p:spPr>
            <a:xfrm>
              <a:off x="4102032" y="38661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t2201"/>
            <p:cNvSpPr/>
            <p:nvPr/>
          </p:nvSpPr>
          <p:spPr>
            <a:xfrm>
              <a:off x="3870493" y="38662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t2202"/>
            <p:cNvSpPr/>
            <p:nvPr/>
          </p:nvSpPr>
          <p:spPr>
            <a:xfrm>
              <a:off x="3861873" y="38662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t2203"/>
            <p:cNvSpPr/>
            <p:nvPr/>
          </p:nvSpPr>
          <p:spPr>
            <a:xfrm>
              <a:off x="4080359" y="38662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t2204"/>
            <p:cNvSpPr/>
            <p:nvPr/>
          </p:nvSpPr>
          <p:spPr>
            <a:xfrm>
              <a:off x="3916211" y="38662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t2205"/>
            <p:cNvSpPr/>
            <p:nvPr/>
          </p:nvSpPr>
          <p:spPr>
            <a:xfrm>
              <a:off x="3911270" y="38662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t2206"/>
            <p:cNvSpPr/>
            <p:nvPr/>
          </p:nvSpPr>
          <p:spPr>
            <a:xfrm>
              <a:off x="4063774" y="38664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t2207"/>
            <p:cNvSpPr/>
            <p:nvPr/>
          </p:nvSpPr>
          <p:spPr>
            <a:xfrm>
              <a:off x="4122178" y="38664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t2208"/>
            <p:cNvSpPr/>
            <p:nvPr/>
          </p:nvSpPr>
          <p:spPr>
            <a:xfrm>
              <a:off x="3913941" y="38664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t2209"/>
            <p:cNvSpPr/>
            <p:nvPr/>
          </p:nvSpPr>
          <p:spPr>
            <a:xfrm>
              <a:off x="3941205" y="38664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t2210"/>
            <p:cNvSpPr/>
            <p:nvPr/>
          </p:nvSpPr>
          <p:spPr>
            <a:xfrm>
              <a:off x="3899238" y="38665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t2211"/>
            <p:cNvSpPr/>
            <p:nvPr/>
          </p:nvSpPr>
          <p:spPr>
            <a:xfrm>
              <a:off x="3948373" y="38665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t2212"/>
            <p:cNvSpPr/>
            <p:nvPr/>
          </p:nvSpPr>
          <p:spPr>
            <a:xfrm>
              <a:off x="3962759" y="38666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t2213"/>
            <p:cNvSpPr/>
            <p:nvPr/>
          </p:nvSpPr>
          <p:spPr>
            <a:xfrm>
              <a:off x="3890257" y="38666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t2214"/>
            <p:cNvSpPr/>
            <p:nvPr/>
          </p:nvSpPr>
          <p:spPr>
            <a:xfrm>
              <a:off x="3876758" y="38666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t2215"/>
            <p:cNvSpPr/>
            <p:nvPr/>
          </p:nvSpPr>
          <p:spPr>
            <a:xfrm>
              <a:off x="4778987" y="3866680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t2216"/>
            <p:cNvSpPr/>
            <p:nvPr/>
          </p:nvSpPr>
          <p:spPr>
            <a:xfrm>
              <a:off x="3909559" y="38668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t2217"/>
            <p:cNvSpPr/>
            <p:nvPr/>
          </p:nvSpPr>
          <p:spPr>
            <a:xfrm>
              <a:off x="3885759" y="38668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t2218"/>
            <p:cNvSpPr/>
            <p:nvPr/>
          </p:nvSpPr>
          <p:spPr>
            <a:xfrm>
              <a:off x="3893690" y="38668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t2219"/>
            <p:cNvSpPr/>
            <p:nvPr/>
          </p:nvSpPr>
          <p:spPr>
            <a:xfrm>
              <a:off x="4057198" y="38669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t2220"/>
            <p:cNvSpPr/>
            <p:nvPr/>
          </p:nvSpPr>
          <p:spPr>
            <a:xfrm>
              <a:off x="3961457" y="38669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t2221"/>
            <p:cNvSpPr/>
            <p:nvPr/>
          </p:nvSpPr>
          <p:spPr>
            <a:xfrm>
              <a:off x="3895530" y="38670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t2222"/>
            <p:cNvSpPr/>
            <p:nvPr/>
          </p:nvSpPr>
          <p:spPr>
            <a:xfrm>
              <a:off x="3925545" y="38671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t2223"/>
            <p:cNvSpPr/>
            <p:nvPr/>
          </p:nvSpPr>
          <p:spPr>
            <a:xfrm>
              <a:off x="3850180" y="38671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t2224"/>
            <p:cNvSpPr/>
            <p:nvPr/>
          </p:nvSpPr>
          <p:spPr>
            <a:xfrm>
              <a:off x="3855616" y="38671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t2225"/>
            <p:cNvSpPr/>
            <p:nvPr/>
          </p:nvSpPr>
          <p:spPr>
            <a:xfrm>
              <a:off x="4121910" y="38672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t2226"/>
            <p:cNvSpPr/>
            <p:nvPr/>
          </p:nvSpPr>
          <p:spPr>
            <a:xfrm>
              <a:off x="3862982" y="38672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t2227"/>
            <p:cNvSpPr/>
            <p:nvPr/>
          </p:nvSpPr>
          <p:spPr>
            <a:xfrm>
              <a:off x="3890141" y="38672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t2228"/>
            <p:cNvSpPr/>
            <p:nvPr/>
          </p:nvSpPr>
          <p:spPr>
            <a:xfrm>
              <a:off x="3859300" y="38673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t2229"/>
            <p:cNvSpPr/>
            <p:nvPr/>
          </p:nvSpPr>
          <p:spPr>
            <a:xfrm>
              <a:off x="3924336" y="38673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t2230"/>
            <p:cNvSpPr/>
            <p:nvPr/>
          </p:nvSpPr>
          <p:spPr>
            <a:xfrm>
              <a:off x="3878565" y="38674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t2231"/>
            <p:cNvSpPr/>
            <p:nvPr/>
          </p:nvSpPr>
          <p:spPr>
            <a:xfrm>
              <a:off x="3933562" y="38674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t2232"/>
            <p:cNvSpPr/>
            <p:nvPr/>
          </p:nvSpPr>
          <p:spPr>
            <a:xfrm>
              <a:off x="3881549" y="38675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t2233"/>
            <p:cNvSpPr/>
            <p:nvPr/>
          </p:nvSpPr>
          <p:spPr>
            <a:xfrm>
              <a:off x="3937177" y="38675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t2234"/>
            <p:cNvSpPr/>
            <p:nvPr/>
          </p:nvSpPr>
          <p:spPr>
            <a:xfrm>
              <a:off x="3953320" y="38676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t2235"/>
            <p:cNvSpPr/>
            <p:nvPr/>
          </p:nvSpPr>
          <p:spPr>
            <a:xfrm>
              <a:off x="4149737" y="38676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t2236"/>
            <p:cNvSpPr/>
            <p:nvPr/>
          </p:nvSpPr>
          <p:spPr>
            <a:xfrm>
              <a:off x="4120597" y="38677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t2237"/>
            <p:cNvSpPr/>
            <p:nvPr/>
          </p:nvSpPr>
          <p:spPr>
            <a:xfrm>
              <a:off x="3885007" y="38678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t2238"/>
            <p:cNvSpPr/>
            <p:nvPr/>
          </p:nvSpPr>
          <p:spPr>
            <a:xfrm>
              <a:off x="3977608" y="38678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t2239"/>
            <p:cNvSpPr/>
            <p:nvPr/>
          </p:nvSpPr>
          <p:spPr>
            <a:xfrm>
              <a:off x="3975857" y="38678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t2240"/>
            <p:cNvSpPr/>
            <p:nvPr/>
          </p:nvSpPr>
          <p:spPr>
            <a:xfrm>
              <a:off x="3963716" y="38679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t2241"/>
            <p:cNvSpPr/>
            <p:nvPr/>
          </p:nvSpPr>
          <p:spPr>
            <a:xfrm>
              <a:off x="3888461" y="38679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t2242"/>
            <p:cNvSpPr/>
            <p:nvPr/>
          </p:nvSpPr>
          <p:spPr>
            <a:xfrm>
              <a:off x="4018460" y="38680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t2243"/>
            <p:cNvSpPr/>
            <p:nvPr/>
          </p:nvSpPr>
          <p:spPr>
            <a:xfrm>
              <a:off x="3853484" y="38680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t2244"/>
            <p:cNvSpPr/>
            <p:nvPr/>
          </p:nvSpPr>
          <p:spPr>
            <a:xfrm>
              <a:off x="3862099" y="38681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t2245"/>
            <p:cNvSpPr/>
            <p:nvPr/>
          </p:nvSpPr>
          <p:spPr>
            <a:xfrm>
              <a:off x="3960155" y="38681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t2246"/>
            <p:cNvSpPr/>
            <p:nvPr/>
          </p:nvSpPr>
          <p:spPr>
            <a:xfrm>
              <a:off x="3959743" y="38681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t2247"/>
            <p:cNvSpPr/>
            <p:nvPr/>
          </p:nvSpPr>
          <p:spPr>
            <a:xfrm>
              <a:off x="3862296" y="38683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t2248"/>
            <p:cNvSpPr/>
            <p:nvPr/>
          </p:nvSpPr>
          <p:spPr>
            <a:xfrm>
              <a:off x="3891224" y="38683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t2249"/>
            <p:cNvSpPr/>
            <p:nvPr/>
          </p:nvSpPr>
          <p:spPr>
            <a:xfrm>
              <a:off x="4003115" y="38684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t2250"/>
            <p:cNvSpPr/>
            <p:nvPr/>
          </p:nvSpPr>
          <p:spPr>
            <a:xfrm>
              <a:off x="3897531" y="38684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t2251"/>
            <p:cNvSpPr/>
            <p:nvPr/>
          </p:nvSpPr>
          <p:spPr>
            <a:xfrm>
              <a:off x="4003302" y="38685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t2252"/>
            <p:cNvSpPr/>
            <p:nvPr/>
          </p:nvSpPr>
          <p:spPr>
            <a:xfrm>
              <a:off x="4136451" y="38685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t2253"/>
            <p:cNvSpPr/>
            <p:nvPr/>
          </p:nvSpPr>
          <p:spPr>
            <a:xfrm>
              <a:off x="3967322" y="38686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t2254"/>
            <p:cNvSpPr/>
            <p:nvPr/>
          </p:nvSpPr>
          <p:spPr>
            <a:xfrm>
              <a:off x="3942870" y="38686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t2255"/>
            <p:cNvSpPr/>
            <p:nvPr/>
          </p:nvSpPr>
          <p:spPr>
            <a:xfrm>
              <a:off x="4101086" y="38686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t2256"/>
            <p:cNvSpPr/>
            <p:nvPr/>
          </p:nvSpPr>
          <p:spPr>
            <a:xfrm>
              <a:off x="3896434" y="38687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t2257"/>
            <p:cNvSpPr/>
            <p:nvPr/>
          </p:nvSpPr>
          <p:spPr>
            <a:xfrm>
              <a:off x="3899194" y="38687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t2258"/>
            <p:cNvSpPr/>
            <p:nvPr/>
          </p:nvSpPr>
          <p:spPr>
            <a:xfrm>
              <a:off x="3977542" y="38688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t2259"/>
            <p:cNvSpPr/>
            <p:nvPr/>
          </p:nvSpPr>
          <p:spPr>
            <a:xfrm>
              <a:off x="3881458" y="38689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t2260"/>
            <p:cNvSpPr/>
            <p:nvPr/>
          </p:nvSpPr>
          <p:spPr>
            <a:xfrm>
              <a:off x="4001838" y="38690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t2261"/>
            <p:cNvSpPr/>
            <p:nvPr/>
          </p:nvSpPr>
          <p:spPr>
            <a:xfrm>
              <a:off x="4380309" y="38690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t2262"/>
            <p:cNvSpPr/>
            <p:nvPr/>
          </p:nvSpPr>
          <p:spPr>
            <a:xfrm>
              <a:off x="3955777" y="38691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4" name="pt2263"/>
            <p:cNvSpPr/>
            <p:nvPr/>
          </p:nvSpPr>
          <p:spPr>
            <a:xfrm>
              <a:off x="3974848" y="38692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pt2264"/>
            <p:cNvSpPr/>
            <p:nvPr/>
          </p:nvSpPr>
          <p:spPr>
            <a:xfrm>
              <a:off x="3860419" y="38693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6" name="pt2265"/>
            <p:cNvSpPr/>
            <p:nvPr/>
          </p:nvSpPr>
          <p:spPr>
            <a:xfrm>
              <a:off x="3908596" y="38693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pt2266"/>
            <p:cNvSpPr/>
            <p:nvPr/>
          </p:nvSpPr>
          <p:spPr>
            <a:xfrm>
              <a:off x="3940265" y="38693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pt2267"/>
            <p:cNvSpPr/>
            <p:nvPr/>
          </p:nvSpPr>
          <p:spPr>
            <a:xfrm>
              <a:off x="3912038" y="38693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pt2268"/>
            <p:cNvSpPr/>
            <p:nvPr/>
          </p:nvSpPr>
          <p:spPr>
            <a:xfrm>
              <a:off x="3875027" y="38694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0" name="pt2269"/>
            <p:cNvSpPr/>
            <p:nvPr/>
          </p:nvSpPr>
          <p:spPr>
            <a:xfrm>
              <a:off x="3888374" y="38694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pt2270"/>
            <p:cNvSpPr/>
            <p:nvPr/>
          </p:nvSpPr>
          <p:spPr>
            <a:xfrm>
              <a:off x="3920571" y="38694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t2271"/>
            <p:cNvSpPr/>
            <p:nvPr/>
          </p:nvSpPr>
          <p:spPr>
            <a:xfrm>
              <a:off x="3896786" y="38694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3" name="pt2272"/>
            <p:cNvSpPr/>
            <p:nvPr/>
          </p:nvSpPr>
          <p:spPr>
            <a:xfrm>
              <a:off x="3923294" y="38695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4" name="pt2273"/>
            <p:cNvSpPr/>
            <p:nvPr/>
          </p:nvSpPr>
          <p:spPr>
            <a:xfrm>
              <a:off x="4001682" y="38695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5" name="pt2274"/>
            <p:cNvSpPr/>
            <p:nvPr/>
          </p:nvSpPr>
          <p:spPr>
            <a:xfrm>
              <a:off x="3917559" y="38695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6" name="pt2275"/>
            <p:cNvSpPr/>
            <p:nvPr/>
          </p:nvSpPr>
          <p:spPr>
            <a:xfrm>
              <a:off x="4039941" y="38695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pt2276"/>
            <p:cNvSpPr/>
            <p:nvPr/>
          </p:nvSpPr>
          <p:spPr>
            <a:xfrm>
              <a:off x="4007279" y="38696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8" name="pt2277"/>
            <p:cNvSpPr/>
            <p:nvPr/>
          </p:nvSpPr>
          <p:spPr>
            <a:xfrm>
              <a:off x="3880520" y="38698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pt2278"/>
            <p:cNvSpPr/>
            <p:nvPr/>
          </p:nvSpPr>
          <p:spPr>
            <a:xfrm>
              <a:off x="3935971" y="38698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0" name="pt2279"/>
            <p:cNvSpPr/>
            <p:nvPr/>
          </p:nvSpPr>
          <p:spPr>
            <a:xfrm>
              <a:off x="3948805" y="38699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pt2280"/>
            <p:cNvSpPr/>
            <p:nvPr/>
          </p:nvSpPr>
          <p:spPr>
            <a:xfrm>
              <a:off x="4206492" y="38699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2" name="pt2281"/>
            <p:cNvSpPr/>
            <p:nvPr/>
          </p:nvSpPr>
          <p:spPr>
            <a:xfrm>
              <a:off x="4036498" y="38701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pt2282"/>
            <p:cNvSpPr/>
            <p:nvPr/>
          </p:nvSpPr>
          <p:spPr>
            <a:xfrm>
              <a:off x="3899537" y="38702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4" name="pt2283"/>
            <p:cNvSpPr/>
            <p:nvPr/>
          </p:nvSpPr>
          <p:spPr>
            <a:xfrm>
              <a:off x="4855999" y="3870348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5" name="pt2284"/>
            <p:cNvSpPr/>
            <p:nvPr/>
          </p:nvSpPr>
          <p:spPr>
            <a:xfrm>
              <a:off x="3890951" y="38704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6" name="pt2285"/>
            <p:cNvSpPr/>
            <p:nvPr/>
          </p:nvSpPr>
          <p:spPr>
            <a:xfrm>
              <a:off x="4073981" y="38705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7" name="pt2286"/>
            <p:cNvSpPr/>
            <p:nvPr/>
          </p:nvSpPr>
          <p:spPr>
            <a:xfrm>
              <a:off x="3848398" y="38705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8" name="pt2287"/>
            <p:cNvSpPr/>
            <p:nvPr/>
          </p:nvSpPr>
          <p:spPr>
            <a:xfrm>
              <a:off x="3911983" y="38706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9" name="pt2288"/>
            <p:cNvSpPr/>
            <p:nvPr/>
          </p:nvSpPr>
          <p:spPr>
            <a:xfrm>
              <a:off x="3869310" y="38706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0" name="pt2289"/>
            <p:cNvSpPr/>
            <p:nvPr/>
          </p:nvSpPr>
          <p:spPr>
            <a:xfrm>
              <a:off x="3947672" y="38707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1" name="pt2290"/>
            <p:cNvSpPr/>
            <p:nvPr/>
          </p:nvSpPr>
          <p:spPr>
            <a:xfrm>
              <a:off x="3939913" y="38707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2" name="pt2291"/>
            <p:cNvSpPr/>
            <p:nvPr/>
          </p:nvSpPr>
          <p:spPr>
            <a:xfrm>
              <a:off x="4038695" y="38707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3" name="pt2292"/>
            <p:cNvSpPr/>
            <p:nvPr/>
          </p:nvSpPr>
          <p:spPr>
            <a:xfrm>
              <a:off x="3987937" y="38707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4" name="pt2293"/>
            <p:cNvSpPr/>
            <p:nvPr/>
          </p:nvSpPr>
          <p:spPr>
            <a:xfrm>
              <a:off x="3882018" y="38707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5" name="pt2294"/>
            <p:cNvSpPr/>
            <p:nvPr/>
          </p:nvSpPr>
          <p:spPr>
            <a:xfrm>
              <a:off x="3908859" y="38708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6" name="pt2295"/>
            <p:cNvSpPr/>
            <p:nvPr/>
          </p:nvSpPr>
          <p:spPr>
            <a:xfrm>
              <a:off x="3953381" y="38710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7" name="pt2296"/>
            <p:cNvSpPr/>
            <p:nvPr/>
          </p:nvSpPr>
          <p:spPr>
            <a:xfrm>
              <a:off x="4001547" y="38711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8" name="pt2297"/>
            <p:cNvSpPr/>
            <p:nvPr/>
          </p:nvSpPr>
          <p:spPr>
            <a:xfrm>
              <a:off x="3851036" y="38711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9" name="pt2298"/>
            <p:cNvSpPr/>
            <p:nvPr/>
          </p:nvSpPr>
          <p:spPr>
            <a:xfrm>
              <a:off x="3974033" y="38712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0" name="pt2299"/>
            <p:cNvSpPr/>
            <p:nvPr/>
          </p:nvSpPr>
          <p:spPr>
            <a:xfrm>
              <a:off x="3902318" y="38712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1" name="pt2300"/>
            <p:cNvSpPr/>
            <p:nvPr/>
          </p:nvSpPr>
          <p:spPr>
            <a:xfrm>
              <a:off x="3869526" y="38713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2" name="pt2301"/>
            <p:cNvSpPr/>
            <p:nvPr/>
          </p:nvSpPr>
          <p:spPr>
            <a:xfrm>
              <a:off x="4041463" y="38713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3" name="pt2302"/>
            <p:cNvSpPr/>
            <p:nvPr/>
          </p:nvSpPr>
          <p:spPr>
            <a:xfrm>
              <a:off x="3873290" y="38714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4" name="pt2303"/>
            <p:cNvSpPr/>
            <p:nvPr/>
          </p:nvSpPr>
          <p:spPr>
            <a:xfrm>
              <a:off x="4032799" y="38714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5" name="pt2304"/>
            <p:cNvSpPr/>
            <p:nvPr/>
          </p:nvSpPr>
          <p:spPr>
            <a:xfrm>
              <a:off x="4014137" y="38714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6" name="pt2305"/>
            <p:cNvSpPr/>
            <p:nvPr/>
          </p:nvSpPr>
          <p:spPr>
            <a:xfrm>
              <a:off x="3912238" y="38714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7" name="pt2306"/>
            <p:cNvSpPr/>
            <p:nvPr/>
          </p:nvSpPr>
          <p:spPr>
            <a:xfrm>
              <a:off x="3902287" y="38714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8" name="pt2307"/>
            <p:cNvSpPr/>
            <p:nvPr/>
          </p:nvSpPr>
          <p:spPr>
            <a:xfrm>
              <a:off x="3867413" y="38715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9" name="pt2308"/>
            <p:cNvSpPr/>
            <p:nvPr/>
          </p:nvSpPr>
          <p:spPr>
            <a:xfrm>
              <a:off x="3905110" y="38715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0" name="pt2309"/>
            <p:cNvSpPr/>
            <p:nvPr/>
          </p:nvSpPr>
          <p:spPr>
            <a:xfrm>
              <a:off x="4006075" y="38715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1" name="pt2310"/>
            <p:cNvSpPr/>
            <p:nvPr/>
          </p:nvSpPr>
          <p:spPr>
            <a:xfrm>
              <a:off x="4017779" y="38719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2" name="pt2311"/>
            <p:cNvSpPr/>
            <p:nvPr/>
          </p:nvSpPr>
          <p:spPr>
            <a:xfrm>
              <a:off x="3877893" y="38720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3" name="pt2312"/>
            <p:cNvSpPr/>
            <p:nvPr/>
          </p:nvSpPr>
          <p:spPr>
            <a:xfrm>
              <a:off x="3921935" y="38721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4" name="pt2313"/>
            <p:cNvSpPr/>
            <p:nvPr/>
          </p:nvSpPr>
          <p:spPr>
            <a:xfrm>
              <a:off x="3973591" y="38721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5" name="pt2314"/>
            <p:cNvSpPr/>
            <p:nvPr/>
          </p:nvSpPr>
          <p:spPr>
            <a:xfrm>
              <a:off x="4100307" y="38721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6" name="pt2315"/>
            <p:cNvSpPr/>
            <p:nvPr/>
          </p:nvSpPr>
          <p:spPr>
            <a:xfrm>
              <a:off x="3870752" y="38722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7" name="pt2316"/>
            <p:cNvSpPr/>
            <p:nvPr/>
          </p:nvSpPr>
          <p:spPr>
            <a:xfrm>
              <a:off x="3923485" y="38722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8" name="pt2317"/>
            <p:cNvSpPr/>
            <p:nvPr/>
          </p:nvSpPr>
          <p:spPr>
            <a:xfrm>
              <a:off x="3929011" y="38722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9" name="pt2318"/>
            <p:cNvSpPr/>
            <p:nvPr/>
          </p:nvSpPr>
          <p:spPr>
            <a:xfrm>
              <a:off x="3924248" y="38722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0" name="pt2319"/>
            <p:cNvSpPr/>
            <p:nvPr/>
          </p:nvSpPr>
          <p:spPr>
            <a:xfrm>
              <a:off x="3944961" y="38723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1" name="pt2320"/>
            <p:cNvSpPr/>
            <p:nvPr/>
          </p:nvSpPr>
          <p:spPr>
            <a:xfrm>
              <a:off x="3871547" y="38723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2" name="pt2321"/>
            <p:cNvSpPr/>
            <p:nvPr/>
          </p:nvSpPr>
          <p:spPr>
            <a:xfrm>
              <a:off x="3856618" y="38723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3" name="pt2322"/>
            <p:cNvSpPr/>
            <p:nvPr/>
          </p:nvSpPr>
          <p:spPr>
            <a:xfrm>
              <a:off x="3867309" y="38723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4" name="pt2323"/>
            <p:cNvSpPr/>
            <p:nvPr/>
          </p:nvSpPr>
          <p:spPr>
            <a:xfrm>
              <a:off x="3987883" y="38724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5" name="pt2324"/>
            <p:cNvSpPr/>
            <p:nvPr/>
          </p:nvSpPr>
          <p:spPr>
            <a:xfrm>
              <a:off x="3951074" y="38725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6" name="pt2325"/>
            <p:cNvSpPr/>
            <p:nvPr/>
          </p:nvSpPr>
          <p:spPr>
            <a:xfrm>
              <a:off x="3977707" y="38725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7" name="pt2326"/>
            <p:cNvSpPr/>
            <p:nvPr/>
          </p:nvSpPr>
          <p:spPr>
            <a:xfrm>
              <a:off x="3863083" y="38725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8" name="pt2327"/>
            <p:cNvSpPr/>
            <p:nvPr/>
          </p:nvSpPr>
          <p:spPr>
            <a:xfrm>
              <a:off x="4060682" y="38726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9" name="pt2328"/>
            <p:cNvSpPr/>
            <p:nvPr/>
          </p:nvSpPr>
          <p:spPr>
            <a:xfrm>
              <a:off x="3997422" y="38727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0" name="pt2329"/>
            <p:cNvSpPr/>
            <p:nvPr/>
          </p:nvSpPr>
          <p:spPr>
            <a:xfrm>
              <a:off x="3956239" y="38727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1" name="pt2330"/>
            <p:cNvSpPr/>
            <p:nvPr/>
          </p:nvSpPr>
          <p:spPr>
            <a:xfrm>
              <a:off x="3951930" y="38728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2" name="pt2331"/>
            <p:cNvSpPr/>
            <p:nvPr/>
          </p:nvSpPr>
          <p:spPr>
            <a:xfrm>
              <a:off x="3875312" y="38728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3" name="pt2332"/>
            <p:cNvSpPr/>
            <p:nvPr/>
          </p:nvSpPr>
          <p:spPr>
            <a:xfrm>
              <a:off x="3903412" y="38729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4" name="pt2333"/>
            <p:cNvSpPr/>
            <p:nvPr/>
          </p:nvSpPr>
          <p:spPr>
            <a:xfrm>
              <a:off x="3885192" y="38729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5" name="pt2334"/>
            <p:cNvSpPr/>
            <p:nvPr/>
          </p:nvSpPr>
          <p:spPr>
            <a:xfrm>
              <a:off x="3928336" y="38729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6" name="pt2335"/>
            <p:cNvSpPr/>
            <p:nvPr/>
          </p:nvSpPr>
          <p:spPr>
            <a:xfrm>
              <a:off x="3883225" y="38731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7" name="pt2336"/>
            <p:cNvSpPr/>
            <p:nvPr/>
          </p:nvSpPr>
          <p:spPr>
            <a:xfrm>
              <a:off x="3890424" y="38731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8" name="pt2337"/>
            <p:cNvSpPr/>
            <p:nvPr/>
          </p:nvSpPr>
          <p:spPr>
            <a:xfrm>
              <a:off x="4167553" y="38731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9" name="pt2338"/>
            <p:cNvSpPr/>
            <p:nvPr/>
          </p:nvSpPr>
          <p:spPr>
            <a:xfrm>
              <a:off x="4001122" y="38731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0" name="pt2339"/>
            <p:cNvSpPr/>
            <p:nvPr/>
          </p:nvSpPr>
          <p:spPr>
            <a:xfrm>
              <a:off x="3931602" y="38731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1" name="pt2340"/>
            <p:cNvSpPr/>
            <p:nvPr/>
          </p:nvSpPr>
          <p:spPr>
            <a:xfrm>
              <a:off x="3861938" y="38732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2" name="pt2341"/>
            <p:cNvSpPr/>
            <p:nvPr/>
          </p:nvSpPr>
          <p:spPr>
            <a:xfrm>
              <a:off x="3867656" y="38733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3" name="pt2342"/>
            <p:cNvSpPr/>
            <p:nvPr/>
          </p:nvSpPr>
          <p:spPr>
            <a:xfrm>
              <a:off x="3951946" y="38733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4" name="pt2343"/>
            <p:cNvSpPr/>
            <p:nvPr/>
          </p:nvSpPr>
          <p:spPr>
            <a:xfrm>
              <a:off x="3866690" y="38734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5" name="pt2344"/>
            <p:cNvSpPr/>
            <p:nvPr/>
          </p:nvSpPr>
          <p:spPr>
            <a:xfrm>
              <a:off x="3943238" y="38734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6" name="pt2345"/>
            <p:cNvSpPr/>
            <p:nvPr/>
          </p:nvSpPr>
          <p:spPr>
            <a:xfrm>
              <a:off x="4205642" y="38735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7" name="pt2346"/>
            <p:cNvSpPr/>
            <p:nvPr/>
          </p:nvSpPr>
          <p:spPr>
            <a:xfrm>
              <a:off x="3918324" y="38735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8" name="pt2347"/>
            <p:cNvSpPr/>
            <p:nvPr/>
          </p:nvSpPr>
          <p:spPr>
            <a:xfrm>
              <a:off x="3859454" y="38735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9" name="pt2348"/>
            <p:cNvSpPr/>
            <p:nvPr/>
          </p:nvSpPr>
          <p:spPr>
            <a:xfrm>
              <a:off x="3891486" y="38736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0" name="pt2349"/>
            <p:cNvSpPr/>
            <p:nvPr/>
          </p:nvSpPr>
          <p:spPr>
            <a:xfrm>
              <a:off x="3923926" y="38737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1" name="pt2350"/>
            <p:cNvSpPr/>
            <p:nvPr/>
          </p:nvSpPr>
          <p:spPr>
            <a:xfrm>
              <a:off x="3903579" y="38737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2" name="pt2351"/>
            <p:cNvSpPr/>
            <p:nvPr/>
          </p:nvSpPr>
          <p:spPr>
            <a:xfrm>
              <a:off x="3969021" y="38737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3" name="pt2352"/>
            <p:cNvSpPr/>
            <p:nvPr/>
          </p:nvSpPr>
          <p:spPr>
            <a:xfrm>
              <a:off x="3868168" y="38737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4" name="pt2353"/>
            <p:cNvSpPr/>
            <p:nvPr/>
          </p:nvSpPr>
          <p:spPr>
            <a:xfrm>
              <a:off x="3912086" y="38738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5" name="pt2354"/>
            <p:cNvSpPr/>
            <p:nvPr/>
          </p:nvSpPr>
          <p:spPr>
            <a:xfrm>
              <a:off x="3885165" y="38738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6" name="pt2355"/>
            <p:cNvSpPr/>
            <p:nvPr/>
          </p:nvSpPr>
          <p:spPr>
            <a:xfrm>
              <a:off x="3874591" y="38739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7" name="pt2356"/>
            <p:cNvSpPr/>
            <p:nvPr/>
          </p:nvSpPr>
          <p:spPr>
            <a:xfrm>
              <a:off x="3994949" y="38739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8" name="pt2357"/>
            <p:cNvSpPr/>
            <p:nvPr/>
          </p:nvSpPr>
          <p:spPr>
            <a:xfrm>
              <a:off x="3882608" y="38739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9" name="pt2358"/>
            <p:cNvSpPr/>
            <p:nvPr/>
          </p:nvSpPr>
          <p:spPr>
            <a:xfrm>
              <a:off x="3933914" y="38739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0" name="pt2359"/>
            <p:cNvSpPr/>
            <p:nvPr/>
          </p:nvSpPr>
          <p:spPr>
            <a:xfrm>
              <a:off x="3928272" y="38740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1" name="pt2360"/>
            <p:cNvSpPr/>
            <p:nvPr/>
          </p:nvSpPr>
          <p:spPr>
            <a:xfrm>
              <a:off x="3856226" y="38741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2" name="pt2361"/>
            <p:cNvSpPr/>
            <p:nvPr/>
          </p:nvSpPr>
          <p:spPr>
            <a:xfrm>
              <a:off x="4127214" y="38742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3" name="pt2362"/>
            <p:cNvSpPr/>
            <p:nvPr/>
          </p:nvSpPr>
          <p:spPr>
            <a:xfrm>
              <a:off x="4017418" y="38742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4" name="pt2363"/>
            <p:cNvSpPr/>
            <p:nvPr/>
          </p:nvSpPr>
          <p:spPr>
            <a:xfrm>
              <a:off x="3884958" y="38743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5" name="pt2364"/>
            <p:cNvSpPr/>
            <p:nvPr/>
          </p:nvSpPr>
          <p:spPr>
            <a:xfrm>
              <a:off x="4070819" y="38743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6" name="pt2365"/>
            <p:cNvSpPr/>
            <p:nvPr/>
          </p:nvSpPr>
          <p:spPr>
            <a:xfrm>
              <a:off x="4077902" y="38743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7" name="pt2366"/>
            <p:cNvSpPr/>
            <p:nvPr/>
          </p:nvSpPr>
          <p:spPr>
            <a:xfrm>
              <a:off x="3978322" y="38744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8" name="pt2367"/>
            <p:cNvSpPr/>
            <p:nvPr/>
          </p:nvSpPr>
          <p:spPr>
            <a:xfrm>
              <a:off x="3870728" y="38745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9" name="pt2368"/>
            <p:cNvSpPr/>
            <p:nvPr/>
          </p:nvSpPr>
          <p:spPr>
            <a:xfrm>
              <a:off x="3959314" y="38745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0" name="pt2369"/>
            <p:cNvSpPr/>
            <p:nvPr/>
          </p:nvSpPr>
          <p:spPr>
            <a:xfrm>
              <a:off x="3968285" y="38745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1" name="pt2370"/>
            <p:cNvSpPr/>
            <p:nvPr/>
          </p:nvSpPr>
          <p:spPr>
            <a:xfrm>
              <a:off x="4361192" y="38745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2" name="pt2371"/>
            <p:cNvSpPr/>
            <p:nvPr/>
          </p:nvSpPr>
          <p:spPr>
            <a:xfrm>
              <a:off x="3936799" y="38746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3" name="pt2372"/>
            <p:cNvSpPr/>
            <p:nvPr/>
          </p:nvSpPr>
          <p:spPr>
            <a:xfrm>
              <a:off x="4162934" y="38747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4" name="pt2373"/>
            <p:cNvSpPr/>
            <p:nvPr/>
          </p:nvSpPr>
          <p:spPr>
            <a:xfrm>
              <a:off x="3951860" y="38747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5" name="pt2374"/>
            <p:cNvSpPr/>
            <p:nvPr/>
          </p:nvSpPr>
          <p:spPr>
            <a:xfrm>
              <a:off x="3967908" y="38748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6" name="pt2375"/>
            <p:cNvSpPr/>
            <p:nvPr/>
          </p:nvSpPr>
          <p:spPr>
            <a:xfrm>
              <a:off x="4067212" y="38748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7" name="pt2376"/>
            <p:cNvSpPr/>
            <p:nvPr/>
          </p:nvSpPr>
          <p:spPr>
            <a:xfrm>
              <a:off x="3949784" y="38748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8" name="pt2377"/>
            <p:cNvSpPr/>
            <p:nvPr/>
          </p:nvSpPr>
          <p:spPr>
            <a:xfrm>
              <a:off x="3970386" y="38749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9" name="pt2378"/>
            <p:cNvSpPr/>
            <p:nvPr/>
          </p:nvSpPr>
          <p:spPr>
            <a:xfrm>
              <a:off x="3865612" y="38750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0" name="pt2379"/>
            <p:cNvSpPr/>
            <p:nvPr/>
          </p:nvSpPr>
          <p:spPr>
            <a:xfrm>
              <a:off x="3896891" y="38750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1" name="pt2380"/>
            <p:cNvSpPr/>
            <p:nvPr/>
          </p:nvSpPr>
          <p:spPr>
            <a:xfrm>
              <a:off x="4102349" y="38751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2" name="pt2381"/>
            <p:cNvSpPr/>
            <p:nvPr/>
          </p:nvSpPr>
          <p:spPr>
            <a:xfrm>
              <a:off x="3887096" y="38752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3" name="pt2382"/>
            <p:cNvSpPr/>
            <p:nvPr/>
          </p:nvSpPr>
          <p:spPr>
            <a:xfrm>
              <a:off x="3878635" y="38753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4" name="pt2383"/>
            <p:cNvSpPr/>
            <p:nvPr/>
          </p:nvSpPr>
          <p:spPr>
            <a:xfrm>
              <a:off x="3849948" y="38753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5" name="pt2384"/>
            <p:cNvSpPr/>
            <p:nvPr/>
          </p:nvSpPr>
          <p:spPr>
            <a:xfrm>
              <a:off x="4533663" y="3875448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6" name="pt2385"/>
            <p:cNvSpPr/>
            <p:nvPr/>
          </p:nvSpPr>
          <p:spPr>
            <a:xfrm>
              <a:off x="3925742" y="38755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7" name="pt2386"/>
            <p:cNvSpPr/>
            <p:nvPr/>
          </p:nvSpPr>
          <p:spPr>
            <a:xfrm>
              <a:off x="3907793" y="38755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8" name="pt2387"/>
            <p:cNvSpPr/>
            <p:nvPr/>
          </p:nvSpPr>
          <p:spPr>
            <a:xfrm>
              <a:off x="3904056" y="38755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9" name="pt2388"/>
            <p:cNvSpPr/>
            <p:nvPr/>
          </p:nvSpPr>
          <p:spPr>
            <a:xfrm>
              <a:off x="3907612" y="38755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0" name="pt2389"/>
            <p:cNvSpPr/>
            <p:nvPr/>
          </p:nvSpPr>
          <p:spPr>
            <a:xfrm>
              <a:off x="3934916" y="38757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1" name="pt2390"/>
            <p:cNvSpPr/>
            <p:nvPr/>
          </p:nvSpPr>
          <p:spPr>
            <a:xfrm>
              <a:off x="4101634" y="38757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2" name="pt2391"/>
            <p:cNvSpPr/>
            <p:nvPr/>
          </p:nvSpPr>
          <p:spPr>
            <a:xfrm>
              <a:off x="3981619" y="38757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3" name="pt2392"/>
            <p:cNvSpPr/>
            <p:nvPr/>
          </p:nvSpPr>
          <p:spPr>
            <a:xfrm>
              <a:off x="3893974" y="38758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4" name="pt2393"/>
            <p:cNvSpPr/>
            <p:nvPr/>
          </p:nvSpPr>
          <p:spPr>
            <a:xfrm>
              <a:off x="3861480" y="38758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5" name="pt2394"/>
            <p:cNvSpPr/>
            <p:nvPr/>
          </p:nvSpPr>
          <p:spPr>
            <a:xfrm>
              <a:off x="4040154" y="38759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6" name="pt2395"/>
            <p:cNvSpPr/>
            <p:nvPr/>
          </p:nvSpPr>
          <p:spPr>
            <a:xfrm>
              <a:off x="3865086" y="38759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7" name="pt2396"/>
            <p:cNvSpPr/>
            <p:nvPr/>
          </p:nvSpPr>
          <p:spPr>
            <a:xfrm>
              <a:off x="3911255" y="38759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8" name="pt2397"/>
            <p:cNvSpPr/>
            <p:nvPr/>
          </p:nvSpPr>
          <p:spPr>
            <a:xfrm>
              <a:off x="3909598" y="38760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9" name="pt2398"/>
            <p:cNvSpPr/>
            <p:nvPr/>
          </p:nvSpPr>
          <p:spPr>
            <a:xfrm>
              <a:off x="4021965" y="38760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0" name="pt2399"/>
            <p:cNvSpPr/>
            <p:nvPr/>
          </p:nvSpPr>
          <p:spPr>
            <a:xfrm>
              <a:off x="3908568" y="38761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1" name="pt2400"/>
            <p:cNvSpPr/>
            <p:nvPr/>
          </p:nvSpPr>
          <p:spPr>
            <a:xfrm>
              <a:off x="3897260" y="38763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2" name="pt2401"/>
            <p:cNvSpPr/>
            <p:nvPr/>
          </p:nvSpPr>
          <p:spPr>
            <a:xfrm>
              <a:off x="3922010" y="38764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3" name="pt2402"/>
            <p:cNvSpPr/>
            <p:nvPr/>
          </p:nvSpPr>
          <p:spPr>
            <a:xfrm>
              <a:off x="3886047" y="38764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4" name="pt2403"/>
            <p:cNvSpPr/>
            <p:nvPr/>
          </p:nvSpPr>
          <p:spPr>
            <a:xfrm>
              <a:off x="4192821" y="38765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5" name="pt2404"/>
            <p:cNvSpPr/>
            <p:nvPr/>
          </p:nvSpPr>
          <p:spPr>
            <a:xfrm>
              <a:off x="3872819" y="38765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6" name="pt2405"/>
            <p:cNvSpPr/>
            <p:nvPr/>
          </p:nvSpPr>
          <p:spPr>
            <a:xfrm>
              <a:off x="4024188" y="38767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7" name="pt2406"/>
            <p:cNvSpPr/>
            <p:nvPr/>
          </p:nvSpPr>
          <p:spPr>
            <a:xfrm>
              <a:off x="3901400" y="38768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8" name="pt2407"/>
            <p:cNvSpPr/>
            <p:nvPr/>
          </p:nvSpPr>
          <p:spPr>
            <a:xfrm>
              <a:off x="3890246" y="38769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9" name="pt2408"/>
            <p:cNvSpPr/>
            <p:nvPr/>
          </p:nvSpPr>
          <p:spPr>
            <a:xfrm>
              <a:off x="4104271" y="38771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0" name="pt2409"/>
            <p:cNvSpPr/>
            <p:nvPr/>
          </p:nvSpPr>
          <p:spPr>
            <a:xfrm>
              <a:off x="3870822" y="38771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1" name="pt2410"/>
            <p:cNvSpPr/>
            <p:nvPr/>
          </p:nvSpPr>
          <p:spPr>
            <a:xfrm>
              <a:off x="3858849" y="38771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2" name="pt2411"/>
            <p:cNvSpPr/>
            <p:nvPr/>
          </p:nvSpPr>
          <p:spPr>
            <a:xfrm>
              <a:off x="3973967" y="38772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3" name="pt2412"/>
            <p:cNvSpPr/>
            <p:nvPr/>
          </p:nvSpPr>
          <p:spPr>
            <a:xfrm>
              <a:off x="4069332" y="38772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4" name="pt2413"/>
            <p:cNvSpPr/>
            <p:nvPr/>
          </p:nvSpPr>
          <p:spPr>
            <a:xfrm>
              <a:off x="3909972" y="38772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5" name="pt2414"/>
            <p:cNvSpPr/>
            <p:nvPr/>
          </p:nvSpPr>
          <p:spPr>
            <a:xfrm>
              <a:off x="4146207" y="38772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6" name="pt2415"/>
            <p:cNvSpPr/>
            <p:nvPr/>
          </p:nvSpPr>
          <p:spPr>
            <a:xfrm>
              <a:off x="3876542" y="38773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7" name="pt2416"/>
            <p:cNvSpPr/>
            <p:nvPr/>
          </p:nvSpPr>
          <p:spPr>
            <a:xfrm>
              <a:off x="3923577" y="38773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8" name="pt2417"/>
            <p:cNvSpPr/>
            <p:nvPr/>
          </p:nvSpPr>
          <p:spPr>
            <a:xfrm>
              <a:off x="3958709" y="38774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9" name="pt2418"/>
            <p:cNvSpPr/>
            <p:nvPr/>
          </p:nvSpPr>
          <p:spPr>
            <a:xfrm>
              <a:off x="4026206" y="38775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0" name="pt2419"/>
            <p:cNvSpPr/>
            <p:nvPr/>
          </p:nvSpPr>
          <p:spPr>
            <a:xfrm>
              <a:off x="3880477" y="38775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1" name="pt2420"/>
            <p:cNvSpPr/>
            <p:nvPr/>
          </p:nvSpPr>
          <p:spPr>
            <a:xfrm>
              <a:off x="3970086" y="38775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2" name="pt2421"/>
            <p:cNvSpPr/>
            <p:nvPr/>
          </p:nvSpPr>
          <p:spPr>
            <a:xfrm>
              <a:off x="3924195" y="38775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pt2422"/>
            <p:cNvSpPr/>
            <p:nvPr/>
          </p:nvSpPr>
          <p:spPr>
            <a:xfrm>
              <a:off x="3999491" y="38776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4" name="pt2423"/>
            <p:cNvSpPr/>
            <p:nvPr/>
          </p:nvSpPr>
          <p:spPr>
            <a:xfrm>
              <a:off x="4071120" y="38777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pt2424"/>
            <p:cNvSpPr/>
            <p:nvPr/>
          </p:nvSpPr>
          <p:spPr>
            <a:xfrm>
              <a:off x="3934164" y="38777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6" name="pt2425"/>
            <p:cNvSpPr/>
            <p:nvPr/>
          </p:nvSpPr>
          <p:spPr>
            <a:xfrm>
              <a:off x="3848414" y="38777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pt2426"/>
            <p:cNvSpPr/>
            <p:nvPr/>
          </p:nvSpPr>
          <p:spPr>
            <a:xfrm>
              <a:off x="3948165" y="38778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8" name="pt2427"/>
            <p:cNvSpPr/>
            <p:nvPr/>
          </p:nvSpPr>
          <p:spPr>
            <a:xfrm>
              <a:off x="4052606" y="38778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9" name="pt2428"/>
            <p:cNvSpPr/>
            <p:nvPr/>
          </p:nvSpPr>
          <p:spPr>
            <a:xfrm>
              <a:off x="4110700" y="38779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0" name="pt2429"/>
            <p:cNvSpPr/>
            <p:nvPr/>
          </p:nvSpPr>
          <p:spPr>
            <a:xfrm>
              <a:off x="3919337" y="38780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1" name="pt2430"/>
            <p:cNvSpPr/>
            <p:nvPr/>
          </p:nvSpPr>
          <p:spPr>
            <a:xfrm>
              <a:off x="4060138" y="38781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2" name="pt2431"/>
            <p:cNvSpPr/>
            <p:nvPr/>
          </p:nvSpPr>
          <p:spPr>
            <a:xfrm>
              <a:off x="3959113" y="38782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pt2432"/>
            <p:cNvSpPr/>
            <p:nvPr/>
          </p:nvSpPr>
          <p:spPr>
            <a:xfrm>
              <a:off x="4068054" y="38782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pt2433"/>
            <p:cNvSpPr/>
            <p:nvPr/>
          </p:nvSpPr>
          <p:spPr>
            <a:xfrm>
              <a:off x="4095570" y="38783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pt2434"/>
            <p:cNvSpPr/>
            <p:nvPr/>
          </p:nvSpPr>
          <p:spPr>
            <a:xfrm>
              <a:off x="3937273" y="38783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6" name="pt2435"/>
            <p:cNvSpPr/>
            <p:nvPr/>
          </p:nvSpPr>
          <p:spPr>
            <a:xfrm>
              <a:off x="3965532" y="38784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pt2436"/>
            <p:cNvSpPr/>
            <p:nvPr/>
          </p:nvSpPr>
          <p:spPr>
            <a:xfrm>
              <a:off x="3897364" y="38786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8" name="pt2437"/>
            <p:cNvSpPr/>
            <p:nvPr/>
          </p:nvSpPr>
          <p:spPr>
            <a:xfrm>
              <a:off x="4019772" y="38786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9" name="pt2438"/>
            <p:cNvSpPr/>
            <p:nvPr/>
          </p:nvSpPr>
          <p:spPr>
            <a:xfrm>
              <a:off x="4021456" y="38787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0" name="pt2439"/>
            <p:cNvSpPr/>
            <p:nvPr/>
          </p:nvSpPr>
          <p:spPr>
            <a:xfrm>
              <a:off x="4007463" y="38789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1" name="pt2440"/>
            <p:cNvSpPr/>
            <p:nvPr/>
          </p:nvSpPr>
          <p:spPr>
            <a:xfrm>
              <a:off x="3926529" y="38789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2" name="pt2441"/>
            <p:cNvSpPr/>
            <p:nvPr/>
          </p:nvSpPr>
          <p:spPr>
            <a:xfrm>
              <a:off x="3850101" y="38791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3" name="pt2442"/>
            <p:cNvSpPr/>
            <p:nvPr/>
          </p:nvSpPr>
          <p:spPr>
            <a:xfrm>
              <a:off x="4033602" y="38791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4" name="pt2443"/>
            <p:cNvSpPr/>
            <p:nvPr/>
          </p:nvSpPr>
          <p:spPr>
            <a:xfrm>
              <a:off x="3917230" y="38791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5" name="pt2444"/>
            <p:cNvSpPr/>
            <p:nvPr/>
          </p:nvSpPr>
          <p:spPr>
            <a:xfrm>
              <a:off x="3901650" y="38792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6" name="pt2445"/>
            <p:cNvSpPr/>
            <p:nvPr/>
          </p:nvSpPr>
          <p:spPr>
            <a:xfrm>
              <a:off x="3917205" y="38793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7" name="pt2446"/>
            <p:cNvSpPr/>
            <p:nvPr/>
          </p:nvSpPr>
          <p:spPr>
            <a:xfrm>
              <a:off x="4047881" y="38793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8" name="pt2447"/>
            <p:cNvSpPr/>
            <p:nvPr/>
          </p:nvSpPr>
          <p:spPr>
            <a:xfrm>
              <a:off x="4097204" y="38793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9" name="pt2448"/>
            <p:cNvSpPr/>
            <p:nvPr/>
          </p:nvSpPr>
          <p:spPr>
            <a:xfrm>
              <a:off x="3859243" y="38794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0" name="pt2449"/>
            <p:cNvSpPr/>
            <p:nvPr/>
          </p:nvSpPr>
          <p:spPr>
            <a:xfrm>
              <a:off x="3923765" y="38795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1" name="pt2450"/>
            <p:cNvSpPr/>
            <p:nvPr/>
          </p:nvSpPr>
          <p:spPr>
            <a:xfrm>
              <a:off x="3851210" y="38796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2" name="pt2451"/>
            <p:cNvSpPr/>
            <p:nvPr/>
          </p:nvSpPr>
          <p:spPr>
            <a:xfrm>
              <a:off x="3877422" y="38796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3" name="pt2452"/>
            <p:cNvSpPr/>
            <p:nvPr/>
          </p:nvSpPr>
          <p:spPr>
            <a:xfrm>
              <a:off x="4001298" y="38796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4" name="pt2453"/>
            <p:cNvSpPr/>
            <p:nvPr/>
          </p:nvSpPr>
          <p:spPr>
            <a:xfrm>
              <a:off x="3887997" y="38797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5" name="pt2454"/>
            <p:cNvSpPr/>
            <p:nvPr/>
          </p:nvSpPr>
          <p:spPr>
            <a:xfrm>
              <a:off x="4527209" y="3879782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6" name="pt2455"/>
            <p:cNvSpPr/>
            <p:nvPr/>
          </p:nvSpPr>
          <p:spPr>
            <a:xfrm>
              <a:off x="3963074" y="38798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7" name="pt2456"/>
            <p:cNvSpPr/>
            <p:nvPr/>
          </p:nvSpPr>
          <p:spPr>
            <a:xfrm>
              <a:off x="3857733" y="38798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8" name="pt2457"/>
            <p:cNvSpPr/>
            <p:nvPr/>
          </p:nvSpPr>
          <p:spPr>
            <a:xfrm>
              <a:off x="3983703" y="38798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9" name="pt2458"/>
            <p:cNvSpPr/>
            <p:nvPr/>
          </p:nvSpPr>
          <p:spPr>
            <a:xfrm>
              <a:off x="3883559" y="38798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0" name="pt2459"/>
            <p:cNvSpPr/>
            <p:nvPr/>
          </p:nvSpPr>
          <p:spPr>
            <a:xfrm>
              <a:off x="3941463" y="38799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1" name="pt2460"/>
            <p:cNvSpPr/>
            <p:nvPr/>
          </p:nvSpPr>
          <p:spPr>
            <a:xfrm>
              <a:off x="3877017" y="38800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2" name="pt2461"/>
            <p:cNvSpPr/>
            <p:nvPr/>
          </p:nvSpPr>
          <p:spPr>
            <a:xfrm>
              <a:off x="4229483" y="38800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3" name="pt2462"/>
            <p:cNvSpPr/>
            <p:nvPr/>
          </p:nvSpPr>
          <p:spPr>
            <a:xfrm>
              <a:off x="3903505" y="38801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4" name="pt2463"/>
            <p:cNvSpPr/>
            <p:nvPr/>
          </p:nvSpPr>
          <p:spPr>
            <a:xfrm>
              <a:off x="4038917" y="38801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5" name="pt2464"/>
            <p:cNvSpPr/>
            <p:nvPr/>
          </p:nvSpPr>
          <p:spPr>
            <a:xfrm>
              <a:off x="3866641" y="38801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6" name="pt2465"/>
            <p:cNvSpPr/>
            <p:nvPr/>
          </p:nvSpPr>
          <p:spPr>
            <a:xfrm>
              <a:off x="3879627" y="38801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7" name="pt2466"/>
            <p:cNvSpPr/>
            <p:nvPr/>
          </p:nvSpPr>
          <p:spPr>
            <a:xfrm>
              <a:off x="4047606" y="38802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8" name="pt2467"/>
            <p:cNvSpPr/>
            <p:nvPr/>
          </p:nvSpPr>
          <p:spPr>
            <a:xfrm>
              <a:off x="3978655" y="38802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9" name="pt2468"/>
            <p:cNvSpPr/>
            <p:nvPr/>
          </p:nvSpPr>
          <p:spPr>
            <a:xfrm>
              <a:off x="3944067" y="38803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0" name="pt2469"/>
            <p:cNvSpPr/>
            <p:nvPr/>
          </p:nvSpPr>
          <p:spPr>
            <a:xfrm>
              <a:off x="3999429" y="38803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1" name="pt2470"/>
            <p:cNvSpPr/>
            <p:nvPr/>
          </p:nvSpPr>
          <p:spPr>
            <a:xfrm>
              <a:off x="3987012" y="38804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2" name="pt2471"/>
            <p:cNvSpPr/>
            <p:nvPr/>
          </p:nvSpPr>
          <p:spPr>
            <a:xfrm>
              <a:off x="3851918" y="38804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3" name="pt2472"/>
            <p:cNvSpPr/>
            <p:nvPr/>
          </p:nvSpPr>
          <p:spPr>
            <a:xfrm>
              <a:off x="3872740" y="38805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4" name="pt2473"/>
            <p:cNvSpPr/>
            <p:nvPr/>
          </p:nvSpPr>
          <p:spPr>
            <a:xfrm>
              <a:off x="3913245" y="38807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5" name="pt2474"/>
            <p:cNvSpPr/>
            <p:nvPr/>
          </p:nvSpPr>
          <p:spPr>
            <a:xfrm>
              <a:off x="3962269" y="38807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6" name="pt2475"/>
            <p:cNvSpPr/>
            <p:nvPr/>
          </p:nvSpPr>
          <p:spPr>
            <a:xfrm>
              <a:off x="3940594" y="38807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7" name="pt2476"/>
            <p:cNvSpPr/>
            <p:nvPr/>
          </p:nvSpPr>
          <p:spPr>
            <a:xfrm>
              <a:off x="3880664" y="38808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8" name="pt2477"/>
            <p:cNvSpPr/>
            <p:nvPr/>
          </p:nvSpPr>
          <p:spPr>
            <a:xfrm>
              <a:off x="4129034" y="38808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9" name="pt2478"/>
            <p:cNvSpPr/>
            <p:nvPr/>
          </p:nvSpPr>
          <p:spPr>
            <a:xfrm>
              <a:off x="3877757" y="38808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0" name="pt2479"/>
            <p:cNvSpPr/>
            <p:nvPr/>
          </p:nvSpPr>
          <p:spPr>
            <a:xfrm>
              <a:off x="3897733" y="38810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pt2480"/>
            <p:cNvSpPr/>
            <p:nvPr/>
          </p:nvSpPr>
          <p:spPr>
            <a:xfrm>
              <a:off x="3875099" y="38810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pt2481"/>
            <p:cNvSpPr/>
            <p:nvPr/>
          </p:nvSpPr>
          <p:spPr>
            <a:xfrm>
              <a:off x="3948670" y="38810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pt2482"/>
            <p:cNvSpPr/>
            <p:nvPr/>
          </p:nvSpPr>
          <p:spPr>
            <a:xfrm>
              <a:off x="4001698" y="38810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pt2483"/>
            <p:cNvSpPr/>
            <p:nvPr/>
          </p:nvSpPr>
          <p:spPr>
            <a:xfrm>
              <a:off x="3852316" y="38812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pt2484"/>
            <p:cNvSpPr/>
            <p:nvPr/>
          </p:nvSpPr>
          <p:spPr>
            <a:xfrm>
              <a:off x="3496796" y="38812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pt2485"/>
            <p:cNvSpPr/>
            <p:nvPr/>
          </p:nvSpPr>
          <p:spPr>
            <a:xfrm>
              <a:off x="3871956" y="38813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pt2486"/>
            <p:cNvSpPr/>
            <p:nvPr/>
          </p:nvSpPr>
          <p:spPr>
            <a:xfrm>
              <a:off x="3880496" y="38813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pt2487"/>
            <p:cNvSpPr/>
            <p:nvPr/>
          </p:nvSpPr>
          <p:spPr>
            <a:xfrm>
              <a:off x="3959886" y="38814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pt2488"/>
            <p:cNvSpPr/>
            <p:nvPr/>
          </p:nvSpPr>
          <p:spPr>
            <a:xfrm>
              <a:off x="3937343" y="38814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pt2489"/>
            <p:cNvSpPr/>
            <p:nvPr/>
          </p:nvSpPr>
          <p:spPr>
            <a:xfrm>
              <a:off x="4000936" y="38815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pt2490"/>
            <p:cNvSpPr/>
            <p:nvPr/>
          </p:nvSpPr>
          <p:spPr>
            <a:xfrm>
              <a:off x="3870615" y="38815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pt2491"/>
            <p:cNvSpPr/>
            <p:nvPr/>
          </p:nvSpPr>
          <p:spPr>
            <a:xfrm>
              <a:off x="3848860" y="38816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pt2492"/>
            <p:cNvSpPr/>
            <p:nvPr/>
          </p:nvSpPr>
          <p:spPr>
            <a:xfrm>
              <a:off x="3972012" y="38816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pt2493"/>
            <p:cNvSpPr/>
            <p:nvPr/>
          </p:nvSpPr>
          <p:spPr>
            <a:xfrm>
              <a:off x="3903435" y="38816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pt2494"/>
            <p:cNvSpPr/>
            <p:nvPr/>
          </p:nvSpPr>
          <p:spPr>
            <a:xfrm>
              <a:off x="3917816" y="38816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pt2495"/>
            <p:cNvSpPr/>
            <p:nvPr/>
          </p:nvSpPr>
          <p:spPr>
            <a:xfrm>
              <a:off x="3858192" y="38816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pt2496"/>
            <p:cNvSpPr/>
            <p:nvPr/>
          </p:nvSpPr>
          <p:spPr>
            <a:xfrm>
              <a:off x="3946709" y="38816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8" name="pt2497"/>
            <p:cNvSpPr/>
            <p:nvPr/>
          </p:nvSpPr>
          <p:spPr>
            <a:xfrm>
              <a:off x="4493151" y="3881777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pt2498"/>
            <p:cNvSpPr/>
            <p:nvPr/>
          </p:nvSpPr>
          <p:spPr>
            <a:xfrm>
              <a:off x="4057875" y="38817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0" name="pt2499"/>
            <p:cNvSpPr/>
            <p:nvPr/>
          </p:nvSpPr>
          <p:spPr>
            <a:xfrm>
              <a:off x="3926609" y="38818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1" name="pt2500"/>
            <p:cNvSpPr/>
            <p:nvPr/>
          </p:nvSpPr>
          <p:spPr>
            <a:xfrm>
              <a:off x="3937532" y="38819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2" name="pt2501"/>
            <p:cNvSpPr/>
            <p:nvPr/>
          </p:nvSpPr>
          <p:spPr>
            <a:xfrm>
              <a:off x="3879587" y="38819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3" name="pt2502"/>
            <p:cNvSpPr/>
            <p:nvPr/>
          </p:nvSpPr>
          <p:spPr>
            <a:xfrm>
              <a:off x="3889916" y="38819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4" name="pt2503"/>
            <p:cNvSpPr/>
            <p:nvPr/>
          </p:nvSpPr>
          <p:spPr>
            <a:xfrm>
              <a:off x="3862444" y="38819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5" name="pt2504"/>
            <p:cNvSpPr/>
            <p:nvPr/>
          </p:nvSpPr>
          <p:spPr>
            <a:xfrm>
              <a:off x="3886366" y="38820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6" name="pt2505"/>
            <p:cNvSpPr/>
            <p:nvPr/>
          </p:nvSpPr>
          <p:spPr>
            <a:xfrm>
              <a:off x="3889982" y="38820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pt2506"/>
            <p:cNvSpPr/>
            <p:nvPr/>
          </p:nvSpPr>
          <p:spPr>
            <a:xfrm>
              <a:off x="4057918" y="38821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pt2507"/>
            <p:cNvSpPr/>
            <p:nvPr/>
          </p:nvSpPr>
          <p:spPr>
            <a:xfrm>
              <a:off x="4026245" y="38821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pt2508"/>
            <p:cNvSpPr/>
            <p:nvPr/>
          </p:nvSpPr>
          <p:spPr>
            <a:xfrm>
              <a:off x="3919911" y="38821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pt2509"/>
            <p:cNvSpPr/>
            <p:nvPr/>
          </p:nvSpPr>
          <p:spPr>
            <a:xfrm>
              <a:off x="3879887" y="38822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pt2510"/>
            <p:cNvSpPr/>
            <p:nvPr/>
          </p:nvSpPr>
          <p:spPr>
            <a:xfrm>
              <a:off x="3921022" y="38822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pt2511"/>
            <p:cNvSpPr/>
            <p:nvPr/>
          </p:nvSpPr>
          <p:spPr>
            <a:xfrm>
              <a:off x="3935980" y="38822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pt2512"/>
            <p:cNvSpPr/>
            <p:nvPr/>
          </p:nvSpPr>
          <p:spPr>
            <a:xfrm>
              <a:off x="3887960" y="38824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pt2513"/>
            <p:cNvSpPr/>
            <p:nvPr/>
          </p:nvSpPr>
          <p:spPr>
            <a:xfrm>
              <a:off x="3922877" y="38825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pt2514"/>
            <p:cNvSpPr/>
            <p:nvPr/>
          </p:nvSpPr>
          <p:spPr>
            <a:xfrm>
              <a:off x="3942525" y="38826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pt2515"/>
            <p:cNvSpPr/>
            <p:nvPr/>
          </p:nvSpPr>
          <p:spPr>
            <a:xfrm>
              <a:off x="3886126" y="38827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pt2516"/>
            <p:cNvSpPr/>
            <p:nvPr/>
          </p:nvSpPr>
          <p:spPr>
            <a:xfrm>
              <a:off x="3915904" y="38827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pt2517"/>
            <p:cNvSpPr/>
            <p:nvPr/>
          </p:nvSpPr>
          <p:spPr>
            <a:xfrm>
              <a:off x="3964690" y="38827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pt2518"/>
            <p:cNvSpPr/>
            <p:nvPr/>
          </p:nvSpPr>
          <p:spPr>
            <a:xfrm>
              <a:off x="3898696" y="38827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pt2519"/>
            <p:cNvSpPr/>
            <p:nvPr/>
          </p:nvSpPr>
          <p:spPr>
            <a:xfrm>
              <a:off x="4060261" y="38828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pt2520"/>
            <p:cNvSpPr/>
            <p:nvPr/>
          </p:nvSpPr>
          <p:spPr>
            <a:xfrm>
              <a:off x="3856745" y="38828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pt2521"/>
            <p:cNvSpPr/>
            <p:nvPr/>
          </p:nvSpPr>
          <p:spPr>
            <a:xfrm>
              <a:off x="3915411" y="38829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pt2522"/>
            <p:cNvSpPr/>
            <p:nvPr/>
          </p:nvSpPr>
          <p:spPr>
            <a:xfrm>
              <a:off x="3860063" y="38830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pt2523"/>
            <p:cNvSpPr/>
            <p:nvPr/>
          </p:nvSpPr>
          <p:spPr>
            <a:xfrm>
              <a:off x="4125011" y="38831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pt2524"/>
            <p:cNvSpPr/>
            <p:nvPr/>
          </p:nvSpPr>
          <p:spPr>
            <a:xfrm>
              <a:off x="3929790" y="38833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pt2525"/>
            <p:cNvSpPr/>
            <p:nvPr/>
          </p:nvSpPr>
          <p:spPr>
            <a:xfrm>
              <a:off x="4003004" y="38833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pt2526"/>
            <p:cNvSpPr/>
            <p:nvPr/>
          </p:nvSpPr>
          <p:spPr>
            <a:xfrm>
              <a:off x="3860458" y="38833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8" name="pt2527"/>
            <p:cNvSpPr/>
            <p:nvPr/>
          </p:nvSpPr>
          <p:spPr>
            <a:xfrm>
              <a:off x="3910728" y="38834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pt2528"/>
            <p:cNvSpPr/>
            <p:nvPr/>
          </p:nvSpPr>
          <p:spPr>
            <a:xfrm>
              <a:off x="3928803" y="38835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0" name="pt2529"/>
            <p:cNvSpPr/>
            <p:nvPr/>
          </p:nvSpPr>
          <p:spPr>
            <a:xfrm>
              <a:off x="3909914" y="38835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pt2530"/>
            <p:cNvSpPr/>
            <p:nvPr/>
          </p:nvSpPr>
          <p:spPr>
            <a:xfrm>
              <a:off x="4005914" y="38836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pt2531"/>
            <p:cNvSpPr/>
            <p:nvPr/>
          </p:nvSpPr>
          <p:spPr>
            <a:xfrm>
              <a:off x="3875694" y="38836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pt2532"/>
            <p:cNvSpPr/>
            <p:nvPr/>
          </p:nvSpPr>
          <p:spPr>
            <a:xfrm>
              <a:off x="3922843" y="38836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4" name="pt2533"/>
            <p:cNvSpPr/>
            <p:nvPr/>
          </p:nvSpPr>
          <p:spPr>
            <a:xfrm>
              <a:off x="3861150" y="38836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pt2534"/>
            <p:cNvSpPr/>
            <p:nvPr/>
          </p:nvSpPr>
          <p:spPr>
            <a:xfrm>
              <a:off x="3853462" y="38837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6" name="pt2535"/>
            <p:cNvSpPr/>
            <p:nvPr/>
          </p:nvSpPr>
          <p:spPr>
            <a:xfrm>
              <a:off x="3897592" y="38838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pt2536"/>
            <p:cNvSpPr/>
            <p:nvPr/>
          </p:nvSpPr>
          <p:spPr>
            <a:xfrm>
              <a:off x="4000857" y="38840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8" name="pt2537"/>
            <p:cNvSpPr/>
            <p:nvPr/>
          </p:nvSpPr>
          <p:spPr>
            <a:xfrm>
              <a:off x="4132531" y="38841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pt2538"/>
            <p:cNvSpPr/>
            <p:nvPr/>
          </p:nvSpPr>
          <p:spPr>
            <a:xfrm>
              <a:off x="3871929" y="38841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pt2539"/>
            <p:cNvSpPr/>
            <p:nvPr/>
          </p:nvSpPr>
          <p:spPr>
            <a:xfrm>
              <a:off x="4060174" y="38841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pt2540"/>
            <p:cNvSpPr/>
            <p:nvPr/>
          </p:nvSpPr>
          <p:spPr>
            <a:xfrm>
              <a:off x="3957130" y="38842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pt2541"/>
            <p:cNvSpPr/>
            <p:nvPr/>
          </p:nvSpPr>
          <p:spPr>
            <a:xfrm>
              <a:off x="3898048" y="38842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pt2542"/>
            <p:cNvSpPr/>
            <p:nvPr/>
          </p:nvSpPr>
          <p:spPr>
            <a:xfrm>
              <a:off x="3874826" y="38843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pt2543"/>
            <p:cNvSpPr/>
            <p:nvPr/>
          </p:nvSpPr>
          <p:spPr>
            <a:xfrm>
              <a:off x="3958729" y="38843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pt2544"/>
            <p:cNvSpPr/>
            <p:nvPr/>
          </p:nvSpPr>
          <p:spPr>
            <a:xfrm>
              <a:off x="4026193" y="38843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pt2545"/>
            <p:cNvSpPr/>
            <p:nvPr/>
          </p:nvSpPr>
          <p:spPr>
            <a:xfrm>
              <a:off x="3898704" y="38843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pt2546"/>
            <p:cNvSpPr/>
            <p:nvPr/>
          </p:nvSpPr>
          <p:spPr>
            <a:xfrm>
              <a:off x="3935240" y="38844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pt2547"/>
            <p:cNvSpPr/>
            <p:nvPr/>
          </p:nvSpPr>
          <p:spPr>
            <a:xfrm>
              <a:off x="3884487" y="38844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pt2548"/>
            <p:cNvSpPr/>
            <p:nvPr/>
          </p:nvSpPr>
          <p:spPr>
            <a:xfrm>
              <a:off x="3881517" y="38845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pt2549"/>
            <p:cNvSpPr/>
            <p:nvPr/>
          </p:nvSpPr>
          <p:spPr>
            <a:xfrm>
              <a:off x="3886777" y="38846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pt2550"/>
            <p:cNvSpPr/>
            <p:nvPr/>
          </p:nvSpPr>
          <p:spPr>
            <a:xfrm>
              <a:off x="3856720" y="38847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2" name="pt2551"/>
            <p:cNvSpPr/>
            <p:nvPr/>
          </p:nvSpPr>
          <p:spPr>
            <a:xfrm>
              <a:off x="3893426" y="38849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pt2552"/>
            <p:cNvSpPr/>
            <p:nvPr/>
          </p:nvSpPr>
          <p:spPr>
            <a:xfrm>
              <a:off x="4056446" y="38849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4" name="pt2553"/>
            <p:cNvSpPr/>
            <p:nvPr/>
          </p:nvSpPr>
          <p:spPr>
            <a:xfrm>
              <a:off x="3871105" y="38849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pt2554"/>
            <p:cNvSpPr/>
            <p:nvPr/>
          </p:nvSpPr>
          <p:spPr>
            <a:xfrm>
              <a:off x="3903796" y="38851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6" name="pt2555"/>
            <p:cNvSpPr/>
            <p:nvPr/>
          </p:nvSpPr>
          <p:spPr>
            <a:xfrm>
              <a:off x="3875766" y="38851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pt2556"/>
            <p:cNvSpPr/>
            <p:nvPr/>
          </p:nvSpPr>
          <p:spPr>
            <a:xfrm>
              <a:off x="3908855" y="38851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pt2557"/>
            <p:cNvSpPr/>
            <p:nvPr/>
          </p:nvSpPr>
          <p:spPr>
            <a:xfrm>
              <a:off x="3964270" y="38852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pt2558"/>
            <p:cNvSpPr/>
            <p:nvPr/>
          </p:nvSpPr>
          <p:spPr>
            <a:xfrm>
              <a:off x="3890498" y="38852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pt2559"/>
            <p:cNvSpPr/>
            <p:nvPr/>
          </p:nvSpPr>
          <p:spPr>
            <a:xfrm>
              <a:off x="4168448" y="38852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pt2560"/>
            <p:cNvSpPr/>
            <p:nvPr/>
          </p:nvSpPr>
          <p:spPr>
            <a:xfrm>
              <a:off x="3906279" y="38853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pt2561"/>
            <p:cNvSpPr/>
            <p:nvPr/>
          </p:nvSpPr>
          <p:spPr>
            <a:xfrm>
              <a:off x="3930910" y="38853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pt2562"/>
            <p:cNvSpPr/>
            <p:nvPr/>
          </p:nvSpPr>
          <p:spPr>
            <a:xfrm>
              <a:off x="3904309" y="38855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pt2563"/>
            <p:cNvSpPr/>
            <p:nvPr/>
          </p:nvSpPr>
          <p:spPr>
            <a:xfrm>
              <a:off x="3992687" y="38855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pt2564"/>
            <p:cNvSpPr/>
            <p:nvPr/>
          </p:nvSpPr>
          <p:spPr>
            <a:xfrm>
              <a:off x="4198126" y="38856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t2565"/>
            <p:cNvSpPr/>
            <p:nvPr/>
          </p:nvSpPr>
          <p:spPr>
            <a:xfrm>
              <a:off x="3898280" y="38856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t2566"/>
            <p:cNvSpPr/>
            <p:nvPr/>
          </p:nvSpPr>
          <p:spPr>
            <a:xfrm>
              <a:off x="3940782" y="38856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pt2567"/>
            <p:cNvSpPr/>
            <p:nvPr/>
          </p:nvSpPr>
          <p:spPr>
            <a:xfrm>
              <a:off x="3862887" y="38857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pt2568"/>
            <p:cNvSpPr/>
            <p:nvPr/>
          </p:nvSpPr>
          <p:spPr>
            <a:xfrm>
              <a:off x="3875292" y="38858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pt2569"/>
            <p:cNvSpPr/>
            <p:nvPr/>
          </p:nvSpPr>
          <p:spPr>
            <a:xfrm>
              <a:off x="3885126" y="38858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pt2570"/>
            <p:cNvSpPr/>
            <p:nvPr/>
          </p:nvSpPr>
          <p:spPr>
            <a:xfrm>
              <a:off x="4013345" y="38859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pt2571"/>
            <p:cNvSpPr/>
            <p:nvPr/>
          </p:nvSpPr>
          <p:spPr>
            <a:xfrm>
              <a:off x="3994369" y="38860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pt2572"/>
            <p:cNvSpPr/>
            <p:nvPr/>
          </p:nvSpPr>
          <p:spPr>
            <a:xfrm>
              <a:off x="3940695" y="38861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pt2573"/>
            <p:cNvSpPr/>
            <p:nvPr/>
          </p:nvSpPr>
          <p:spPr>
            <a:xfrm>
              <a:off x="3893871" y="38861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pt2574"/>
            <p:cNvSpPr/>
            <p:nvPr/>
          </p:nvSpPr>
          <p:spPr>
            <a:xfrm>
              <a:off x="3873616" y="38861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6" name="pt2575"/>
            <p:cNvSpPr/>
            <p:nvPr/>
          </p:nvSpPr>
          <p:spPr>
            <a:xfrm>
              <a:off x="3905438" y="38862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pt2576"/>
            <p:cNvSpPr/>
            <p:nvPr/>
          </p:nvSpPr>
          <p:spPr>
            <a:xfrm>
              <a:off x="3915596" y="38862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8" name="pt2577"/>
            <p:cNvSpPr/>
            <p:nvPr/>
          </p:nvSpPr>
          <p:spPr>
            <a:xfrm>
              <a:off x="3897889" y="38862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pt2578"/>
            <p:cNvSpPr/>
            <p:nvPr/>
          </p:nvSpPr>
          <p:spPr>
            <a:xfrm>
              <a:off x="4239873" y="38863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0" name="pt2579"/>
            <p:cNvSpPr/>
            <p:nvPr/>
          </p:nvSpPr>
          <p:spPr>
            <a:xfrm>
              <a:off x="3981593" y="38863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pt2580"/>
            <p:cNvSpPr/>
            <p:nvPr/>
          </p:nvSpPr>
          <p:spPr>
            <a:xfrm>
              <a:off x="3860521" y="38863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2" name="pt2581"/>
            <p:cNvSpPr/>
            <p:nvPr/>
          </p:nvSpPr>
          <p:spPr>
            <a:xfrm>
              <a:off x="4103324" y="38864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pt2582"/>
            <p:cNvSpPr/>
            <p:nvPr/>
          </p:nvSpPr>
          <p:spPr>
            <a:xfrm>
              <a:off x="3913704" y="38864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4" name="pt2583"/>
            <p:cNvSpPr/>
            <p:nvPr/>
          </p:nvSpPr>
          <p:spPr>
            <a:xfrm>
              <a:off x="3941052" y="38864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pt2584"/>
            <p:cNvSpPr/>
            <p:nvPr/>
          </p:nvSpPr>
          <p:spPr>
            <a:xfrm>
              <a:off x="4103856" y="38864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6" name="pt2585"/>
            <p:cNvSpPr/>
            <p:nvPr/>
          </p:nvSpPr>
          <p:spPr>
            <a:xfrm>
              <a:off x="3859034" y="38866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pt2586"/>
            <p:cNvSpPr/>
            <p:nvPr/>
          </p:nvSpPr>
          <p:spPr>
            <a:xfrm>
              <a:off x="3949121" y="38866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8" name="pt2587"/>
            <p:cNvSpPr/>
            <p:nvPr/>
          </p:nvSpPr>
          <p:spPr>
            <a:xfrm>
              <a:off x="3924336" y="38867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pt2588"/>
            <p:cNvSpPr/>
            <p:nvPr/>
          </p:nvSpPr>
          <p:spPr>
            <a:xfrm>
              <a:off x="3936189" y="38867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0" name="pt2589"/>
            <p:cNvSpPr/>
            <p:nvPr/>
          </p:nvSpPr>
          <p:spPr>
            <a:xfrm>
              <a:off x="4519845" y="3886803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pt2590"/>
            <p:cNvSpPr/>
            <p:nvPr/>
          </p:nvSpPr>
          <p:spPr>
            <a:xfrm>
              <a:off x="3857768" y="38868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2" name="pt2591"/>
            <p:cNvSpPr/>
            <p:nvPr/>
          </p:nvSpPr>
          <p:spPr>
            <a:xfrm>
              <a:off x="3866437" y="38869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pt2592"/>
            <p:cNvSpPr/>
            <p:nvPr/>
          </p:nvSpPr>
          <p:spPr>
            <a:xfrm>
              <a:off x="3975469" y="38869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4" name="pt2593"/>
            <p:cNvSpPr/>
            <p:nvPr/>
          </p:nvSpPr>
          <p:spPr>
            <a:xfrm>
              <a:off x="3935306" y="38870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pt2594"/>
            <p:cNvSpPr/>
            <p:nvPr/>
          </p:nvSpPr>
          <p:spPr>
            <a:xfrm>
              <a:off x="3865570" y="38870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6" name="pt2595"/>
            <p:cNvSpPr/>
            <p:nvPr/>
          </p:nvSpPr>
          <p:spPr>
            <a:xfrm>
              <a:off x="4035583" y="38871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7" name="pt2596"/>
            <p:cNvSpPr/>
            <p:nvPr/>
          </p:nvSpPr>
          <p:spPr>
            <a:xfrm>
              <a:off x="3939230" y="38872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8" name="pt2597"/>
            <p:cNvSpPr/>
            <p:nvPr/>
          </p:nvSpPr>
          <p:spPr>
            <a:xfrm>
              <a:off x="3977747" y="38873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9" name="pt2598"/>
            <p:cNvSpPr/>
            <p:nvPr/>
          </p:nvSpPr>
          <p:spPr>
            <a:xfrm>
              <a:off x="4573598" y="3887340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0" name="pt2599"/>
            <p:cNvSpPr/>
            <p:nvPr/>
          </p:nvSpPr>
          <p:spPr>
            <a:xfrm>
              <a:off x="3880819" y="38873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1" name="pt2600"/>
            <p:cNvSpPr/>
            <p:nvPr/>
          </p:nvSpPr>
          <p:spPr>
            <a:xfrm>
              <a:off x="3882994" y="38874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2" name="pt2601"/>
            <p:cNvSpPr/>
            <p:nvPr/>
          </p:nvSpPr>
          <p:spPr>
            <a:xfrm>
              <a:off x="3941710" y="38874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pt2602"/>
            <p:cNvSpPr/>
            <p:nvPr/>
          </p:nvSpPr>
          <p:spPr>
            <a:xfrm>
              <a:off x="3988349" y="38874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4" name="pt2603"/>
            <p:cNvSpPr/>
            <p:nvPr/>
          </p:nvSpPr>
          <p:spPr>
            <a:xfrm>
              <a:off x="3965620" y="38874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pt2604"/>
            <p:cNvSpPr/>
            <p:nvPr/>
          </p:nvSpPr>
          <p:spPr>
            <a:xfrm>
              <a:off x="3886183" y="38875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6" name="pt2605"/>
            <p:cNvSpPr/>
            <p:nvPr/>
          </p:nvSpPr>
          <p:spPr>
            <a:xfrm>
              <a:off x="3881977" y="38875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pt2606"/>
            <p:cNvSpPr/>
            <p:nvPr/>
          </p:nvSpPr>
          <p:spPr>
            <a:xfrm>
              <a:off x="3905236" y="38875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8" name="pt2607"/>
            <p:cNvSpPr/>
            <p:nvPr/>
          </p:nvSpPr>
          <p:spPr>
            <a:xfrm>
              <a:off x="3914850" y="38876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pt2608"/>
            <p:cNvSpPr/>
            <p:nvPr/>
          </p:nvSpPr>
          <p:spPr>
            <a:xfrm>
              <a:off x="3949382" y="38877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0" name="pt2609"/>
            <p:cNvSpPr/>
            <p:nvPr/>
          </p:nvSpPr>
          <p:spPr>
            <a:xfrm>
              <a:off x="4030151" y="38877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pt2610"/>
            <p:cNvSpPr/>
            <p:nvPr/>
          </p:nvSpPr>
          <p:spPr>
            <a:xfrm>
              <a:off x="3889973" y="38877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2" name="pt2611"/>
            <p:cNvSpPr/>
            <p:nvPr/>
          </p:nvSpPr>
          <p:spPr>
            <a:xfrm>
              <a:off x="3962362" y="38879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pt2612"/>
            <p:cNvSpPr/>
            <p:nvPr/>
          </p:nvSpPr>
          <p:spPr>
            <a:xfrm>
              <a:off x="3849100" y="38880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4" name="pt2613"/>
            <p:cNvSpPr/>
            <p:nvPr/>
          </p:nvSpPr>
          <p:spPr>
            <a:xfrm>
              <a:off x="3906358" y="38880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pt2614"/>
            <p:cNvSpPr/>
            <p:nvPr/>
          </p:nvSpPr>
          <p:spPr>
            <a:xfrm>
              <a:off x="3858737" y="38880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6" name="pt2615"/>
            <p:cNvSpPr/>
            <p:nvPr/>
          </p:nvSpPr>
          <p:spPr>
            <a:xfrm>
              <a:off x="3926360" y="38880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pt2616"/>
            <p:cNvSpPr/>
            <p:nvPr/>
          </p:nvSpPr>
          <p:spPr>
            <a:xfrm>
              <a:off x="3896974" y="38882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8" name="pt2617"/>
            <p:cNvSpPr/>
            <p:nvPr/>
          </p:nvSpPr>
          <p:spPr>
            <a:xfrm>
              <a:off x="3960791" y="38882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pt2618"/>
            <p:cNvSpPr/>
            <p:nvPr/>
          </p:nvSpPr>
          <p:spPr>
            <a:xfrm>
              <a:off x="3999172" y="38883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0" name="pt2619"/>
            <p:cNvSpPr/>
            <p:nvPr/>
          </p:nvSpPr>
          <p:spPr>
            <a:xfrm>
              <a:off x="3923414" y="38883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pt2620"/>
            <p:cNvSpPr/>
            <p:nvPr/>
          </p:nvSpPr>
          <p:spPr>
            <a:xfrm>
              <a:off x="3849184" y="38883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2" name="pt2621"/>
            <p:cNvSpPr/>
            <p:nvPr/>
          </p:nvSpPr>
          <p:spPr>
            <a:xfrm>
              <a:off x="3885124" y="38883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pt2622"/>
            <p:cNvSpPr/>
            <p:nvPr/>
          </p:nvSpPr>
          <p:spPr>
            <a:xfrm>
              <a:off x="3982756" y="38884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4" name="pt2623"/>
            <p:cNvSpPr/>
            <p:nvPr/>
          </p:nvSpPr>
          <p:spPr>
            <a:xfrm>
              <a:off x="3969790" y="38884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pt2624"/>
            <p:cNvSpPr/>
            <p:nvPr/>
          </p:nvSpPr>
          <p:spPr>
            <a:xfrm>
              <a:off x="3900112" y="38885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6" name="pt2625"/>
            <p:cNvSpPr/>
            <p:nvPr/>
          </p:nvSpPr>
          <p:spPr>
            <a:xfrm>
              <a:off x="4124851" y="38885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pt2626"/>
            <p:cNvSpPr/>
            <p:nvPr/>
          </p:nvSpPr>
          <p:spPr>
            <a:xfrm>
              <a:off x="3921394" y="38885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8" name="pt2627"/>
            <p:cNvSpPr/>
            <p:nvPr/>
          </p:nvSpPr>
          <p:spPr>
            <a:xfrm>
              <a:off x="3933663" y="38886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pt2628"/>
            <p:cNvSpPr/>
            <p:nvPr/>
          </p:nvSpPr>
          <p:spPr>
            <a:xfrm>
              <a:off x="3878170" y="38886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0" name="pt2629"/>
            <p:cNvSpPr/>
            <p:nvPr/>
          </p:nvSpPr>
          <p:spPr>
            <a:xfrm>
              <a:off x="3848643" y="38887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pt2630"/>
            <p:cNvSpPr/>
            <p:nvPr/>
          </p:nvSpPr>
          <p:spPr>
            <a:xfrm>
              <a:off x="3959711" y="38887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2" name="pt2631"/>
            <p:cNvSpPr/>
            <p:nvPr/>
          </p:nvSpPr>
          <p:spPr>
            <a:xfrm>
              <a:off x="3903083" y="38888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pt2632"/>
            <p:cNvSpPr/>
            <p:nvPr/>
          </p:nvSpPr>
          <p:spPr>
            <a:xfrm>
              <a:off x="3869847" y="38889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4" name="pt2633"/>
            <p:cNvSpPr/>
            <p:nvPr/>
          </p:nvSpPr>
          <p:spPr>
            <a:xfrm>
              <a:off x="3970885" y="38889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pt2634"/>
            <p:cNvSpPr/>
            <p:nvPr/>
          </p:nvSpPr>
          <p:spPr>
            <a:xfrm>
              <a:off x="3872191" y="38889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6" name="pt2635"/>
            <p:cNvSpPr/>
            <p:nvPr/>
          </p:nvSpPr>
          <p:spPr>
            <a:xfrm>
              <a:off x="3935308" y="38890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pt2636"/>
            <p:cNvSpPr/>
            <p:nvPr/>
          </p:nvSpPr>
          <p:spPr>
            <a:xfrm>
              <a:off x="3938857" y="38891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8" name="pt2637"/>
            <p:cNvSpPr/>
            <p:nvPr/>
          </p:nvSpPr>
          <p:spPr>
            <a:xfrm>
              <a:off x="3893453" y="38893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pt2638"/>
            <p:cNvSpPr/>
            <p:nvPr/>
          </p:nvSpPr>
          <p:spPr>
            <a:xfrm>
              <a:off x="4058215" y="38893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0" name="pt2639"/>
            <p:cNvSpPr/>
            <p:nvPr/>
          </p:nvSpPr>
          <p:spPr>
            <a:xfrm>
              <a:off x="3979650" y="38893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pt2640"/>
            <p:cNvSpPr/>
            <p:nvPr/>
          </p:nvSpPr>
          <p:spPr>
            <a:xfrm>
              <a:off x="3876697" y="38894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2" name="pt2641"/>
            <p:cNvSpPr/>
            <p:nvPr/>
          </p:nvSpPr>
          <p:spPr>
            <a:xfrm>
              <a:off x="3905222" y="38895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pt2642"/>
            <p:cNvSpPr/>
            <p:nvPr/>
          </p:nvSpPr>
          <p:spPr>
            <a:xfrm>
              <a:off x="3907316" y="38895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4" name="pt2643"/>
            <p:cNvSpPr/>
            <p:nvPr/>
          </p:nvSpPr>
          <p:spPr>
            <a:xfrm>
              <a:off x="3982048" y="38895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pt2644"/>
            <p:cNvSpPr/>
            <p:nvPr/>
          </p:nvSpPr>
          <p:spPr>
            <a:xfrm>
              <a:off x="3958121" y="38895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6" name="pt2645"/>
            <p:cNvSpPr/>
            <p:nvPr/>
          </p:nvSpPr>
          <p:spPr>
            <a:xfrm>
              <a:off x="3852063" y="38895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pt2646"/>
            <p:cNvSpPr/>
            <p:nvPr/>
          </p:nvSpPr>
          <p:spPr>
            <a:xfrm>
              <a:off x="4052308" y="38896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8" name="pt2647"/>
            <p:cNvSpPr/>
            <p:nvPr/>
          </p:nvSpPr>
          <p:spPr>
            <a:xfrm>
              <a:off x="3948832" y="38896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pt2648"/>
            <p:cNvSpPr/>
            <p:nvPr/>
          </p:nvSpPr>
          <p:spPr>
            <a:xfrm>
              <a:off x="4034199" y="38896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0" name="pt2649"/>
            <p:cNvSpPr/>
            <p:nvPr/>
          </p:nvSpPr>
          <p:spPr>
            <a:xfrm>
              <a:off x="3878498" y="38898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pt2650"/>
            <p:cNvSpPr/>
            <p:nvPr/>
          </p:nvSpPr>
          <p:spPr>
            <a:xfrm>
              <a:off x="3919242" y="38898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2" name="pt2651"/>
            <p:cNvSpPr/>
            <p:nvPr/>
          </p:nvSpPr>
          <p:spPr>
            <a:xfrm>
              <a:off x="3903242" y="38898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pt2652"/>
            <p:cNvSpPr/>
            <p:nvPr/>
          </p:nvSpPr>
          <p:spPr>
            <a:xfrm>
              <a:off x="4493520" y="3889994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4" name="pt2653"/>
            <p:cNvSpPr/>
            <p:nvPr/>
          </p:nvSpPr>
          <p:spPr>
            <a:xfrm>
              <a:off x="4010373" y="38899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pt2654"/>
            <p:cNvSpPr/>
            <p:nvPr/>
          </p:nvSpPr>
          <p:spPr>
            <a:xfrm>
              <a:off x="3921928" y="38900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6" name="pt2655"/>
            <p:cNvSpPr/>
            <p:nvPr/>
          </p:nvSpPr>
          <p:spPr>
            <a:xfrm>
              <a:off x="4291883" y="38901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pt2656"/>
            <p:cNvSpPr/>
            <p:nvPr/>
          </p:nvSpPr>
          <p:spPr>
            <a:xfrm>
              <a:off x="4235273" y="38901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8" name="pt2657"/>
            <p:cNvSpPr/>
            <p:nvPr/>
          </p:nvSpPr>
          <p:spPr>
            <a:xfrm>
              <a:off x="3903239" y="38902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pt2658"/>
            <p:cNvSpPr/>
            <p:nvPr/>
          </p:nvSpPr>
          <p:spPr>
            <a:xfrm>
              <a:off x="3860884" y="38902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0" name="pt2659"/>
            <p:cNvSpPr/>
            <p:nvPr/>
          </p:nvSpPr>
          <p:spPr>
            <a:xfrm>
              <a:off x="3918096" y="38903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pt2660"/>
            <p:cNvSpPr/>
            <p:nvPr/>
          </p:nvSpPr>
          <p:spPr>
            <a:xfrm>
              <a:off x="3900492" y="38903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2" name="pt2661"/>
            <p:cNvSpPr/>
            <p:nvPr/>
          </p:nvSpPr>
          <p:spPr>
            <a:xfrm>
              <a:off x="3876019" y="38904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pt2662"/>
            <p:cNvSpPr/>
            <p:nvPr/>
          </p:nvSpPr>
          <p:spPr>
            <a:xfrm>
              <a:off x="3869274" y="38904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4" name="pt2663"/>
            <p:cNvSpPr/>
            <p:nvPr/>
          </p:nvSpPr>
          <p:spPr>
            <a:xfrm>
              <a:off x="3868210" y="38904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pt2664"/>
            <p:cNvSpPr/>
            <p:nvPr/>
          </p:nvSpPr>
          <p:spPr>
            <a:xfrm>
              <a:off x="4140781" y="38906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6" name="pt2665"/>
            <p:cNvSpPr/>
            <p:nvPr/>
          </p:nvSpPr>
          <p:spPr>
            <a:xfrm>
              <a:off x="4083369" y="38907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pt2666"/>
            <p:cNvSpPr/>
            <p:nvPr/>
          </p:nvSpPr>
          <p:spPr>
            <a:xfrm>
              <a:off x="3881674" y="38908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8" name="pt2667"/>
            <p:cNvSpPr/>
            <p:nvPr/>
          </p:nvSpPr>
          <p:spPr>
            <a:xfrm>
              <a:off x="3865076" y="38910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pt2668"/>
            <p:cNvSpPr/>
            <p:nvPr/>
          </p:nvSpPr>
          <p:spPr>
            <a:xfrm>
              <a:off x="3872247" y="38910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0" name="pt2669"/>
            <p:cNvSpPr/>
            <p:nvPr/>
          </p:nvSpPr>
          <p:spPr>
            <a:xfrm>
              <a:off x="3887734" y="38911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pt2670"/>
            <p:cNvSpPr/>
            <p:nvPr/>
          </p:nvSpPr>
          <p:spPr>
            <a:xfrm>
              <a:off x="3881561" y="38911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2" name="pt2671"/>
            <p:cNvSpPr/>
            <p:nvPr/>
          </p:nvSpPr>
          <p:spPr>
            <a:xfrm>
              <a:off x="4028654" y="38912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pt2672"/>
            <p:cNvSpPr/>
            <p:nvPr/>
          </p:nvSpPr>
          <p:spPr>
            <a:xfrm>
              <a:off x="3884211" y="38912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4" name="pt2673"/>
            <p:cNvSpPr/>
            <p:nvPr/>
          </p:nvSpPr>
          <p:spPr>
            <a:xfrm>
              <a:off x="3931253" y="38913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pt2674"/>
            <p:cNvSpPr/>
            <p:nvPr/>
          </p:nvSpPr>
          <p:spPr>
            <a:xfrm>
              <a:off x="4028093" y="38914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6" name="pt2675"/>
            <p:cNvSpPr/>
            <p:nvPr/>
          </p:nvSpPr>
          <p:spPr>
            <a:xfrm>
              <a:off x="3854092" y="38914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7" name="pt2676"/>
            <p:cNvSpPr/>
            <p:nvPr/>
          </p:nvSpPr>
          <p:spPr>
            <a:xfrm>
              <a:off x="3911461" y="38915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8" name="pt2677"/>
            <p:cNvSpPr/>
            <p:nvPr/>
          </p:nvSpPr>
          <p:spPr>
            <a:xfrm>
              <a:off x="3891925" y="38915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pt2678"/>
            <p:cNvSpPr/>
            <p:nvPr/>
          </p:nvSpPr>
          <p:spPr>
            <a:xfrm>
              <a:off x="3928811" y="38916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0" name="pt2679"/>
            <p:cNvSpPr/>
            <p:nvPr/>
          </p:nvSpPr>
          <p:spPr>
            <a:xfrm>
              <a:off x="3866883" y="38916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pt2680"/>
            <p:cNvSpPr/>
            <p:nvPr/>
          </p:nvSpPr>
          <p:spPr>
            <a:xfrm>
              <a:off x="3892536" y="38917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2" name="pt2681"/>
            <p:cNvSpPr/>
            <p:nvPr/>
          </p:nvSpPr>
          <p:spPr>
            <a:xfrm>
              <a:off x="4017383" y="38917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3" name="pt2682"/>
            <p:cNvSpPr/>
            <p:nvPr/>
          </p:nvSpPr>
          <p:spPr>
            <a:xfrm>
              <a:off x="3880394" y="38917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4" name="pt2683"/>
            <p:cNvSpPr/>
            <p:nvPr/>
          </p:nvSpPr>
          <p:spPr>
            <a:xfrm>
              <a:off x="3957491" y="38917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5" name="pt2684"/>
            <p:cNvSpPr/>
            <p:nvPr/>
          </p:nvSpPr>
          <p:spPr>
            <a:xfrm>
              <a:off x="3869811" y="38918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6" name="pt2685"/>
            <p:cNvSpPr/>
            <p:nvPr/>
          </p:nvSpPr>
          <p:spPr>
            <a:xfrm>
              <a:off x="4154455" y="38918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7" name="pt2686"/>
            <p:cNvSpPr/>
            <p:nvPr/>
          </p:nvSpPr>
          <p:spPr>
            <a:xfrm>
              <a:off x="4173828" y="38919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8" name="pt2687"/>
            <p:cNvSpPr/>
            <p:nvPr/>
          </p:nvSpPr>
          <p:spPr>
            <a:xfrm>
              <a:off x="3922002" y="38920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9" name="pt2688"/>
            <p:cNvSpPr/>
            <p:nvPr/>
          </p:nvSpPr>
          <p:spPr>
            <a:xfrm>
              <a:off x="3864627" y="38920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0" name="pt2689"/>
            <p:cNvSpPr/>
            <p:nvPr/>
          </p:nvSpPr>
          <p:spPr>
            <a:xfrm>
              <a:off x="4132608" y="38920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1" name="pt2690"/>
            <p:cNvSpPr/>
            <p:nvPr/>
          </p:nvSpPr>
          <p:spPr>
            <a:xfrm>
              <a:off x="3980534" y="38920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2" name="pt2691"/>
            <p:cNvSpPr/>
            <p:nvPr/>
          </p:nvSpPr>
          <p:spPr>
            <a:xfrm>
              <a:off x="3896372" y="38922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3" name="pt2692"/>
            <p:cNvSpPr/>
            <p:nvPr/>
          </p:nvSpPr>
          <p:spPr>
            <a:xfrm>
              <a:off x="3868316" y="38922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4" name="pt2693"/>
            <p:cNvSpPr/>
            <p:nvPr/>
          </p:nvSpPr>
          <p:spPr>
            <a:xfrm>
              <a:off x="3858868" y="38923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5" name="pt2694"/>
            <p:cNvSpPr/>
            <p:nvPr/>
          </p:nvSpPr>
          <p:spPr>
            <a:xfrm>
              <a:off x="4190050" y="38923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6" name="pt2695"/>
            <p:cNvSpPr/>
            <p:nvPr/>
          </p:nvSpPr>
          <p:spPr>
            <a:xfrm>
              <a:off x="3934641" y="38924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7" name="pt2696"/>
            <p:cNvSpPr/>
            <p:nvPr/>
          </p:nvSpPr>
          <p:spPr>
            <a:xfrm>
              <a:off x="3856644" y="38925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8" name="pt2697"/>
            <p:cNvSpPr/>
            <p:nvPr/>
          </p:nvSpPr>
          <p:spPr>
            <a:xfrm>
              <a:off x="3998621" y="38925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9" name="pt2698"/>
            <p:cNvSpPr/>
            <p:nvPr/>
          </p:nvSpPr>
          <p:spPr>
            <a:xfrm>
              <a:off x="3850779" y="38926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0" name="pt2699"/>
            <p:cNvSpPr/>
            <p:nvPr/>
          </p:nvSpPr>
          <p:spPr>
            <a:xfrm>
              <a:off x="3968188" y="38926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1" name="pt2700"/>
            <p:cNvSpPr/>
            <p:nvPr/>
          </p:nvSpPr>
          <p:spPr>
            <a:xfrm>
              <a:off x="3871613" y="38926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2" name="pt2701"/>
            <p:cNvSpPr/>
            <p:nvPr/>
          </p:nvSpPr>
          <p:spPr>
            <a:xfrm>
              <a:off x="3960689" y="38926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3" name="pt2702"/>
            <p:cNvSpPr/>
            <p:nvPr/>
          </p:nvSpPr>
          <p:spPr>
            <a:xfrm>
              <a:off x="3877763" y="38926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4" name="pt2703"/>
            <p:cNvSpPr/>
            <p:nvPr/>
          </p:nvSpPr>
          <p:spPr>
            <a:xfrm>
              <a:off x="3994853" y="38927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5" name="pt2704"/>
            <p:cNvSpPr/>
            <p:nvPr/>
          </p:nvSpPr>
          <p:spPr>
            <a:xfrm>
              <a:off x="3907073" y="38927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6" name="pt2705"/>
            <p:cNvSpPr/>
            <p:nvPr/>
          </p:nvSpPr>
          <p:spPr>
            <a:xfrm>
              <a:off x="3876409" y="38927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7" name="pt2706"/>
            <p:cNvSpPr/>
            <p:nvPr/>
          </p:nvSpPr>
          <p:spPr>
            <a:xfrm>
              <a:off x="3907397" y="38927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8" name="pt2707"/>
            <p:cNvSpPr/>
            <p:nvPr/>
          </p:nvSpPr>
          <p:spPr>
            <a:xfrm>
              <a:off x="3962829" y="38928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9" name="pt2708"/>
            <p:cNvSpPr/>
            <p:nvPr/>
          </p:nvSpPr>
          <p:spPr>
            <a:xfrm>
              <a:off x="3979676" y="38928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0" name="pt2709"/>
            <p:cNvSpPr/>
            <p:nvPr/>
          </p:nvSpPr>
          <p:spPr>
            <a:xfrm>
              <a:off x="3954037" y="38929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1" name="pt2710"/>
            <p:cNvSpPr/>
            <p:nvPr/>
          </p:nvSpPr>
          <p:spPr>
            <a:xfrm>
              <a:off x="3866135" y="38929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2" name="pt2711"/>
            <p:cNvSpPr/>
            <p:nvPr/>
          </p:nvSpPr>
          <p:spPr>
            <a:xfrm>
              <a:off x="3861684" y="38930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3" name="pt2712"/>
            <p:cNvSpPr/>
            <p:nvPr/>
          </p:nvSpPr>
          <p:spPr>
            <a:xfrm>
              <a:off x="3878389" y="38930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4" name="pt2713"/>
            <p:cNvSpPr/>
            <p:nvPr/>
          </p:nvSpPr>
          <p:spPr>
            <a:xfrm>
              <a:off x="3908299" y="38931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5" name="pt2714"/>
            <p:cNvSpPr/>
            <p:nvPr/>
          </p:nvSpPr>
          <p:spPr>
            <a:xfrm>
              <a:off x="3895546" y="38932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6" name="pt2715"/>
            <p:cNvSpPr/>
            <p:nvPr/>
          </p:nvSpPr>
          <p:spPr>
            <a:xfrm>
              <a:off x="3958552" y="38933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7" name="pt2716"/>
            <p:cNvSpPr/>
            <p:nvPr/>
          </p:nvSpPr>
          <p:spPr>
            <a:xfrm>
              <a:off x="3896795" y="38933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8" name="pt2717"/>
            <p:cNvSpPr/>
            <p:nvPr/>
          </p:nvSpPr>
          <p:spPr>
            <a:xfrm>
              <a:off x="3949276" y="38933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9" name="pt2718"/>
            <p:cNvSpPr/>
            <p:nvPr/>
          </p:nvSpPr>
          <p:spPr>
            <a:xfrm>
              <a:off x="3928121" y="38933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0" name="pt2719"/>
            <p:cNvSpPr/>
            <p:nvPr/>
          </p:nvSpPr>
          <p:spPr>
            <a:xfrm>
              <a:off x="3869770" y="38934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1" name="pt2720"/>
            <p:cNvSpPr/>
            <p:nvPr/>
          </p:nvSpPr>
          <p:spPr>
            <a:xfrm>
              <a:off x="3907557" y="38934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2" name="pt2721"/>
            <p:cNvSpPr/>
            <p:nvPr/>
          </p:nvSpPr>
          <p:spPr>
            <a:xfrm>
              <a:off x="4125001" y="38934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3" name="pt2722"/>
            <p:cNvSpPr/>
            <p:nvPr/>
          </p:nvSpPr>
          <p:spPr>
            <a:xfrm>
              <a:off x="3932652" y="38935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4" name="pt2723"/>
            <p:cNvSpPr/>
            <p:nvPr/>
          </p:nvSpPr>
          <p:spPr>
            <a:xfrm>
              <a:off x="3946191" y="38935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5" name="pt2724"/>
            <p:cNvSpPr/>
            <p:nvPr/>
          </p:nvSpPr>
          <p:spPr>
            <a:xfrm>
              <a:off x="4428170" y="3893653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6" name="pt2725"/>
            <p:cNvSpPr/>
            <p:nvPr/>
          </p:nvSpPr>
          <p:spPr>
            <a:xfrm>
              <a:off x="3897922" y="38937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7" name="pt2726"/>
            <p:cNvSpPr/>
            <p:nvPr/>
          </p:nvSpPr>
          <p:spPr>
            <a:xfrm>
              <a:off x="4072735" y="38937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8" name="pt2727"/>
            <p:cNvSpPr/>
            <p:nvPr/>
          </p:nvSpPr>
          <p:spPr>
            <a:xfrm>
              <a:off x="3940444" y="38938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9" name="pt2728"/>
            <p:cNvSpPr/>
            <p:nvPr/>
          </p:nvSpPr>
          <p:spPr>
            <a:xfrm>
              <a:off x="3950512" y="38938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0" name="pt2729"/>
            <p:cNvSpPr/>
            <p:nvPr/>
          </p:nvSpPr>
          <p:spPr>
            <a:xfrm>
              <a:off x="3886287" y="38938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1" name="pt2730"/>
            <p:cNvSpPr/>
            <p:nvPr/>
          </p:nvSpPr>
          <p:spPr>
            <a:xfrm>
              <a:off x="3893975" y="38940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2" name="pt2731"/>
            <p:cNvSpPr/>
            <p:nvPr/>
          </p:nvSpPr>
          <p:spPr>
            <a:xfrm>
              <a:off x="3885434" y="38940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3" name="pt2732"/>
            <p:cNvSpPr/>
            <p:nvPr/>
          </p:nvSpPr>
          <p:spPr>
            <a:xfrm>
              <a:off x="3971109" y="38940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4" name="pt2733"/>
            <p:cNvSpPr/>
            <p:nvPr/>
          </p:nvSpPr>
          <p:spPr>
            <a:xfrm>
              <a:off x="4195658" y="38941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5" name="pt2734"/>
            <p:cNvSpPr/>
            <p:nvPr/>
          </p:nvSpPr>
          <p:spPr>
            <a:xfrm>
              <a:off x="3973845" y="38942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6" name="pt2735"/>
            <p:cNvSpPr/>
            <p:nvPr/>
          </p:nvSpPr>
          <p:spPr>
            <a:xfrm>
              <a:off x="4033840" y="38942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7" name="pt2736"/>
            <p:cNvSpPr/>
            <p:nvPr/>
          </p:nvSpPr>
          <p:spPr>
            <a:xfrm>
              <a:off x="4114351" y="38943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8" name="pt2737"/>
            <p:cNvSpPr/>
            <p:nvPr/>
          </p:nvSpPr>
          <p:spPr>
            <a:xfrm>
              <a:off x="4314117" y="38943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9" name="pt2738"/>
            <p:cNvSpPr/>
            <p:nvPr/>
          </p:nvSpPr>
          <p:spPr>
            <a:xfrm>
              <a:off x="4050209" y="38943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0" name="pt2739"/>
            <p:cNvSpPr/>
            <p:nvPr/>
          </p:nvSpPr>
          <p:spPr>
            <a:xfrm>
              <a:off x="3867001" y="38943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1" name="pt2740"/>
            <p:cNvSpPr/>
            <p:nvPr/>
          </p:nvSpPr>
          <p:spPr>
            <a:xfrm>
              <a:off x="3974922" y="38943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2" name="pt2741"/>
            <p:cNvSpPr/>
            <p:nvPr/>
          </p:nvSpPr>
          <p:spPr>
            <a:xfrm>
              <a:off x="4009071" y="38943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3" name="pt2742"/>
            <p:cNvSpPr/>
            <p:nvPr/>
          </p:nvSpPr>
          <p:spPr>
            <a:xfrm>
              <a:off x="4039922" y="38944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4" name="pt2743"/>
            <p:cNvSpPr/>
            <p:nvPr/>
          </p:nvSpPr>
          <p:spPr>
            <a:xfrm>
              <a:off x="3922247" y="38944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5" name="pt2744"/>
            <p:cNvSpPr/>
            <p:nvPr/>
          </p:nvSpPr>
          <p:spPr>
            <a:xfrm>
              <a:off x="3861989" y="38944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6" name="pt2745"/>
            <p:cNvSpPr/>
            <p:nvPr/>
          </p:nvSpPr>
          <p:spPr>
            <a:xfrm>
              <a:off x="3861300" y="38944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7" name="pt2746"/>
            <p:cNvSpPr/>
            <p:nvPr/>
          </p:nvSpPr>
          <p:spPr>
            <a:xfrm>
              <a:off x="3865562" y="38945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8" name="pt2747"/>
            <p:cNvSpPr/>
            <p:nvPr/>
          </p:nvSpPr>
          <p:spPr>
            <a:xfrm>
              <a:off x="3863282" y="38946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9" name="pt2748"/>
            <p:cNvSpPr/>
            <p:nvPr/>
          </p:nvSpPr>
          <p:spPr>
            <a:xfrm>
              <a:off x="3883719" y="38946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0" name="pt2749"/>
            <p:cNvSpPr/>
            <p:nvPr/>
          </p:nvSpPr>
          <p:spPr>
            <a:xfrm>
              <a:off x="3951407" y="38947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1" name="pt2750"/>
            <p:cNvSpPr/>
            <p:nvPr/>
          </p:nvSpPr>
          <p:spPr>
            <a:xfrm>
              <a:off x="3894920" y="38948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2" name="pt2751"/>
            <p:cNvSpPr/>
            <p:nvPr/>
          </p:nvSpPr>
          <p:spPr>
            <a:xfrm>
              <a:off x="3914473" y="38948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3" name="pt2752"/>
            <p:cNvSpPr/>
            <p:nvPr/>
          </p:nvSpPr>
          <p:spPr>
            <a:xfrm>
              <a:off x="4214625" y="38949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4" name="pt2753"/>
            <p:cNvSpPr/>
            <p:nvPr/>
          </p:nvSpPr>
          <p:spPr>
            <a:xfrm>
              <a:off x="3896161" y="38951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5" name="pt2754"/>
            <p:cNvSpPr/>
            <p:nvPr/>
          </p:nvSpPr>
          <p:spPr>
            <a:xfrm>
              <a:off x="3882462" y="38951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6" name="pt2755"/>
            <p:cNvSpPr/>
            <p:nvPr/>
          </p:nvSpPr>
          <p:spPr>
            <a:xfrm>
              <a:off x="4036563" y="38951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7" name="pt2756"/>
            <p:cNvSpPr/>
            <p:nvPr/>
          </p:nvSpPr>
          <p:spPr>
            <a:xfrm>
              <a:off x="3905168" y="38952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8" name="pt2757"/>
            <p:cNvSpPr/>
            <p:nvPr/>
          </p:nvSpPr>
          <p:spPr>
            <a:xfrm>
              <a:off x="3891432" y="38952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9" name="pt2758"/>
            <p:cNvSpPr/>
            <p:nvPr/>
          </p:nvSpPr>
          <p:spPr>
            <a:xfrm>
              <a:off x="3915347" y="38952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0" name="pt2759"/>
            <p:cNvSpPr/>
            <p:nvPr/>
          </p:nvSpPr>
          <p:spPr>
            <a:xfrm>
              <a:off x="3939849" y="38952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1" name="pt2760"/>
            <p:cNvSpPr/>
            <p:nvPr/>
          </p:nvSpPr>
          <p:spPr>
            <a:xfrm>
              <a:off x="3855607" y="38953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2" name="pt2761"/>
            <p:cNvSpPr/>
            <p:nvPr/>
          </p:nvSpPr>
          <p:spPr>
            <a:xfrm>
              <a:off x="3895563" y="38955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3" name="pt2762"/>
            <p:cNvSpPr/>
            <p:nvPr/>
          </p:nvSpPr>
          <p:spPr>
            <a:xfrm>
              <a:off x="3913893" y="38955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4" name="pt2763"/>
            <p:cNvSpPr/>
            <p:nvPr/>
          </p:nvSpPr>
          <p:spPr>
            <a:xfrm>
              <a:off x="3864753" y="38956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5" name="pt2764"/>
            <p:cNvSpPr/>
            <p:nvPr/>
          </p:nvSpPr>
          <p:spPr>
            <a:xfrm>
              <a:off x="3872594" y="38956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6" name="pt2765"/>
            <p:cNvSpPr/>
            <p:nvPr/>
          </p:nvSpPr>
          <p:spPr>
            <a:xfrm>
              <a:off x="3880523" y="38956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7" name="pt2766"/>
            <p:cNvSpPr/>
            <p:nvPr/>
          </p:nvSpPr>
          <p:spPr>
            <a:xfrm>
              <a:off x="3858749" y="38957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8" name="pt2767"/>
            <p:cNvSpPr/>
            <p:nvPr/>
          </p:nvSpPr>
          <p:spPr>
            <a:xfrm>
              <a:off x="3893547" y="38957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9" name="pt2768"/>
            <p:cNvSpPr/>
            <p:nvPr/>
          </p:nvSpPr>
          <p:spPr>
            <a:xfrm>
              <a:off x="3955565" y="38959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0" name="pt2769"/>
            <p:cNvSpPr/>
            <p:nvPr/>
          </p:nvSpPr>
          <p:spPr>
            <a:xfrm>
              <a:off x="3906160" y="38960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1" name="pt2770"/>
            <p:cNvSpPr/>
            <p:nvPr/>
          </p:nvSpPr>
          <p:spPr>
            <a:xfrm>
              <a:off x="3878053" y="38960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2" name="pt2771"/>
            <p:cNvSpPr/>
            <p:nvPr/>
          </p:nvSpPr>
          <p:spPr>
            <a:xfrm>
              <a:off x="3885332" y="38960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3" name="pt2772"/>
            <p:cNvSpPr/>
            <p:nvPr/>
          </p:nvSpPr>
          <p:spPr>
            <a:xfrm>
              <a:off x="4040388" y="38960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4" name="pt2773"/>
            <p:cNvSpPr/>
            <p:nvPr/>
          </p:nvSpPr>
          <p:spPr>
            <a:xfrm>
              <a:off x="3891791" y="38960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5" name="pt2774"/>
            <p:cNvSpPr/>
            <p:nvPr/>
          </p:nvSpPr>
          <p:spPr>
            <a:xfrm>
              <a:off x="3944848" y="38963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6" name="pt2775"/>
            <p:cNvSpPr/>
            <p:nvPr/>
          </p:nvSpPr>
          <p:spPr>
            <a:xfrm>
              <a:off x="3903441" y="38964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7" name="pt2776"/>
            <p:cNvSpPr/>
            <p:nvPr/>
          </p:nvSpPr>
          <p:spPr>
            <a:xfrm>
              <a:off x="4074917" y="38964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8" name="pt2777"/>
            <p:cNvSpPr/>
            <p:nvPr/>
          </p:nvSpPr>
          <p:spPr>
            <a:xfrm>
              <a:off x="4198014" y="38966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9" name="pt2778"/>
            <p:cNvSpPr/>
            <p:nvPr/>
          </p:nvSpPr>
          <p:spPr>
            <a:xfrm>
              <a:off x="3946274" y="38966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0" name="pt2779"/>
            <p:cNvSpPr/>
            <p:nvPr/>
          </p:nvSpPr>
          <p:spPr>
            <a:xfrm>
              <a:off x="3887489" y="38966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1" name="pt2780"/>
            <p:cNvSpPr/>
            <p:nvPr/>
          </p:nvSpPr>
          <p:spPr>
            <a:xfrm>
              <a:off x="4068998" y="38967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2" name="pt2781"/>
            <p:cNvSpPr/>
            <p:nvPr/>
          </p:nvSpPr>
          <p:spPr>
            <a:xfrm>
              <a:off x="3896505" y="38967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3" name="pt2782"/>
            <p:cNvSpPr/>
            <p:nvPr/>
          </p:nvSpPr>
          <p:spPr>
            <a:xfrm>
              <a:off x="4069757" y="38967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4" name="pt2783"/>
            <p:cNvSpPr/>
            <p:nvPr/>
          </p:nvSpPr>
          <p:spPr>
            <a:xfrm>
              <a:off x="3884905" y="38968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5" name="pt2784"/>
            <p:cNvSpPr/>
            <p:nvPr/>
          </p:nvSpPr>
          <p:spPr>
            <a:xfrm>
              <a:off x="3878291" y="38968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6" name="pt2785"/>
            <p:cNvSpPr/>
            <p:nvPr/>
          </p:nvSpPr>
          <p:spPr>
            <a:xfrm>
              <a:off x="4183427" y="38968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7" name="pt2786"/>
            <p:cNvSpPr/>
            <p:nvPr/>
          </p:nvSpPr>
          <p:spPr>
            <a:xfrm>
              <a:off x="3895189" y="38968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8" name="pt2787"/>
            <p:cNvSpPr/>
            <p:nvPr/>
          </p:nvSpPr>
          <p:spPr>
            <a:xfrm>
              <a:off x="3903584" y="38969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9" name="pt2788"/>
            <p:cNvSpPr/>
            <p:nvPr/>
          </p:nvSpPr>
          <p:spPr>
            <a:xfrm>
              <a:off x="4215894" y="38970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0" name="pt2789"/>
            <p:cNvSpPr/>
            <p:nvPr/>
          </p:nvSpPr>
          <p:spPr>
            <a:xfrm>
              <a:off x="3872991" y="38971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1" name="pt2790"/>
            <p:cNvSpPr/>
            <p:nvPr/>
          </p:nvSpPr>
          <p:spPr>
            <a:xfrm>
              <a:off x="3910535" y="38972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2" name="pt2791"/>
            <p:cNvSpPr/>
            <p:nvPr/>
          </p:nvSpPr>
          <p:spPr>
            <a:xfrm>
              <a:off x="4109594" y="38972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3" name="pt2792"/>
            <p:cNvSpPr/>
            <p:nvPr/>
          </p:nvSpPr>
          <p:spPr>
            <a:xfrm>
              <a:off x="4011371" y="38972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4" name="pt2793"/>
            <p:cNvSpPr/>
            <p:nvPr/>
          </p:nvSpPr>
          <p:spPr>
            <a:xfrm>
              <a:off x="3917488" y="38973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5" name="pt2794"/>
            <p:cNvSpPr/>
            <p:nvPr/>
          </p:nvSpPr>
          <p:spPr>
            <a:xfrm>
              <a:off x="3913521" y="38973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6" name="pt2795"/>
            <p:cNvSpPr/>
            <p:nvPr/>
          </p:nvSpPr>
          <p:spPr>
            <a:xfrm>
              <a:off x="3907536" y="38973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7" name="pt2796"/>
            <p:cNvSpPr/>
            <p:nvPr/>
          </p:nvSpPr>
          <p:spPr>
            <a:xfrm>
              <a:off x="3961212" y="38974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8" name="pt2797"/>
            <p:cNvSpPr/>
            <p:nvPr/>
          </p:nvSpPr>
          <p:spPr>
            <a:xfrm>
              <a:off x="5038537" y="3897613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9" name="pt2798"/>
            <p:cNvSpPr/>
            <p:nvPr/>
          </p:nvSpPr>
          <p:spPr>
            <a:xfrm>
              <a:off x="3945678" y="38976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0" name="pt2799"/>
            <p:cNvSpPr/>
            <p:nvPr/>
          </p:nvSpPr>
          <p:spPr>
            <a:xfrm>
              <a:off x="3931218" y="38977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1" name="pt2800"/>
            <p:cNvSpPr/>
            <p:nvPr/>
          </p:nvSpPr>
          <p:spPr>
            <a:xfrm>
              <a:off x="4283392" y="38977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2" name="pt2801"/>
            <p:cNvSpPr/>
            <p:nvPr/>
          </p:nvSpPr>
          <p:spPr>
            <a:xfrm>
              <a:off x="5174971" y="3897748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3" name="pt2802"/>
            <p:cNvSpPr/>
            <p:nvPr/>
          </p:nvSpPr>
          <p:spPr>
            <a:xfrm>
              <a:off x="3918967" y="38977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4" name="pt2803"/>
            <p:cNvSpPr/>
            <p:nvPr/>
          </p:nvSpPr>
          <p:spPr>
            <a:xfrm>
              <a:off x="3886152" y="38977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5" name="pt2804"/>
            <p:cNvSpPr/>
            <p:nvPr/>
          </p:nvSpPr>
          <p:spPr>
            <a:xfrm>
              <a:off x="3916779" y="38978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6" name="pt2805"/>
            <p:cNvSpPr/>
            <p:nvPr/>
          </p:nvSpPr>
          <p:spPr>
            <a:xfrm>
              <a:off x="3959644" y="38979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7" name="pt2806"/>
            <p:cNvSpPr/>
            <p:nvPr/>
          </p:nvSpPr>
          <p:spPr>
            <a:xfrm>
              <a:off x="3859314" y="38980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8" name="pt2807"/>
            <p:cNvSpPr/>
            <p:nvPr/>
          </p:nvSpPr>
          <p:spPr>
            <a:xfrm>
              <a:off x="3892653" y="38983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9" name="pt2808"/>
            <p:cNvSpPr/>
            <p:nvPr/>
          </p:nvSpPr>
          <p:spPr>
            <a:xfrm>
              <a:off x="3977544" y="38983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0" name="pt2809"/>
            <p:cNvSpPr/>
            <p:nvPr/>
          </p:nvSpPr>
          <p:spPr>
            <a:xfrm>
              <a:off x="4048701" y="38984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1" name="pt2810"/>
            <p:cNvSpPr/>
            <p:nvPr/>
          </p:nvSpPr>
          <p:spPr>
            <a:xfrm>
              <a:off x="4989493" y="3898530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2" name="pt2811"/>
            <p:cNvSpPr/>
            <p:nvPr/>
          </p:nvSpPr>
          <p:spPr>
            <a:xfrm>
              <a:off x="4138460" y="38986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3" name="pt2812"/>
            <p:cNvSpPr/>
            <p:nvPr/>
          </p:nvSpPr>
          <p:spPr>
            <a:xfrm>
              <a:off x="4136641" y="38986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4" name="pt2813"/>
            <p:cNvSpPr/>
            <p:nvPr/>
          </p:nvSpPr>
          <p:spPr>
            <a:xfrm>
              <a:off x="3945530" y="38987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5" name="pt2814"/>
            <p:cNvSpPr/>
            <p:nvPr/>
          </p:nvSpPr>
          <p:spPr>
            <a:xfrm>
              <a:off x="3870087" y="38987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6" name="pt2815"/>
            <p:cNvSpPr/>
            <p:nvPr/>
          </p:nvSpPr>
          <p:spPr>
            <a:xfrm>
              <a:off x="3916886" y="38988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7" name="pt2816"/>
            <p:cNvSpPr/>
            <p:nvPr/>
          </p:nvSpPr>
          <p:spPr>
            <a:xfrm>
              <a:off x="4255711" y="38988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8" name="pt2817"/>
            <p:cNvSpPr/>
            <p:nvPr/>
          </p:nvSpPr>
          <p:spPr>
            <a:xfrm>
              <a:off x="3951451" y="38988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9" name="pt2818"/>
            <p:cNvSpPr/>
            <p:nvPr/>
          </p:nvSpPr>
          <p:spPr>
            <a:xfrm>
              <a:off x="3904540" y="38988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0" name="pt2819"/>
            <p:cNvSpPr/>
            <p:nvPr/>
          </p:nvSpPr>
          <p:spPr>
            <a:xfrm>
              <a:off x="3942144" y="38988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1" name="pt2820"/>
            <p:cNvSpPr/>
            <p:nvPr/>
          </p:nvSpPr>
          <p:spPr>
            <a:xfrm>
              <a:off x="4322847" y="38989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2" name="pt2821"/>
            <p:cNvSpPr/>
            <p:nvPr/>
          </p:nvSpPr>
          <p:spPr>
            <a:xfrm>
              <a:off x="3872250" y="38989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3" name="pt2822"/>
            <p:cNvSpPr/>
            <p:nvPr/>
          </p:nvSpPr>
          <p:spPr>
            <a:xfrm>
              <a:off x="3939588" y="38989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4" name="pt2823"/>
            <p:cNvSpPr/>
            <p:nvPr/>
          </p:nvSpPr>
          <p:spPr>
            <a:xfrm>
              <a:off x="3851692" y="38990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5" name="pt2824"/>
            <p:cNvSpPr/>
            <p:nvPr/>
          </p:nvSpPr>
          <p:spPr>
            <a:xfrm>
              <a:off x="3883317" y="38990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6" name="pt2825"/>
            <p:cNvSpPr/>
            <p:nvPr/>
          </p:nvSpPr>
          <p:spPr>
            <a:xfrm>
              <a:off x="3911030" y="38991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7" name="pt2826"/>
            <p:cNvSpPr/>
            <p:nvPr/>
          </p:nvSpPr>
          <p:spPr>
            <a:xfrm>
              <a:off x="3918719" y="38991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8" name="pt2827"/>
            <p:cNvSpPr/>
            <p:nvPr/>
          </p:nvSpPr>
          <p:spPr>
            <a:xfrm>
              <a:off x="4040207" y="38991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9" name="pt2828"/>
            <p:cNvSpPr/>
            <p:nvPr/>
          </p:nvSpPr>
          <p:spPr>
            <a:xfrm>
              <a:off x="3890584" y="38993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0" name="pt2829"/>
            <p:cNvSpPr/>
            <p:nvPr/>
          </p:nvSpPr>
          <p:spPr>
            <a:xfrm>
              <a:off x="3996185" y="38993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1" name="pt2830"/>
            <p:cNvSpPr/>
            <p:nvPr/>
          </p:nvSpPr>
          <p:spPr>
            <a:xfrm>
              <a:off x="3851780" y="38995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2" name="pt2831"/>
            <p:cNvSpPr/>
            <p:nvPr/>
          </p:nvSpPr>
          <p:spPr>
            <a:xfrm>
              <a:off x="3899451" y="38995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3" name="pt2832"/>
            <p:cNvSpPr/>
            <p:nvPr/>
          </p:nvSpPr>
          <p:spPr>
            <a:xfrm>
              <a:off x="4008281" y="38996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4" name="pt2833"/>
            <p:cNvSpPr/>
            <p:nvPr/>
          </p:nvSpPr>
          <p:spPr>
            <a:xfrm>
              <a:off x="3925657" y="38997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5" name="pt2834"/>
            <p:cNvSpPr/>
            <p:nvPr/>
          </p:nvSpPr>
          <p:spPr>
            <a:xfrm>
              <a:off x="3932755" y="38997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6" name="pt2835"/>
            <p:cNvSpPr/>
            <p:nvPr/>
          </p:nvSpPr>
          <p:spPr>
            <a:xfrm>
              <a:off x="3889257" y="38998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7" name="pt2836"/>
            <p:cNvSpPr/>
            <p:nvPr/>
          </p:nvSpPr>
          <p:spPr>
            <a:xfrm>
              <a:off x="3933458" y="38999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8" name="pt2837"/>
            <p:cNvSpPr/>
            <p:nvPr/>
          </p:nvSpPr>
          <p:spPr>
            <a:xfrm>
              <a:off x="3945936" y="39001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9" name="pt2838"/>
            <p:cNvSpPr/>
            <p:nvPr/>
          </p:nvSpPr>
          <p:spPr>
            <a:xfrm>
              <a:off x="4038656" y="39002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0" name="pt2839"/>
            <p:cNvSpPr/>
            <p:nvPr/>
          </p:nvSpPr>
          <p:spPr>
            <a:xfrm>
              <a:off x="3945689" y="39002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1" name="pt2840"/>
            <p:cNvSpPr/>
            <p:nvPr/>
          </p:nvSpPr>
          <p:spPr>
            <a:xfrm>
              <a:off x="4009598" y="39002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2" name="pt2841"/>
            <p:cNvSpPr/>
            <p:nvPr/>
          </p:nvSpPr>
          <p:spPr>
            <a:xfrm>
              <a:off x="3876362" y="39004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3" name="pt2842"/>
            <p:cNvSpPr/>
            <p:nvPr/>
          </p:nvSpPr>
          <p:spPr>
            <a:xfrm>
              <a:off x="3861312" y="39004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4" name="pt2843"/>
            <p:cNvSpPr/>
            <p:nvPr/>
          </p:nvSpPr>
          <p:spPr>
            <a:xfrm>
              <a:off x="3981260" y="39005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5" name="pt2844"/>
            <p:cNvSpPr/>
            <p:nvPr/>
          </p:nvSpPr>
          <p:spPr>
            <a:xfrm>
              <a:off x="4555665" y="3900622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6" name="pt2845"/>
            <p:cNvSpPr/>
            <p:nvPr/>
          </p:nvSpPr>
          <p:spPr>
            <a:xfrm>
              <a:off x="3941752" y="39007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7" name="pt2846"/>
            <p:cNvSpPr/>
            <p:nvPr/>
          </p:nvSpPr>
          <p:spPr>
            <a:xfrm>
              <a:off x="4140073" y="39008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8" name="pt2847"/>
            <p:cNvSpPr/>
            <p:nvPr/>
          </p:nvSpPr>
          <p:spPr>
            <a:xfrm>
              <a:off x="3929772" y="39009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9" name="pt2848"/>
            <p:cNvSpPr/>
            <p:nvPr/>
          </p:nvSpPr>
          <p:spPr>
            <a:xfrm>
              <a:off x="3893882" y="39009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0" name="pt2849"/>
            <p:cNvSpPr/>
            <p:nvPr/>
          </p:nvSpPr>
          <p:spPr>
            <a:xfrm>
              <a:off x="3892003" y="39009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1" name="pt2850"/>
            <p:cNvSpPr/>
            <p:nvPr/>
          </p:nvSpPr>
          <p:spPr>
            <a:xfrm>
              <a:off x="4431798" y="3900981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2" name="pt2851"/>
            <p:cNvSpPr/>
            <p:nvPr/>
          </p:nvSpPr>
          <p:spPr>
            <a:xfrm>
              <a:off x="4418151" y="39010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3" name="pt2852"/>
            <p:cNvSpPr/>
            <p:nvPr/>
          </p:nvSpPr>
          <p:spPr>
            <a:xfrm>
              <a:off x="3891852" y="39011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4" name="pt2853"/>
            <p:cNvSpPr/>
            <p:nvPr/>
          </p:nvSpPr>
          <p:spPr>
            <a:xfrm>
              <a:off x="4063591" y="39011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5" name="pt2854"/>
            <p:cNvSpPr/>
            <p:nvPr/>
          </p:nvSpPr>
          <p:spPr>
            <a:xfrm>
              <a:off x="3908990" y="39011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6" name="pt2855"/>
            <p:cNvSpPr/>
            <p:nvPr/>
          </p:nvSpPr>
          <p:spPr>
            <a:xfrm>
              <a:off x="3913932" y="39012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7" name="pt2856"/>
            <p:cNvSpPr/>
            <p:nvPr/>
          </p:nvSpPr>
          <p:spPr>
            <a:xfrm>
              <a:off x="3888808" y="39012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8" name="pt2857"/>
            <p:cNvSpPr/>
            <p:nvPr/>
          </p:nvSpPr>
          <p:spPr>
            <a:xfrm>
              <a:off x="3849231" y="39013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9" name="pt2858"/>
            <p:cNvSpPr/>
            <p:nvPr/>
          </p:nvSpPr>
          <p:spPr>
            <a:xfrm>
              <a:off x="3943671" y="39013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0" name="pt2859"/>
            <p:cNvSpPr/>
            <p:nvPr/>
          </p:nvSpPr>
          <p:spPr>
            <a:xfrm>
              <a:off x="3859400" y="39013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1" name="pt2860"/>
            <p:cNvSpPr/>
            <p:nvPr/>
          </p:nvSpPr>
          <p:spPr>
            <a:xfrm>
              <a:off x="3871784" y="39014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2" name="pt2861"/>
            <p:cNvSpPr/>
            <p:nvPr/>
          </p:nvSpPr>
          <p:spPr>
            <a:xfrm>
              <a:off x="3881555" y="39014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3" name="pt2862"/>
            <p:cNvSpPr/>
            <p:nvPr/>
          </p:nvSpPr>
          <p:spPr>
            <a:xfrm>
              <a:off x="3865799" y="39014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4" name="pt2863"/>
            <p:cNvSpPr/>
            <p:nvPr/>
          </p:nvSpPr>
          <p:spPr>
            <a:xfrm>
              <a:off x="3899617" y="39015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5" name="pt2864"/>
            <p:cNvSpPr/>
            <p:nvPr/>
          </p:nvSpPr>
          <p:spPr>
            <a:xfrm>
              <a:off x="3876487" y="39016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6" name="pt2865"/>
            <p:cNvSpPr/>
            <p:nvPr/>
          </p:nvSpPr>
          <p:spPr>
            <a:xfrm>
              <a:off x="5186736" y="3901698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7" name="pt2866"/>
            <p:cNvSpPr/>
            <p:nvPr/>
          </p:nvSpPr>
          <p:spPr>
            <a:xfrm>
              <a:off x="3908638" y="39017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8" name="pt2867"/>
            <p:cNvSpPr/>
            <p:nvPr/>
          </p:nvSpPr>
          <p:spPr>
            <a:xfrm>
              <a:off x="3888813" y="39017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9" name="pt2868"/>
            <p:cNvSpPr/>
            <p:nvPr/>
          </p:nvSpPr>
          <p:spPr>
            <a:xfrm>
              <a:off x="3900806" y="39017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0" name="pt2869"/>
            <p:cNvSpPr/>
            <p:nvPr/>
          </p:nvSpPr>
          <p:spPr>
            <a:xfrm>
              <a:off x="3917178" y="39018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1" name="pt2870"/>
            <p:cNvSpPr/>
            <p:nvPr/>
          </p:nvSpPr>
          <p:spPr>
            <a:xfrm>
              <a:off x="3901474" y="39018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2" name="pt2871"/>
            <p:cNvSpPr/>
            <p:nvPr/>
          </p:nvSpPr>
          <p:spPr>
            <a:xfrm>
              <a:off x="3893540" y="39018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3" name="pt2872"/>
            <p:cNvSpPr/>
            <p:nvPr/>
          </p:nvSpPr>
          <p:spPr>
            <a:xfrm>
              <a:off x="3975190" y="39018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4" name="pt2873"/>
            <p:cNvSpPr/>
            <p:nvPr/>
          </p:nvSpPr>
          <p:spPr>
            <a:xfrm>
              <a:off x="3922948" y="39019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5" name="pt2874"/>
            <p:cNvSpPr/>
            <p:nvPr/>
          </p:nvSpPr>
          <p:spPr>
            <a:xfrm>
              <a:off x="3960996" y="39019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6" name="pt2875"/>
            <p:cNvSpPr/>
            <p:nvPr/>
          </p:nvSpPr>
          <p:spPr>
            <a:xfrm>
              <a:off x="3883112" y="39020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7" name="pt2876"/>
            <p:cNvSpPr/>
            <p:nvPr/>
          </p:nvSpPr>
          <p:spPr>
            <a:xfrm>
              <a:off x="3906693" y="39020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8" name="pt2877"/>
            <p:cNvSpPr/>
            <p:nvPr/>
          </p:nvSpPr>
          <p:spPr>
            <a:xfrm>
              <a:off x="3995057" y="39021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9" name="pt2878"/>
            <p:cNvSpPr/>
            <p:nvPr/>
          </p:nvSpPr>
          <p:spPr>
            <a:xfrm>
              <a:off x="3964027" y="39022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0" name="pt2879"/>
            <p:cNvSpPr/>
            <p:nvPr/>
          </p:nvSpPr>
          <p:spPr>
            <a:xfrm>
              <a:off x="3868403" y="39024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1" name="pt2880"/>
            <p:cNvSpPr/>
            <p:nvPr/>
          </p:nvSpPr>
          <p:spPr>
            <a:xfrm>
              <a:off x="3910379" y="39024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2" name="pt2881"/>
            <p:cNvSpPr/>
            <p:nvPr/>
          </p:nvSpPr>
          <p:spPr>
            <a:xfrm>
              <a:off x="4106450" y="39025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3" name="pt2882"/>
            <p:cNvSpPr/>
            <p:nvPr/>
          </p:nvSpPr>
          <p:spPr>
            <a:xfrm>
              <a:off x="3883382" y="39026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4" name="pt2883"/>
            <p:cNvSpPr/>
            <p:nvPr/>
          </p:nvSpPr>
          <p:spPr>
            <a:xfrm>
              <a:off x="4061111" y="39027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5" name="pt2884"/>
            <p:cNvSpPr/>
            <p:nvPr/>
          </p:nvSpPr>
          <p:spPr>
            <a:xfrm>
              <a:off x="4026732" y="39028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6" name="pt2885"/>
            <p:cNvSpPr/>
            <p:nvPr/>
          </p:nvSpPr>
          <p:spPr>
            <a:xfrm>
              <a:off x="4016197" y="39028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7" name="pt2886"/>
            <p:cNvSpPr/>
            <p:nvPr/>
          </p:nvSpPr>
          <p:spPr>
            <a:xfrm>
              <a:off x="3869595" y="39029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8" name="pt2887"/>
            <p:cNvSpPr/>
            <p:nvPr/>
          </p:nvSpPr>
          <p:spPr>
            <a:xfrm>
              <a:off x="3868845" y="39029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9" name="pt2888"/>
            <p:cNvSpPr/>
            <p:nvPr/>
          </p:nvSpPr>
          <p:spPr>
            <a:xfrm>
              <a:off x="3873957" y="39029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0" name="pt2889"/>
            <p:cNvSpPr/>
            <p:nvPr/>
          </p:nvSpPr>
          <p:spPr>
            <a:xfrm>
              <a:off x="3988206" y="39030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1" name="pt2890"/>
            <p:cNvSpPr/>
            <p:nvPr/>
          </p:nvSpPr>
          <p:spPr>
            <a:xfrm>
              <a:off x="4048601" y="39030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2" name="pt2891"/>
            <p:cNvSpPr/>
            <p:nvPr/>
          </p:nvSpPr>
          <p:spPr>
            <a:xfrm>
              <a:off x="3933498" y="39031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3" name="pt2892"/>
            <p:cNvSpPr/>
            <p:nvPr/>
          </p:nvSpPr>
          <p:spPr>
            <a:xfrm>
              <a:off x="3876352" y="39032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4" name="pt2893"/>
            <p:cNvSpPr/>
            <p:nvPr/>
          </p:nvSpPr>
          <p:spPr>
            <a:xfrm>
              <a:off x="3927866" y="39032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5" name="pt2894"/>
            <p:cNvSpPr/>
            <p:nvPr/>
          </p:nvSpPr>
          <p:spPr>
            <a:xfrm>
              <a:off x="3908896" y="39032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6" name="pt2895"/>
            <p:cNvSpPr/>
            <p:nvPr/>
          </p:nvSpPr>
          <p:spPr>
            <a:xfrm>
              <a:off x="3872195" y="39032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7" name="pt2896"/>
            <p:cNvSpPr/>
            <p:nvPr/>
          </p:nvSpPr>
          <p:spPr>
            <a:xfrm>
              <a:off x="4023483" y="39032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8" name="pt2897"/>
            <p:cNvSpPr/>
            <p:nvPr/>
          </p:nvSpPr>
          <p:spPr>
            <a:xfrm>
              <a:off x="3876636" y="39032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9" name="pt2898"/>
            <p:cNvSpPr/>
            <p:nvPr/>
          </p:nvSpPr>
          <p:spPr>
            <a:xfrm>
              <a:off x="4098982" y="39032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0" name="pt2899"/>
            <p:cNvSpPr/>
            <p:nvPr/>
          </p:nvSpPr>
          <p:spPr>
            <a:xfrm>
              <a:off x="3859207" y="39033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1" name="pt2900"/>
            <p:cNvSpPr/>
            <p:nvPr/>
          </p:nvSpPr>
          <p:spPr>
            <a:xfrm>
              <a:off x="3913736" y="39034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2" name="pt2901"/>
            <p:cNvSpPr/>
            <p:nvPr/>
          </p:nvSpPr>
          <p:spPr>
            <a:xfrm>
              <a:off x="3880812" y="39036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3" name="pt2902"/>
            <p:cNvSpPr/>
            <p:nvPr/>
          </p:nvSpPr>
          <p:spPr>
            <a:xfrm>
              <a:off x="3956997" y="39036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4" name="pt2903"/>
            <p:cNvSpPr/>
            <p:nvPr/>
          </p:nvSpPr>
          <p:spPr>
            <a:xfrm>
              <a:off x="3873462" y="39038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pt2904"/>
            <p:cNvSpPr/>
            <p:nvPr/>
          </p:nvSpPr>
          <p:spPr>
            <a:xfrm>
              <a:off x="3951321" y="39038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6" name="pt2905"/>
            <p:cNvSpPr/>
            <p:nvPr/>
          </p:nvSpPr>
          <p:spPr>
            <a:xfrm>
              <a:off x="3922430" y="39040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pt2906"/>
            <p:cNvSpPr/>
            <p:nvPr/>
          </p:nvSpPr>
          <p:spPr>
            <a:xfrm>
              <a:off x="3850305" y="39040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8" name="pt2907"/>
            <p:cNvSpPr/>
            <p:nvPr/>
          </p:nvSpPr>
          <p:spPr>
            <a:xfrm>
              <a:off x="3890525" y="39041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9" name="pt2908"/>
            <p:cNvSpPr/>
            <p:nvPr/>
          </p:nvSpPr>
          <p:spPr>
            <a:xfrm>
              <a:off x="3851805" y="39041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0" name="pt2909"/>
            <p:cNvSpPr/>
            <p:nvPr/>
          </p:nvSpPr>
          <p:spPr>
            <a:xfrm>
              <a:off x="3955281" y="39042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1" name="pt2910"/>
            <p:cNvSpPr/>
            <p:nvPr/>
          </p:nvSpPr>
          <p:spPr>
            <a:xfrm>
              <a:off x="3870239" y="39043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2" name="pt2911"/>
            <p:cNvSpPr/>
            <p:nvPr/>
          </p:nvSpPr>
          <p:spPr>
            <a:xfrm>
              <a:off x="3855553" y="39044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3" name="pt2912"/>
            <p:cNvSpPr/>
            <p:nvPr/>
          </p:nvSpPr>
          <p:spPr>
            <a:xfrm>
              <a:off x="3983659" y="39044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4" name="pt2913"/>
            <p:cNvSpPr/>
            <p:nvPr/>
          </p:nvSpPr>
          <p:spPr>
            <a:xfrm>
              <a:off x="3851665" y="39045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5" name="pt2914"/>
            <p:cNvSpPr/>
            <p:nvPr/>
          </p:nvSpPr>
          <p:spPr>
            <a:xfrm>
              <a:off x="3915417" y="39046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6" name="pt2915"/>
            <p:cNvSpPr/>
            <p:nvPr/>
          </p:nvSpPr>
          <p:spPr>
            <a:xfrm>
              <a:off x="3971434" y="39048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7" name="pt2916"/>
            <p:cNvSpPr/>
            <p:nvPr/>
          </p:nvSpPr>
          <p:spPr>
            <a:xfrm>
              <a:off x="3957573" y="39049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8" name="pt2917"/>
            <p:cNvSpPr/>
            <p:nvPr/>
          </p:nvSpPr>
          <p:spPr>
            <a:xfrm>
              <a:off x="3869443" y="39050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9" name="pt2918"/>
            <p:cNvSpPr/>
            <p:nvPr/>
          </p:nvSpPr>
          <p:spPr>
            <a:xfrm>
              <a:off x="4007411" y="39051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0" name="pt2919"/>
            <p:cNvSpPr/>
            <p:nvPr/>
          </p:nvSpPr>
          <p:spPr>
            <a:xfrm>
              <a:off x="3910587" y="39051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1" name="pt2920"/>
            <p:cNvSpPr/>
            <p:nvPr/>
          </p:nvSpPr>
          <p:spPr>
            <a:xfrm>
              <a:off x="4057777" y="39051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2" name="pt2921"/>
            <p:cNvSpPr/>
            <p:nvPr/>
          </p:nvSpPr>
          <p:spPr>
            <a:xfrm>
              <a:off x="4037359" y="39051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3" name="pt2922"/>
            <p:cNvSpPr/>
            <p:nvPr/>
          </p:nvSpPr>
          <p:spPr>
            <a:xfrm>
              <a:off x="4024978" y="39052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4" name="pt2923"/>
            <p:cNvSpPr/>
            <p:nvPr/>
          </p:nvSpPr>
          <p:spPr>
            <a:xfrm>
              <a:off x="3849537" y="39052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pt2924"/>
            <p:cNvSpPr/>
            <p:nvPr/>
          </p:nvSpPr>
          <p:spPr>
            <a:xfrm>
              <a:off x="3943693" y="39052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6" name="pt2925"/>
            <p:cNvSpPr/>
            <p:nvPr/>
          </p:nvSpPr>
          <p:spPr>
            <a:xfrm>
              <a:off x="3605838" y="39052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pt2926"/>
            <p:cNvSpPr/>
            <p:nvPr/>
          </p:nvSpPr>
          <p:spPr>
            <a:xfrm>
              <a:off x="3898776" y="39052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8" name="pt2927"/>
            <p:cNvSpPr/>
            <p:nvPr/>
          </p:nvSpPr>
          <p:spPr>
            <a:xfrm>
              <a:off x="3955631" y="39053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9" name="pt2928"/>
            <p:cNvSpPr/>
            <p:nvPr/>
          </p:nvSpPr>
          <p:spPr>
            <a:xfrm>
              <a:off x="3868645" y="39053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0" name="pt2929"/>
            <p:cNvSpPr/>
            <p:nvPr/>
          </p:nvSpPr>
          <p:spPr>
            <a:xfrm>
              <a:off x="3897170" y="39055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1" name="pt2930"/>
            <p:cNvSpPr/>
            <p:nvPr/>
          </p:nvSpPr>
          <p:spPr>
            <a:xfrm>
              <a:off x="3849014" y="39055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2" name="pt2931"/>
            <p:cNvSpPr/>
            <p:nvPr/>
          </p:nvSpPr>
          <p:spPr>
            <a:xfrm>
              <a:off x="3869394" y="39055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3" name="pt2932"/>
            <p:cNvSpPr/>
            <p:nvPr/>
          </p:nvSpPr>
          <p:spPr>
            <a:xfrm>
              <a:off x="4019683" y="39056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4" name="pt2933"/>
            <p:cNvSpPr/>
            <p:nvPr/>
          </p:nvSpPr>
          <p:spPr>
            <a:xfrm>
              <a:off x="4041309" y="39056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pt2934"/>
            <p:cNvSpPr/>
            <p:nvPr/>
          </p:nvSpPr>
          <p:spPr>
            <a:xfrm>
              <a:off x="3894712" y="39056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6" name="pt2935"/>
            <p:cNvSpPr/>
            <p:nvPr/>
          </p:nvSpPr>
          <p:spPr>
            <a:xfrm>
              <a:off x="4107186" y="39056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pt2936"/>
            <p:cNvSpPr/>
            <p:nvPr/>
          </p:nvSpPr>
          <p:spPr>
            <a:xfrm>
              <a:off x="3915877" y="39056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8" name="pt2937"/>
            <p:cNvSpPr/>
            <p:nvPr/>
          </p:nvSpPr>
          <p:spPr>
            <a:xfrm>
              <a:off x="4352217" y="39057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9" name="pt2938"/>
            <p:cNvSpPr/>
            <p:nvPr/>
          </p:nvSpPr>
          <p:spPr>
            <a:xfrm>
              <a:off x="3878199" y="39057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0" name="pt2939"/>
            <p:cNvSpPr/>
            <p:nvPr/>
          </p:nvSpPr>
          <p:spPr>
            <a:xfrm>
              <a:off x="3855187" y="39058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1" name="pt2940"/>
            <p:cNvSpPr/>
            <p:nvPr/>
          </p:nvSpPr>
          <p:spPr>
            <a:xfrm>
              <a:off x="4016359" y="39058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2" name="pt2941"/>
            <p:cNvSpPr/>
            <p:nvPr/>
          </p:nvSpPr>
          <p:spPr>
            <a:xfrm>
              <a:off x="4005880" y="39058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3" name="pt2942"/>
            <p:cNvSpPr/>
            <p:nvPr/>
          </p:nvSpPr>
          <p:spPr>
            <a:xfrm>
              <a:off x="4085631" y="39059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4" name="pt2943"/>
            <p:cNvSpPr/>
            <p:nvPr/>
          </p:nvSpPr>
          <p:spPr>
            <a:xfrm>
              <a:off x="4022622" y="39059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pt2944"/>
            <p:cNvSpPr/>
            <p:nvPr/>
          </p:nvSpPr>
          <p:spPr>
            <a:xfrm>
              <a:off x="3858625" y="39060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6" name="pt2945"/>
            <p:cNvSpPr/>
            <p:nvPr/>
          </p:nvSpPr>
          <p:spPr>
            <a:xfrm>
              <a:off x="4028041" y="39061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7" name="pt2946"/>
            <p:cNvSpPr/>
            <p:nvPr/>
          </p:nvSpPr>
          <p:spPr>
            <a:xfrm>
              <a:off x="3857889" y="39061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8" name="pt2947"/>
            <p:cNvSpPr/>
            <p:nvPr/>
          </p:nvSpPr>
          <p:spPr>
            <a:xfrm>
              <a:off x="3897009" y="39061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9" name="pt2948"/>
            <p:cNvSpPr/>
            <p:nvPr/>
          </p:nvSpPr>
          <p:spPr>
            <a:xfrm>
              <a:off x="4021941" y="39062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0" name="pt2949"/>
            <p:cNvSpPr/>
            <p:nvPr/>
          </p:nvSpPr>
          <p:spPr>
            <a:xfrm>
              <a:off x="4079690" y="39062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1" name="pt2950"/>
            <p:cNvSpPr/>
            <p:nvPr/>
          </p:nvSpPr>
          <p:spPr>
            <a:xfrm>
              <a:off x="3885533" y="39062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2" name="pt2951"/>
            <p:cNvSpPr/>
            <p:nvPr/>
          </p:nvSpPr>
          <p:spPr>
            <a:xfrm>
              <a:off x="4097566" y="39063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3" name="pt2952"/>
            <p:cNvSpPr/>
            <p:nvPr/>
          </p:nvSpPr>
          <p:spPr>
            <a:xfrm>
              <a:off x="3913447" y="39063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4" name="pt2953"/>
            <p:cNvSpPr/>
            <p:nvPr/>
          </p:nvSpPr>
          <p:spPr>
            <a:xfrm>
              <a:off x="3996780" y="39063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5" name="pt2954"/>
            <p:cNvSpPr/>
            <p:nvPr/>
          </p:nvSpPr>
          <p:spPr>
            <a:xfrm>
              <a:off x="4002138" y="39063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6" name="pt2955"/>
            <p:cNvSpPr/>
            <p:nvPr/>
          </p:nvSpPr>
          <p:spPr>
            <a:xfrm>
              <a:off x="3896320" y="39064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7" name="pt2956"/>
            <p:cNvSpPr/>
            <p:nvPr/>
          </p:nvSpPr>
          <p:spPr>
            <a:xfrm>
              <a:off x="3566818" y="39064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8" name="pt2957"/>
            <p:cNvSpPr/>
            <p:nvPr/>
          </p:nvSpPr>
          <p:spPr>
            <a:xfrm>
              <a:off x="3888848" y="39064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9" name="pt2958"/>
            <p:cNvSpPr/>
            <p:nvPr/>
          </p:nvSpPr>
          <p:spPr>
            <a:xfrm>
              <a:off x="3881092" y="39064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0" name="pt2959"/>
            <p:cNvSpPr/>
            <p:nvPr/>
          </p:nvSpPr>
          <p:spPr>
            <a:xfrm>
              <a:off x="3866282" y="39065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1" name="pt2960"/>
            <p:cNvSpPr/>
            <p:nvPr/>
          </p:nvSpPr>
          <p:spPr>
            <a:xfrm>
              <a:off x="3849567" y="39066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2" name="pt2961"/>
            <p:cNvSpPr/>
            <p:nvPr/>
          </p:nvSpPr>
          <p:spPr>
            <a:xfrm>
              <a:off x="3954702" y="39066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3" name="pt2962"/>
            <p:cNvSpPr/>
            <p:nvPr/>
          </p:nvSpPr>
          <p:spPr>
            <a:xfrm>
              <a:off x="4000962" y="39066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4" name="pt2963"/>
            <p:cNvSpPr/>
            <p:nvPr/>
          </p:nvSpPr>
          <p:spPr>
            <a:xfrm>
              <a:off x="3921578" y="39066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pt2964"/>
            <p:cNvSpPr/>
            <p:nvPr/>
          </p:nvSpPr>
          <p:spPr>
            <a:xfrm>
              <a:off x="3955556" y="39067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6" name="pt2965"/>
            <p:cNvSpPr/>
            <p:nvPr/>
          </p:nvSpPr>
          <p:spPr>
            <a:xfrm>
              <a:off x="3948545" y="39068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pt2966"/>
            <p:cNvSpPr/>
            <p:nvPr/>
          </p:nvSpPr>
          <p:spPr>
            <a:xfrm>
              <a:off x="3279948" y="39069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8" name="pt2967"/>
            <p:cNvSpPr/>
            <p:nvPr/>
          </p:nvSpPr>
          <p:spPr>
            <a:xfrm>
              <a:off x="4066189" y="39069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9" name="pt2968"/>
            <p:cNvSpPr/>
            <p:nvPr/>
          </p:nvSpPr>
          <p:spPr>
            <a:xfrm>
              <a:off x="3862198" y="39069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0" name="pt2969"/>
            <p:cNvSpPr/>
            <p:nvPr/>
          </p:nvSpPr>
          <p:spPr>
            <a:xfrm>
              <a:off x="3924563" y="39070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1" name="pt2970"/>
            <p:cNvSpPr/>
            <p:nvPr/>
          </p:nvSpPr>
          <p:spPr>
            <a:xfrm>
              <a:off x="3861289" y="39070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2" name="pt2971"/>
            <p:cNvSpPr/>
            <p:nvPr/>
          </p:nvSpPr>
          <p:spPr>
            <a:xfrm>
              <a:off x="3885573" y="39071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3" name="pt2972"/>
            <p:cNvSpPr/>
            <p:nvPr/>
          </p:nvSpPr>
          <p:spPr>
            <a:xfrm>
              <a:off x="3907573" y="39071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4" name="pt2973"/>
            <p:cNvSpPr/>
            <p:nvPr/>
          </p:nvSpPr>
          <p:spPr>
            <a:xfrm>
              <a:off x="3985328" y="39072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pt2974"/>
            <p:cNvSpPr/>
            <p:nvPr/>
          </p:nvSpPr>
          <p:spPr>
            <a:xfrm>
              <a:off x="3887925" y="39073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6" name="pt2975"/>
            <p:cNvSpPr/>
            <p:nvPr/>
          </p:nvSpPr>
          <p:spPr>
            <a:xfrm>
              <a:off x="3946614" y="39073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7" name="pt2976"/>
            <p:cNvSpPr/>
            <p:nvPr/>
          </p:nvSpPr>
          <p:spPr>
            <a:xfrm>
              <a:off x="3868522" y="39073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8" name="pt2977"/>
            <p:cNvSpPr/>
            <p:nvPr/>
          </p:nvSpPr>
          <p:spPr>
            <a:xfrm>
              <a:off x="3890672" y="39073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9" name="pt2978"/>
            <p:cNvSpPr/>
            <p:nvPr/>
          </p:nvSpPr>
          <p:spPr>
            <a:xfrm>
              <a:off x="4067039" y="39074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0" name="pt2979"/>
            <p:cNvSpPr/>
            <p:nvPr/>
          </p:nvSpPr>
          <p:spPr>
            <a:xfrm>
              <a:off x="3989318" y="39074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1" name="pt2980"/>
            <p:cNvSpPr/>
            <p:nvPr/>
          </p:nvSpPr>
          <p:spPr>
            <a:xfrm>
              <a:off x="3959888" y="39075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2" name="pt2981"/>
            <p:cNvSpPr/>
            <p:nvPr/>
          </p:nvSpPr>
          <p:spPr>
            <a:xfrm>
              <a:off x="3859777" y="39078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3" name="pt2982"/>
            <p:cNvSpPr/>
            <p:nvPr/>
          </p:nvSpPr>
          <p:spPr>
            <a:xfrm>
              <a:off x="3888345" y="39080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4" name="pt2983"/>
            <p:cNvSpPr/>
            <p:nvPr/>
          </p:nvSpPr>
          <p:spPr>
            <a:xfrm>
              <a:off x="4297579" y="39080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pt2984"/>
            <p:cNvSpPr/>
            <p:nvPr/>
          </p:nvSpPr>
          <p:spPr>
            <a:xfrm>
              <a:off x="3976616" y="39081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6" name="pt2985"/>
            <p:cNvSpPr/>
            <p:nvPr/>
          </p:nvSpPr>
          <p:spPr>
            <a:xfrm>
              <a:off x="3884592" y="39081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pt2986"/>
            <p:cNvSpPr/>
            <p:nvPr/>
          </p:nvSpPr>
          <p:spPr>
            <a:xfrm>
              <a:off x="3988543" y="39082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8" name="pt2987"/>
            <p:cNvSpPr/>
            <p:nvPr/>
          </p:nvSpPr>
          <p:spPr>
            <a:xfrm>
              <a:off x="4365503" y="39082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9" name="pt2988"/>
            <p:cNvSpPr/>
            <p:nvPr/>
          </p:nvSpPr>
          <p:spPr>
            <a:xfrm>
              <a:off x="3873608" y="39083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0" name="pt2989"/>
            <p:cNvSpPr/>
            <p:nvPr/>
          </p:nvSpPr>
          <p:spPr>
            <a:xfrm>
              <a:off x="4128437" y="39084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1" name="pt2990"/>
            <p:cNvSpPr/>
            <p:nvPr/>
          </p:nvSpPr>
          <p:spPr>
            <a:xfrm>
              <a:off x="4021640" y="39084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2" name="pt2991"/>
            <p:cNvSpPr/>
            <p:nvPr/>
          </p:nvSpPr>
          <p:spPr>
            <a:xfrm>
              <a:off x="3864052" y="39084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3" name="pt2992"/>
            <p:cNvSpPr/>
            <p:nvPr/>
          </p:nvSpPr>
          <p:spPr>
            <a:xfrm>
              <a:off x="4088733" y="39085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4" name="pt2993"/>
            <p:cNvSpPr/>
            <p:nvPr/>
          </p:nvSpPr>
          <p:spPr>
            <a:xfrm>
              <a:off x="3906799" y="39086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5" name="pt2994"/>
            <p:cNvSpPr/>
            <p:nvPr/>
          </p:nvSpPr>
          <p:spPr>
            <a:xfrm>
              <a:off x="3956555" y="39087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6" name="pt2995"/>
            <p:cNvSpPr/>
            <p:nvPr/>
          </p:nvSpPr>
          <p:spPr>
            <a:xfrm>
              <a:off x="3893384" y="39087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7" name="pt2996"/>
            <p:cNvSpPr/>
            <p:nvPr/>
          </p:nvSpPr>
          <p:spPr>
            <a:xfrm>
              <a:off x="3971609" y="39088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8" name="pt2997"/>
            <p:cNvSpPr/>
            <p:nvPr/>
          </p:nvSpPr>
          <p:spPr>
            <a:xfrm>
              <a:off x="3891990" y="39088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9" name="pt2998"/>
            <p:cNvSpPr/>
            <p:nvPr/>
          </p:nvSpPr>
          <p:spPr>
            <a:xfrm>
              <a:off x="3850812" y="39089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0" name="pt2999"/>
            <p:cNvSpPr/>
            <p:nvPr/>
          </p:nvSpPr>
          <p:spPr>
            <a:xfrm>
              <a:off x="4045891" y="39089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1" name="pt3000"/>
            <p:cNvSpPr/>
            <p:nvPr/>
          </p:nvSpPr>
          <p:spPr>
            <a:xfrm>
              <a:off x="3987183" y="39090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2" name="pt3001"/>
            <p:cNvSpPr/>
            <p:nvPr/>
          </p:nvSpPr>
          <p:spPr>
            <a:xfrm>
              <a:off x="3882570" y="39090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3" name="pt3002"/>
            <p:cNvSpPr/>
            <p:nvPr/>
          </p:nvSpPr>
          <p:spPr>
            <a:xfrm>
              <a:off x="3870280" y="39090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4" name="pt3003"/>
            <p:cNvSpPr/>
            <p:nvPr/>
          </p:nvSpPr>
          <p:spPr>
            <a:xfrm>
              <a:off x="3997850" y="39092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5" name="pt3004"/>
            <p:cNvSpPr/>
            <p:nvPr/>
          </p:nvSpPr>
          <p:spPr>
            <a:xfrm>
              <a:off x="3999631" y="39092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6" name="pt3005"/>
            <p:cNvSpPr/>
            <p:nvPr/>
          </p:nvSpPr>
          <p:spPr>
            <a:xfrm>
              <a:off x="3985305" y="39093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7" name="pt3006"/>
            <p:cNvSpPr/>
            <p:nvPr/>
          </p:nvSpPr>
          <p:spPr>
            <a:xfrm>
              <a:off x="3900621" y="39093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8" name="pt3007"/>
            <p:cNvSpPr/>
            <p:nvPr/>
          </p:nvSpPr>
          <p:spPr>
            <a:xfrm>
              <a:off x="3999171" y="39095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9" name="pt3008"/>
            <p:cNvSpPr/>
            <p:nvPr/>
          </p:nvSpPr>
          <p:spPr>
            <a:xfrm>
              <a:off x="3972253" y="39096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0" name="pt3009"/>
            <p:cNvSpPr/>
            <p:nvPr/>
          </p:nvSpPr>
          <p:spPr>
            <a:xfrm>
              <a:off x="3884059" y="39096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1" name="pt3010"/>
            <p:cNvSpPr/>
            <p:nvPr/>
          </p:nvSpPr>
          <p:spPr>
            <a:xfrm>
              <a:off x="3886957" y="39098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2" name="pt3011"/>
            <p:cNvSpPr/>
            <p:nvPr/>
          </p:nvSpPr>
          <p:spPr>
            <a:xfrm>
              <a:off x="3937100" y="39099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3" name="pt3012"/>
            <p:cNvSpPr/>
            <p:nvPr/>
          </p:nvSpPr>
          <p:spPr>
            <a:xfrm>
              <a:off x="3917248" y="39099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4" name="pt3013"/>
            <p:cNvSpPr/>
            <p:nvPr/>
          </p:nvSpPr>
          <p:spPr>
            <a:xfrm>
              <a:off x="4058478" y="39100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5" name="pt3014"/>
            <p:cNvSpPr/>
            <p:nvPr/>
          </p:nvSpPr>
          <p:spPr>
            <a:xfrm>
              <a:off x="4072301" y="39100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6" name="pt3015"/>
            <p:cNvSpPr/>
            <p:nvPr/>
          </p:nvSpPr>
          <p:spPr>
            <a:xfrm>
              <a:off x="4087136" y="39101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7" name="pt3016"/>
            <p:cNvSpPr/>
            <p:nvPr/>
          </p:nvSpPr>
          <p:spPr>
            <a:xfrm>
              <a:off x="3880635" y="39102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8" name="pt3017"/>
            <p:cNvSpPr/>
            <p:nvPr/>
          </p:nvSpPr>
          <p:spPr>
            <a:xfrm>
              <a:off x="4039950" y="39102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9" name="pt3018"/>
            <p:cNvSpPr/>
            <p:nvPr/>
          </p:nvSpPr>
          <p:spPr>
            <a:xfrm>
              <a:off x="3855231" y="39104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0" name="pt3019"/>
            <p:cNvSpPr/>
            <p:nvPr/>
          </p:nvSpPr>
          <p:spPr>
            <a:xfrm>
              <a:off x="3858019" y="39104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1" name="pt3020"/>
            <p:cNvSpPr/>
            <p:nvPr/>
          </p:nvSpPr>
          <p:spPr>
            <a:xfrm>
              <a:off x="4040885" y="39104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2" name="pt3021"/>
            <p:cNvSpPr/>
            <p:nvPr/>
          </p:nvSpPr>
          <p:spPr>
            <a:xfrm>
              <a:off x="3971879" y="39106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3" name="pt3022"/>
            <p:cNvSpPr/>
            <p:nvPr/>
          </p:nvSpPr>
          <p:spPr>
            <a:xfrm>
              <a:off x="3891164" y="39107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4" name="pt3023"/>
            <p:cNvSpPr/>
            <p:nvPr/>
          </p:nvSpPr>
          <p:spPr>
            <a:xfrm>
              <a:off x="4237066" y="39108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5" name="pt3024"/>
            <p:cNvSpPr/>
            <p:nvPr/>
          </p:nvSpPr>
          <p:spPr>
            <a:xfrm>
              <a:off x="3867507" y="39109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6" name="pt3025"/>
            <p:cNvSpPr/>
            <p:nvPr/>
          </p:nvSpPr>
          <p:spPr>
            <a:xfrm>
              <a:off x="3864256" y="39110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7" name="pt3026"/>
            <p:cNvSpPr/>
            <p:nvPr/>
          </p:nvSpPr>
          <p:spPr>
            <a:xfrm>
              <a:off x="4270712" y="39110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8" name="pt3027"/>
            <p:cNvSpPr/>
            <p:nvPr/>
          </p:nvSpPr>
          <p:spPr>
            <a:xfrm>
              <a:off x="3903042" y="39110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9" name="pt3028"/>
            <p:cNvSpPr/>
            <p:nvPr/>
          </p:nvSpPr>
          <p:spPr>
            <a:xfrm>
              <a:off x="4087599" y="39111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0" name="pt3029"/>
            <p:cNvSpPr/>
            <p:nvPr/>
          </p:nvSpPr>
          <p:spPr>
            <a:xfrm>
              <a:off x="3894069" y="39111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1" name="pt3030"/>
            <p:cNvSpPr/>
            <p:nvPr/>
          </p:nvSpPr>
          <p:spPr>
            <a:xfrm>
              <a:off x="3905178" y="39111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2" name="pt3031"/>
            <p:cNvSpPr/>
            <p:nvPr/>
          </p:nvSpPr>
          <p:spPr>
            <a:xfrm>
              <a:off x="3865665" y="39112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3" name="pt3032"/>
            <p:cNvSpPr/>
            <p:nvPr/>
          </p:nvSpPr>
          <p:spPr>
            <a:xfrm>
              <a:off x="4126775" y="39112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4" name="pt3033"/>
            <p:cNvSpPr/>
            <p:nvPr/>
          </p:nvSpPr>
          <p:spPr>
            <a:xfrm>
              <a:off x="4446888" y="3911274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5" name="pt3034"/>
            <p:cNvSpPr/>
            <p:nvPr/>
          </p:nvSpPr>
          <p:spPr>
            <a:xfrm>
              <a:off x="3931248" y="39112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6" name="pt3035"/>
            <p:cNvSpPr/>
            <p:nvPr/>
          </p:nvSpPr>
          <p:spPr>
            <a:xfrm>
              <a:off x="3967253" y="39114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7" name="pt3036"/>
            <p:cNvSpPr/>
            <p:nvPr/>
          </p:nvSpPr>
          <p:spPr>
            <a:xfrm>
              <a:off x="4201506" y="39114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8" name="pt3037"/>
            <p:cNvSpPr/>
            <p:nvPr/>
          </p:nvSpPr>
          <p:spPr>
            <a:xfrm>
              <a:off x="3860635" y="39115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9" name="pt3038"/>
            <p:cNvSpPr/>
            <p:nvPr/>
          </p:nvSpPr>
          <p:spPr>
            <a:xfrm>
              <a:off x="4028912" y="39115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0" name="pt3039"/>
            <p:cNvSpPr/>
            <p:nvPr/>
          </p:nvSpPr>
          <p:spPr>
            <a:xfrm>
              <a:off x="3938726" y="39116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1" name="pt3040"/>
            <p:cNvSpPr/>
            <p:nvPr/>
          </p:nvSpPr>
          <p:spPr>
            <a:xfrm>
              <a:off x="3879268" y="39118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2" name="pt3041"/>
            <p:cNvSpPr/>
            <p:nvPr/>
          </p:nvSpPr>
          <p:spPr>
            <a:xfrm>
              <a:off x="4042908" y="39118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3" name="pt3042"/>
            <p:cNvSpPr/>
            <p:nvPr/>
          </p:nvSpPr>
          <p:spPr>
            <a:xfrm>
              <a:off x="3987479" y="39118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4" name="pt3043"/>
            <p:cNvSpPr/>
            <p:nvPr/>
          </p:nvSpPr>
          <p:spPr>
            <a:xfrm>
              <a:off x="4090033" y="39118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5" name="pt3044"/>
            <p:cNvSpPr/>
            <p:nvPr/>
          </p:nvSpPr>
          <p:spPr>
            <a:xfrm>
              <a:off x="3907174" y="39119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6" name="pt3045"/>
            <p:cNvSpPr/>
            <p:nvPr/>
          </p:nvSpPr>
          <p:spPr>
            <a:xfrm>
              <a:off x="3859191" y="39119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7" name="pt3046"/>
            <p:cNvSpPr/>
            <p:nvPr/>
          </p:nvSpPr>
          <p:spPr>
            <a:xfrm>
              <a:off x="3849156" y="39119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8" name="pt3047"/>
            <p:cNvSpPr/>
            <p:nvPr/>
          </p:nvSpPr>
          <p:spPr>
            <a:xfrm>
              <a:off x="3950104" y="39119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9" name="pt3048"/>
            <p:cNvSpPr/>
            <p:nvPr/>
          </p:nvSpPr>
          <p:spPr>
            <a:xfrm>
              <a:off x="4019134" y="39120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0" name="pt3049"/>
            <p:cNvSpPr/>
            <p:nvPr/>
          </p:nvSpPr>
          <p:spPr>
            <a:xfrm>
              <a:off x="3886685" y="39121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1" name="pt3050"/>
            <p:cNvSpPr/>
            <p:nvPr/>
          </p:nvSpPr>
          <p:spPr>
            <a:xfrm>
              <a:off x="4744447" y="3912225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2" name="pt3051"/>
            <p:cNvSpPr/>
            <p:nvPr/>
          </p:nvSpPr>
          <p:spPr>
            <a:xfrm>
              <a:off x="3893971" y="39122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3" name="pt3052"/>
            <p:cNvSpPr/>
            <p:nvPr/>
          </p:nvSpPr>
          <p:spPr>
            <a:xfrm>
              <a:off x="3876904" y="39123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4" name="pt3053"/>
            <p:cNvSpPr/>
            <p:nvPr/>
          </p:nvSpPr>
          <p:spPr>
            <a:xfrm>
              <a:off x="4001398" y="39123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5" name="pt3054"/>
            <p:cNvSpPr/>
            <p:nvPr/>
          </p:nvSpPr>
          <p:spPr>
            <a:xfrm>
              <a:off x="3950096" y="39123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6" name="pt3055"/>
            <p:cNvSpPr/>
            <p:nvPr/>
          </p:nvSpPr>
          <p:spPr>
            <a:xfrm>
              <a:off x="3877527" y="39126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7" name="pt3056"/>
            <p:cNvSpPr/>
            <p:nvPr/>
          </p:nvSpPr>
          <p:spPr>
            <a:xfrm>
              <a:off x="3905831" y="39126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8" name="pt3057"/>
            <p:cNvSpPr/>
            <p:nvPr/>
          </p:nvSpPr>
          <p:spPr>
            <a:xfrm>
              <a:off x="4076285" y="39126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9" name="pt3058"/>
            <p:cNvSpPr/>
            <p:nvPr/>
          </p:nvSpPr>
          <p:spPr>
            <a:xfrm>
              <a:off x="3913558" y="39126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0" name="pt3059"/>
            <p:cNvSpPr/>
            <p:nvPr/>
          </p:nvSpPr>
          <p:spPr>
            <a:xfrm>
              <a:off x="3296480" y="39126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1" name="pt3060"/>
            <p:cNvSpPr/>
            <p:nvPr/>
          </p:nvSpPr>
          <p:spPr>
            <a:xfrm>
              <a:off x="4767789" y="3912697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2" name="pt3061"/>
            <p:cNvSpPr/>
            <p:nvPr/>
          </p:nvSpPr>
          <p:spPr>
            <a:xfrm>
              <a:off x="3921885" y="39127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3" name="pt3062"/>
            <p:cNvSpPr/>
            <p:nvPr/>
          </p:nvSpPr>
          <p:spPr>
            <a:xfrm>
              <a:off x="3974016" y="39128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4" name="pt3063"/>
            <p:cNvSpPr/>
            <p:nvPr/>
          </p:nvSpPr>
          <p:spPr>
            <a:xfrm>
              <a:off x="3890502" y="39128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5" name="pt3064"/>
            <p:cNvSpPr/>
            <p:nvPr/>
          </p:nvSpPr>
          <p:spPr>
            <a:xfrm>
              <a:off x="3858574" y="39129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6" name="pt3065"/>
            <p:cNvSpPr/>
            <p:nvPr/>
          </p:nvSpPr>
          <p:spPr>
            <a:xfrm>
              <a:off x="3916482" y="39129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7" name="pt3066"/>
            <p:cNvSpPr/>
            <p:nvPr/>
          </p:nvSpPr>
          <p:spPr>
            <a:xfrm>
              <a:off x="3882172" y="39130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8" name="pt3067"/>
            <p:cNvSpPr/>
            <p:nvPr/>
          </p:nvSpPr>
          <p:spPr>
            <a:xfrm>
              <a:off x="3891406" y="39130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9" name="pt3068"/>
            <p:cNvSpPr/>
            <p:nvPr/>
          </p:nvSpPr>
          <p:spPr>
            <a:xfrm>
              <a:off x="4206445" y="39131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0" name="pt3069"/>
            <p:cNvSpPr/>
            <p:nvPr/>
          </p:nvSpPr>
          <p:spPr>
            <a:xfrm>
              <a:off x="4751157" y="3913135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1" name="pt3070"/>
            <p:cNvSpPr/>
            <p:nvPr/>
          </p:nvSpPr>
          <p:spPr>
            <a:xfrm>
              <a:off x="4046870" y="39131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2" name="pt3071"/>
            <p:cNvSpPr/>
            <p:nvPr/>
          </p:nvSpPr>
          <p:spPr>
            <a:xfrm>
              <a:off x="3926197" y="39132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3" name="pt3072"/>
            <p:cNvSpPr/>
            <p:nvPr/>
          </p:nvSpPr>
          <p:spPr>
            <a:xfrm>
              <a:off x="3875212" y="39132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4" name="pt3073"/>
            <p:cNvSpPr/>
            <p:nvPr/>
          </p:nvSpPr>
          <p:spPr>
            <a:xfrm>
              <a:off x="3903066" y="39132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5" name="pt3074"/>
            <p:cNvSpPr/>
            <p:nvPr/>
          </p:nvSpPr>
          <p:spPr>
            <a:xfrm>
              <a:off x="3994891" y="39133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6" name="pt3075"/>
            <p:cNvSpPr/>
            <p:nvPr/>
          </p:nvSpPr>
          <p:spPr>
            <a:xfrm>
              <a:off x="4003852" y="39133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7" name="pt3076"/>
            <p:cNvSpPr/>
            <p:nvPr/>
          </p:nvSpPr>
          <p:spPr>
            <a:xfrm>
              <a:off x="4017592" y="39133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8" name="pt3077"/>
            <p:cNvSpPr/>
            <p:nvPr/>
          </p:nvSpPr>
          <p:spPr>
            <a:xfrm>
              <a:off x="4053885" y="39133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9" name="pt3078"/>
            <p:cNvSpPr/>
            <p:nvPr/>
          </p:nvSpPr>
          <p:spPr>
            <a:xfrm>
              <a:off x="4061592" y="39134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0" name="pt3079"/>
            <p:cNvSpPr/>
            <p:nvPr/>
          </p:nvSpPr>
          <p:spPr>
            <a:xfrm>
              <a:off x="3903123" y="39134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1" name="pt3080"/>
            <p:cNvSpPr/>
            <p:nvPr/>
          </p:nvSpPr>
          <p:spPr>
            <a:xfrm>
              <a:off x="3881770" y="39135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2" name="pt3081"/>
            <p:cNvSpPr/>
            <p:nvPr/>
          </p:nvSpPr>
          <p:spPr>
            <a:xfrm>
              <a:off x="3869856" y="39135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3" name="pt3082"/>
            <p:cNvSpPr/>
            <p:nvPr/>
          </p:nvSpPr>
          <p:spPr>
            <a:xfrm>
              <a:off x="3889033" y="39135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4" name="pt3083"/>
            <p:cNvSpPr/>
            <p:nvPr/>
          </p:nvSpPr>
          <p:spPr>
            <a:xfrm>
              <a:off x="4063423" y="39137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5" name="pt3084"/>
            <p:cNvSpPr/>
            <p:nvPr/>
          </p:nvSpPr>
          <p:spPr>
            <a:xfrm>
              <a:off x="4070545" y="39137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6" name="pt3085"/>
            <p:cNvSpPr/>
            <p:nvPr/>
          </p:nvSpPr>
          <p:spPr>
            <a:xfrm>
              <a:off x="4076706" y="39137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7" name="pt3086"/>
            <p:cNvSpPr/>
            <p:nvPr/>
          </p:nvSpPr>
          <p:spPr>
            <a:xfrm>
              <a:off x="3864891" y="39139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8" name="pt3087"/>
            <p:cNvSpPr/>
            <p:nvPr/>
          </p:nvSpPr>
          <p:spPr>
            <a:xfrm>
              <a:off x="3925002" y="39139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9" name="pt3088"/>
            <p:cNvSpPr/>
            <p:nvPr/>
          </p:nvSpPr>
          <p:spPr>
            <a:xfrm>
              <a:off x="4102558" y="39140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0" name="pt3089"/>
            <p:cNvSpPr/>
            <p:nvPr/>
          </p:nvSpPr>
          <p:spPr>
            <a:xfrm>
              <a:off x="3967112" y="39140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1" name="pt3090"/>
            <p:cNvSpPr/>
            <p:nvPr/>
          </p:nvSpPr>
          <p:spPr>
            <a:xfrm>
              <a:off x="3856439" y="39141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2" name="pt3091"/>
            <p:cNvSpPr/>
            <p:nvPr/>
          </p:nvSpPr>
          <p:spPr>
            <a:xfrm>
              <a:off x="3903327" y="39141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3" name="pt3092"/>
            <p:cNvSpPr/>
            <p:nvPr/>
          </p:nvSpPr>
          <p:spPr>
            <a:xfrm>
              <a:off x="4831207" y="3914204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4" name="pt3093"/>
            <p:cNvSpPr/>
            <p:nvPr/>
          </p:nvSpPr>
          <p:spPr>
            <a:xfrm>
              <a:off x="3860804" y="39142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5" name="pt3094"/>
            <p:cNvSpPr/>
            <p:nvPr/>
          </p:nvSpPr>
          <p:spPr>
            <a:xfrm>
              <a:off x="3934083" y="39142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6" name="pt3095"/>
            <p:cNvSpPr/>
            <p:nvPr/>
          </p:nvSpPr>
          <p:spPr>
            <a:xfrm>
              <a:off x="3881450" y="39142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7" name="pt3096"/>
            <p:cNvSpPr/>
            <p:nvPr/>
          </p:nvSpPr>
          <p:spPr>
            <a:xfrm>
              <a:off x="4094383" y="39143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8" name="pt3097"/>
            <p:cNvSpPr/>
            <p:nvPr/>
          </p:nvSpPr>
          <p:spPr>
            <a:xfrm>
              <a:off x="4008407" y="39143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9" name="pt3098"/>
            <p:cNvSpPr/>
            <p:nvPr/>
          </p:nvSpPr>
          <p:spPr>
            <a:xfrm>
              <a:off x="4053159" y="39144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0" name="pt3099"/>
            <p:cNvSpPr/>
            <p:nvPr/>
          </p:nvSpPr>
          <p:spPr>
            <a:xfrm>
              <a:off x="3868712" y="39145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1" name="pt3100"/>
            <p:cNvSpPr/>
            <p:nvPr/>
          </p:nvSpPr>
          <p:spPr>
            <a:xfrm>
              <a:off x="4018649" y="39147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2" name="pt3101"/>
            <p:cNvSpPr/>
            <p:nvPr/>
          </p:nvSpPr>
          <p:spPr>
            <a:xfrm>
              <a:off x="4148942" y="39148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3" name="pt3102"/>
            <p:cNvSpPr/>
            <p:nvPr/>
          </p:nvSpPr>
          <p:spPr>
            <a:xfrm>
              <a:off x="3871613" y="39148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4" name="pt3103"/>
            <p:cNvSpPr/>
            <p:nvPr/>
          </p:nvSpPr>
          <p:spPr>
            <a:xfrm>
              <a:off x="3934557" y="39148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5" name="pt3104"/>
            <p:cNvSpPr/>
            <p:nvPr/>
          </p:nvSpPr>
          <p:spPr>
            <a:xfrm>
              <a:off x="3866307" y="39148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6" name="pt3105"/>
            <p:cNvSpPr/>
            <p:nvPr/>
          </p:nvSpPr>
          <p:spPr>
            <a:xfrm>
              <a:off x="3911779" y="39149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7" name="pt3106"/>
            <p:cNvSpPr/>
            <p:nvPr/>
          </p:nvSpPr>
          <p:spPr>
            <a:xfrm>
              <a:off x="3897660" y="39149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8" name="pt3107"/>
            <p:cNvSpPr/>
            <p:nvPr/>
          </p:nvSpPr>
          <p:spPr>
            <a:xfrm>
              <a:off x="4301241" y="39149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9" name="pt3108"/>
            <p:cNvSpPr/>
            <p:nvPr/>
          </p:nvSpPr>
          <p:spPr>
            <a:xfrm>
              <a:off x="3857420" y="39150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0" name="pt3109"/>
            <p:cNvSpPr/>
            <p:nvPr/>
          </p:nvSpPr>
          <p:spPr>
            <a:xfrm>
              <a:off x="3905384" y="39150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1" name="pt3110"/>
            <p:cNvSpPr/>
            <p:nvPr/>
          </p:nvSpPr>
          <p:spPr>
            <a:xfrm>
              <a:off x="3906747" y="39151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2" name="pt3111"/>
            <p:cNvSpPr/>
            <p:nvPr/>
          </p:nvSpPr>
          <p:spPr>
            <a:xfrm>
              <a:off x="3983112" y="39152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3" name="pt3112"/>
            <p:cNvSpPr/>
            <p:nvPr/>
          </p:nvSpPr>
          <p:spPr>
            <a:xfrm>
              <a:off x="3914524" y="39152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4" name="pt3113"/>
            <p:cNvSpPr/>
            <p:nvPr/>
          </p:nvSpPr>
          <p:spPr>
            <a:xfrm>
              <a:off x="3616307" y="39153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5" name="pt3114"/>
            <p:cNvSpPr/>
            <p:nvPr/>
          </p:nvSpPr>
          <p:spPr>
            <a:xfrm>
              <a:off x="4066538" y="39154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6" name="pt3115"/>
            <p:cNvSpPr/>
            <p:nvPr/>
          </p:nvSpPr>
          <p:spPr>
            <a:xfrm>
              <a:off x="3916126" y="39154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7" name="pt3116"/>
            <p:cNvSpPr/>
            <p:nvPr/>
          </p:nvSpPr>
          <p:spPr>
            <a:xfrm>
              <a:off x="3937537" y="39155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8" name="pt3117"/>
            <p:cNvSpPr/>
            <p:nvPr/>
          </p:nvSpPr>
          <p:spPr>
            <a:xfrm>
              <a:off x="3986839" y="39155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9" name="pt3118"/>
            <p:cNvSpPr/>
            <p:nvPr/>
          </p:nvSpPr>
          <p:spPr>
            <a:xfrm>
              <a:off x="3859413" y="39156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0" name="pt3119"/>
            <p:cNvSpPr/>
            <p:nvPr/>
          </p:nvSpPr>
          <p:spPr>
            <a:xfrm>
              <a:off x="3930019" y="39157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1" name="pt3120"/>
            <p:cNvSpPr/>
            <p:nvPr/>
          </p:nvSpPr>
          <p:spPr>
            <a:xfrm>
              <a:off x="3918642" y="39157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2" name="pt3121"/>
            <p:cNvSpPr/>
            <p:nvPr/>
          </p:nvSpPr>
          <p:spPr>
            <a:xfrm>
              <a:off x="4050929" y="39157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3" name="pt3122"/>
            <p:cNvSpPr/>
            <p:nvPr/>
          </p:nvSpPr>
          <p:spPr>
            <a:xfrm>
              <a:off x="3920891" y="39157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4" name="pt3123"/>
            <p:cNvSpPr/>
            <p:nvPr/>
          </p:nvSpPr>
          <p:spPr>
            <a:xfrm>
              <a:off x="4032777" y="39158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5" name="pt3124"/>
            <p:cNvSpPr/>
            <p:nvPr/>
          </p:nvSpPr>
          <p:spPr>
            <a:xfrm>
              <a:off x="3859064" y="39158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6" name="pt3125"/>
            <p:cNvSpPr/>
            <p:nvPr/>
          </p:nvSpPr>
          <p:spPr>
            <a:xfrm>
              <a:off x="3890006" y="39159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7" name="pt3126"/>
            <p:cNvSpPr/>
            <p:nvPr/>
          </p:nvSpPr>
          <p:spPr>
            <a:xfrm>
              <a:off x="4045604" y="39159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8" name="pt3127"/>
            <p:cNvSpPr/>
            <p:nvPr/>
          </p:nvSpPr>
          <p:spPr>
            <a:xfrm>
              <a:off x="3864822" y="39160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9" name="pt3128"/>
            <p:cNvSpPr/>
            <p:nvPr/>
          </p:nvSpPr>
          <p:spPr>
            <a:xfrm>
              <a:off x="4018986" y="39160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0" name="pt3129"/>
            <p:cNvSpPr/>
            <p:nvPr/>
          </p:nvSpPr>
          <p:spPr>
            <a:xfrm>
              <a:off x="3900025" y="39161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1" name="pt3130"/>
            <p:cNvSpPr/>
            <p:nvPr/>
          </p:nvSpPr>
          <p:spPr>
            <a:xfrm>
              <a:off x="3946291" y="39161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2" name="pt3131"/>
            <p:cNvSpPr/>
            <p:nvPr/>
          </p:nvSpPr>
          <p:spPr>
            <a:xfrm>
              <a:off x="4100386" y="39162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3" name="pt3132"/>
            <p:cNvSpPr/>
            <p:nvPr/>
          </p:nvSpPr>
          <p:spPr>
            <a:xfrm>
              <a:off x="4013686" y="39163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4" name="pt3133"/>
            <p:cNvSpPr/>
            <p:nvPr/>
          </p:nvSpPr>
          <p:spPr>
            <a:xfrm>
              <a:off x="3915794" y="39163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5" name="pt3134"/>
            <p:cNvSpPr/>
            <p:nvPr/>
          </p:nvSpPr>
          <p:spPr>
            <a:xfrm>
              <a:off x="3992870" y="39164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6" name="pt3135"/>
            <p:cNvSpPr/>
            <p:nvPr/>
          </p:nvSpPr>
          <p:spPr>
            <a:xfrm>
              <a:off x="3969552" y="39164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7" name="pt3136"/>
            <p:cNvSpPr/>
            <p:nvPr/>
          </p:nvSpPr>
          <p:spPr>
            <a:xfrm>
              <a:off x="4088141" y="39165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8" name="pt3137"/>
            <p:cNvSpPr/>
            <p:nvPr/>
          </p:nvSpPr>
          <p:spPr>
            <a:xfrm>
              <a:off x="3977640" y="39165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9" name="pt3138"/>
            <p:cNvSpPr/>
            <p:nvPr/>
          </p:nvSpPr>
          <p:spPr>
            <a:xfrm>
              <a:off x="3924250" y="39165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0" name="pt3139"/>
            <p:cNvSpPr/>
            <p:nvPr/>
          </p:nvSpPr>
          <p:spPr>
            <a:xfrm>
              <a:off x="3874556" y="39166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1" name="pt3140"/>
            <p:cNvSpPr/>
            <p:nvPr/>
          </p:nvSpPr>
          <p:spPr>
            <a:xfrm>
              <a:off x="4005305" y="39167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2" name="pt3141"/>
            <p:cNvSpPr/>
            <p:nvPr/>
          </p:nvSpPr>
          <p:spPr>
            <a:xfrm>
              <a:off x="3915171" y="39167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3" name="pt3142"/>
            <p:cNvSpPr/>
            <p:nvPr/>
          </p:nvSpPr>
          <p:spPr>
            <a:xfrm>
              <a:off x="3908214" y="39168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4" name="pt3143"/>
            <p:cNvSpPr/>
            <p:nvPr/>
          </p:nvSpPr>
          <p:spPr>
            <a:xfrm>
              <a:off x="3918380" y="39169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5" name="pt3144"/>
            <p:cNvSpPr/>
            <p:nvPr/>
          </p:nvSpPr>
          <p:spPr>
            <a:xfrm>
              <a:off x="3893545" y="39169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6" name="pt3145"/>
            <p:cNvSpPr/>
            <p:nvPr/>
          </p:nvSpPr>
          <p:spPr>
            <a:xfrm>
              <a:off x="4031752" y="39172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7" name="pt3146"/>
            <p:cNvSpPr/>
            <p:nvPr/>
          </p:nvSpPr>
          <p:spPr>
            <a:xfrm>
              <a:off x="3865301" y="39172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8" name="pt3147"/>
            <p:cNvSpPr/>
            <p:nvPr/>
          </p:nvSpPr>
          <p:spPr>
            <a:xfrm>
              <a:off x="4030228" y="39172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9" name="pt3148"/>
            <p:cNvSpPr/>
            <p:nvPr/>
          </p:nvSpPr>
          <p:spPr>
            <a:xfrm>
              <a:off x="3922026" y="39172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0" name="pt3149"/>
            <p:cNvSpPr/>
            <p:nvPr/>
          </p:nvSpPr>
          <p:spPr>
            <a:xfrm>
              <a:off x="3875470" y="39172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1" name="pt3150"/>
            <p:cNvSpPr/>
            <p:nvPr/>
          </p:nvSpPr>
          <p:spPr>
            <a:xfrm>
              <a:off x="4226087" y="39172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2" name="pt3151"/>
            <p:cNvSpPr/>
            <p:nvPr/>
          </p:nvSpPr>
          <p:spPr>
            <a:xfrm>
              <a:off x="3941390" y="39173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3" name="pt3152"/>
            <p:cNvSpPr/>
            <p:nvPr/>
          </p:nvSpPr>
          <p:spPr>
            <a:xfrm>
              <a:off x="3863299" y="39173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4" name="pt3153"/>
            <p:cNvSpPr/>
            <p:nvPr/>
          </p:nvSpPr>
          <p:spPr>
            <a:xfrm>
              <a:off x="3874422" y="39173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5" name="pt3154"/>
            <p:cNvSpPr/>
            <p:nvPr/>
          </p:nvSpPr>
          <p:spPr>
            <a:xfrm>
              <a:off x="4322177" y="39174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6" name="pt3155"/>
            <p:cNvSpPr/>
            <p:nvPr/>
          </p:nvSpPr>
          <p:spPr>
            <a:xfrm>
              <a:off x="4065124" y="39174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7" name="pt3156"/>
            <p:cNvSpPr/>
            <p:nvPr/>
          </p:nvSpPr>
          <p:spPr>
            <a:xfrm>
              <a:off x="3948895" y="39174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8" name="pt3157"/>
            <p:cNvSpPr/>
            <p:nvPr/>
          </p:nvSpPr>
          <p:spPr>
            <a:xfrm>
              <a:off x="3915335" y="39174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9" name="pt3158"/>
            <p:cNvSpPr/>
            <p:nvPr/>
          </p:nvSpPr>
          <p:spPr>
            <a:xfrm>
              <a:off x="3932025" y="39175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0" name="pt3159"/>
            <p:cNvSpPr/>
            <p:nvPr/>
          </p:nvSpPr>
          <p:spPr>
            <a:xfrm>
              <a:off x="3908645" y="39176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1" name="pt3160"/>
            <p:cNvSpPr/>
            <p:nvPr/>
          </p:nvSpPr>
          <p:spPr>
            <a:xfrm>
              <a:off x="3919628" y="39177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2" name="pt3161"/>
            <p:cNvSpPr/>
            <p:nvPr/>
          </p:nvSpPr>
          <p:spPr>
            <a:xfrm>
              <a:off x="3925339" y="39178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3" name="pt3162"/>
            <p:cNvSpPr/>
            <p:nvPr/>
          </p:nvSpPr>
          <p:spPr>
            <a:xfrm>
              <a:off x="4368756" y="39178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4" name="pt3163"/>
            <p:cNvSpPr/>
            <p:nvPr/>
          </p:nvSpPr>
          <p:spPr>
            <a:xfrm>
              <a:off x="3859052" y="39179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5" name="pt3164"/>
            <p:cNvSpPr/>
            <p:nvPr/>
          </p:nvSpPr>
          <p:spPr>
            <a:xfrm>
              <a:off x="3848255" y="39179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6" name="pt3165"/>
            <p:cNvSpPr/>
            <p:nvPr/>
          </p:nvSpPr>
          <p:spPr>
            <a:xfrm>
              <a:off x="3861125" y="39180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7" name="pt3166"/>
            <p:cNvSpPr/>
            <p:nvPr/>
          </p:nvSpPr>
          <p:spPr>
            <a:xfrm>
              <a:off x="3931877" y="39181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8" name="pt3167"/>
            <p:cNvSpPr/>
            <p:nvPr/>
          </p:nvSpPr>
          <p:spPr>
            <a:xfrm>
              <a:off x="3905752" y="39181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9" name="pt3168"/>
            <p:cNvSpPr/>
            <p:nvPr/>
          </p:nvSpPr>
          <p:spPr>
            <a:xfrm>
              <a:off x="3880301" y="39182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0" name="pt3169"/>
            <p:cNvSpPr/>
            <p:nvPr/>
          </p:nvSpPr>
          <p:spPr>
            <a:xfrm>
              <a:off x="3891559" y="39182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1" name="pt3170"/>
            <p:cNvSpPr/>
            <p:nvPr/>
          </p:nvSpPr>
          <p:spPr>
            <a:xfrm>
              <a:off x="3954022" y="39182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2" name="pt3171"/>
            <p:cNvSpPr/>
            <p:nvPr/>
          </p:nvSpPr>
          <p:spPr>
            <a:xfrm>
              <a:off x="3896066" y="39182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3" name="pt3172"/>
            <p:cNvSpPr/>
            <p:nvPr/>
          </p:nvSpPr>
          <p:spPr>
            <a:xfrm>
              <a:off x="3858745" y="39182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4" name="pt3173"/>
            <p:cNvSpPr/>
            <p:nvPr/>
          </p:nvSpPr>
          <p:spPr>
            <a:xfrm>
              <a:off x="3932179" y="39182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5" name="pt3174"/>
            <p:cNvSpPr/>
            <p:nvPr/>
          </p:nvSpPr>
          <p:spPr>
            <a:xfrm>
              <a:off x="3884156" y="39182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6" name="pt3175"/>
            <p:cNvSpPr/>
            <p:nvPr/>
          </p:nvSpPr>
          <p:spPr>
            <a:xfrm>
              <a:off x="3987933" y="39183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7" name="pt3176"/>
            <p:cNvSpPr/>
            <p:nvPr/>
          </p:nvSpPr>
          <p:spPr>
            <a:xfrm>
              <a:off x="4007982" y="39183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8" name="pt3177"/>
            <p:cNvSpPr/>
            <p:nvPr/>
          </p:nvSpPr>
          <p:spPr>
            <a:xfrm>
              <a:off x="4047435" y="39183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9" name="pt3178"/>
            <p:cNvSpPr/>
            <p:nvPr/>
          </p:nvSpPr>
          <p:spPr>
            <a:xfrm>
              <a:off x="4048546" y="39183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0" name="pt3179"/>
            <p:cNvSpPr/>
            <p:nvPr/>
          </p:nvSpPr>
          <p:spPr>
            <a:xfrm>
              <a:off x="3867393" y="39185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1" name="pt3180"/>
            <p:cNvSpPr/>
            <p:nvPr/>
          </p:nvSpPr>
          <p:spPr>
            <a:xfrm>
              <a:off x="3868462" y="39185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2" name="pt3181"/>
            <p:cNvSpPr/>
            <p:nvPr/>
          </p:nvSpPr>
          <p:spPr>
            <a:xfrm>
              <a:off x="3973865" y="39186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3" name="pt3182"/>
            <p:cNvSpPr/>
            <p:nvPr/>
          </p:nvSpPr>
          <p:spPr>
            <a:xfrm>
              <a:off x="3893348" y="39187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4" name="pt3183"/>
            <p:cNvSpPr/>
            <p:nvPr/>
          </p:nvSpPr>
          <p:spPr>
            <a:xfrm>
              <a:off x="3883765" y="39188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5" name="pt3184"/>
            <p:cNvSpPr/>
            <p:nvPr/>
          </p:nvSpPr>
          <p:spPr>
            <a:xfrm>
              <a:off x="3864336" y="39189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6" name="pt3185"/>
            <p:cNvSpPr/>
            <p:nvPr/>
          </p:nvSpPr>
          <p:spPr>
            <a:xfrm>
              <a:off x="4003507" y="39190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7" name="pt3186"/>
            <p:cNvSpPr/>
            <p:nvPr/>
          </p:nvSpPr>
          <p:spPr>
            <a:xfrm>
              <a:off x="4126856" y="39190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8" name="pt3187"/>
            <p:cNvSpPr/>
            <p:nvPr/>
          </p:nvSpPr>
          <p:spPr>
            <a:xfrm>
              <a:off x="3917697" y="39190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9" name="pt3188"/>
            <p:cNvSpPr/>
            <p:nvPr/>
          </p:nvSpPr>
          <p:spPr>
            <a:xfrm>
              <a:off x="3869145" y="39191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0" name="pt3189"/>
            <p:cNvSpPr/>
            <p:nvPr/>
          </p:nvSpPr>
          <p:spPr>
            <a:xfrm>
              <a:off x="3927273" y="39191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1" name="pt3190"/>
            <p:cNvSpPr/>
            <p:nvPr/>
          </p:nvSpPr>
          <p:spPr>
            <a:xfrm>
              <a:off x="3928779" y="39192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2" name="pt3191"/>
            <p:cNvSpPr/>
            <p:nvPr/>
          </p:nvSpPr>
          <p:spPr>
            <a:xfrm>
              <a:off x="4321311" y="39193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3" name="pt3192"/>
            <p:cNvSpPr/>
            <p:nvPr/>
          </p:nvSpPr>
          <p:spPr>
            <a:xfrm>
              <a:off x="3853346" y="39193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4" name="pt3193"/>
            <p:cNvSpPr/>
            <p:nvPr/>
          </p:nvSpPr>
          <p:spPr>
            <a:xfrm>
              <a:off x="3922945" y="39193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5" name="pt3194"/>
            <p:cNvSpPr/>
            <p:nvPr/>
          </p:nvSpPr>
          <p:spPr>
            <a:xfrm>
              <a:off x="3876474" y="39193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6" name="pt3195"/>
            <p:cNvSpPr/>
            <p:nvPr/>
          </p:nvSpPr>
          <p:spPr>
            <a:xfrm>
              <a:off x="4128826" y="39193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7" name="pt3196"/>
            <p:cNvSpPr/>
            <p:nvPr/>
          </p:nvSpPr>
          <p:spPr>
            <a:xfrm>
              <a:off x="3903342" y="39194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8" name="pt3197"/>
            <p:cNvSpPr/>
            <p:nvPr/>
          </p:nvSpPr>
          <p:spPr>
            <a:xfrm>
              <a:off x="3891433" y="39194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9" name="pt3198"/>
            <p:cNvSpPr/>
            <p:nvPr/>
          </p:nvSpPr>
          <p:spPr>
            <a:xfrm>
              <a:off x="3850882" y="39194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0" name="pt3199"/>
            <p:cNvSpPr/>
            <p:nvPr/>
          </p:nvSpPr>
          <p:spPr>
            <a:xfrm>
              <a:off x="3857675" y="39195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1" name="pt3200"/>
            <p:cNvSpPr/>
            <p:nvPr/>
          </p:nvSpPr>
          <p:spPr>
            <a:xfrm>
              <a:off x="3943216" y="39195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2" name="pt3201"/>
            <p:cNvSpPr/>
            <p:nvPr/>
          </p:nvSpPr>
          <p:spPr>
            <a:xfrm>
              <a:off x="3859037" y="39195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3" name="pt3202"/>
            <p:cNvSpPr/>
            <p:nvPr/>
          </p:nvSpPr>
          <p:spPr>
            <a:xfrm>
              <a:off x="3870629" y="39195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4" name="pt3203"/>
            <p:cNvSpPr/>
            <p:nvPr/>
          </p:nvSpPr>
          <p:spPr>
            <a:xfrm>
              <a:off x="4021891" y="39195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5" name="pt3204"/>
            <p:cNvSpPr/>
            <p:nvPr/>
          </p:nvSpPr>
          <p:spPr>
            <a:xfrm>
              <a:off x="3935790" y="39195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6" name="pt3205"/>
            <p:cNvSpPr/>
            <p:nvPr/>
          </p:nvSpPr>
          <p:spPr>
            <a:xfrm>
              <a:off x="3891496" y="39196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7" name="pt3206"/>
            <p:cNvSpPr/>
            <p:nvPr/>
          </p:nvSpPr>
          <p:spPr>
            <a:xfrm>
              <a:off x="3886654" y="39197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8" name="pt3207"/>
            <p:cNvSpPr/>
            <p:nvPr/>
          </p:nvSpPr>
          <p:spPr>
            <a:xfrm>
              <a:off x="4032703" y="39198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9" name="pt3208"/>
            <p:cNvSpPr/>
            <p:nvPr/>
          </p:nvSpPr>
          <p:spPr>
            <a:xfrm>
              <a:off x="3852112" y="39199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0" name="pt3209"/>
            <p:cNvSpPr/>
            <p:nvPr/>
          </p:nvSpPr>
          <p:spPr>
            <a:xfrm>
              <a:off x="3953328" y="39199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1" name="pt3210"/>
            <p:cNvSpPr/>
            <p:nvPr/>
          </p:nvSpPr>
          <p:spPr>
            <a:xfrm>
              <a:off x="3891207" y="39199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2" name="pt3211"/>
            <p:cNvSpPr/>
            <p:nvPr/>
          </p:nvSpPr>
          <p:spPr>
            <a:xfrm>
              <a:off x="3871054" y="39200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3" name="pt3212"/>
            <p:cNvSpPr/>
            <p:nvPr/>
          </p:nvSpPr>
          <p:spPr>
            <a:xfrm>
              <a:off x="3941668" y="39202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4" name="pt3213"/>
            <p:cNvSpPr/>
            <p:nvPr/>
          </p:nvSpPr>
          <p:spPr>
            <a:xfrm>
              <a:off x="3860680" y="39202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5" name="pt3214"/>
            <p:cNvSpPr/>
            <p:nvPr/>
          </p:nvSpPr>
          <p:spPr>
            <a:xfrm>
              <a:off x="3964454" y="39203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6" name="pt3215"/>
            <p:cNvSpPr/>
            <p:nvPr/>
          </p:nvSpPr>
          <p:spPr>
            <a:xfrm>
              <a:off x="4010465" y="39205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7" name="pt3216"/>
            <p:cNvSpPr/>
            <p:nvPr/>
          </p:nvSpPr>
          <p:spPr>
            <a:xfrm>
              <a:off x="3929078" y="39205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8" name="pt3217"/>
            <p:cNvSpPr/>
            <p:nvPr/>
          </p:nvSpPr>
          <p:spPr>
            <a:xfrm>
              <a:off x="4027603" y="39207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9" name="pt3218"/>
            <p:cNvSpPr/>
            <p:nvPr/>
          </p:nvSpPr>
          <p:spPr>
            <a:xfrm>
              <a:off x="3894384" y="39208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0" name="pt3219"/>
            <p:cNvSpPr/>
            <p:nvPr/>
          </p:nvSpPr>
          <p:spPr>
            <a:xfrm>
              <a:off x="3913548" y="39208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1" name="pt3220"/>
            <p:cNvSpPr/>
            <p:nvPr/>
          </p:nvSpPr>
          <p:spPr>
            <a:xfrm>
              <a:off x="3876711" y="39208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2" name="pt3221"/>
            <p:cNvSpPr/>
            <p:nvPr/>
          </p:nvSpPr>
          <p:spPr>
            <a:xfrm>
              <a:off x="4060775" y="39208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3" name="pt3222"/>
            <p:cNvSpPr/>
            <p:nvPr/>
          </p:nvSpPr>
          <p:spPr>
            <a:xfrm>
              <a:off x="4035263" y="39209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4" name="pt3223"/>
            <p:cNvSpPr/>
            <p:nvPr/>
          </p:nvSpPr>
          <p:spPr>
            <a:xfrm>
              <a:off x="3999172" y="39209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5" name="pt3224"/>
            <p:cNvSpPr/>
            <p:nvPr/>
          </p:nvSpPr>
          <p:spPr>
            <a:xfrm>
              <a:off x="3855096" y="39210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6" name="pt3225"/>
            <p:cNvSpPr/>
            <p:nvPr/>
          </p:nvSpPr>
          <p:spPr>
            <a:xfrm>
              <a:off x="3938500" y="39210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7" name="pt3226"/>
            <p:cNvSpPr/>
            <p:nvPr/>
          </p:nvSpPr>
          <p:spPr>
            <a:xfrm>
              <a:off x="3896605" y="39211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8" name="pt3227"/>
            <p:cNvSpPr/>
            <p:nvPr/>
          </p:nvSpPr>
          <p:spPr>
            <a:xfrm>
              <a:off x="3916804" y="39211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9" name="pt3228"/>
            <p:cNvSpPr/>
            <p:nvPr/>
          </p:nvSpPr>
          <p:spPr>
            <a:xfrm>
              <a:off x="3919028" y="39213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0" name="pt3229"/>
            <p:cNvSpPr/>
            <p:nvPr/>
          </p:nvSpPr>
          <p:spPr>
            <a:xfrm>
              <a:off x="3876707" y="39213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1" name="pt3230"/>
            <p:cNvSpPr/>
            <p:nvPr/>
          </p:nvSpPr>
          <p:spPr>
            <a:xfrm>
              <a:off x="3855939" y="39214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2" name="pt3231"/>
            <p:cNvSpPr/>
            <p:nvPr/>
          </p:nvSpPr>
          <p:spPr>
            <a:xfrm>
              <a:off x="3882389" y="39214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3" name="pt3232"/>
            <p:cNvSpPr/>
            <p:nvPr/>
          </p:nvSpPr>
          <p:spPr>
            <a:xfrm>
              <a:off x="3867314" y="39214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4" name="pt3233"/>
            <p:cNvSpPr/>
            <p:nvPr/>
          </p:nvSpPr>
          <p:spPr>
            <a:xfrm>
              <a:off x="4185589" y="39215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5" name="pt3234"/>
            <p:cNvSpPr/>
            <p:nvPr/>
          </p:nvSpPr>
          <p:spPr>
            <a:xfrm>
              <a:off x="4066366" y="39215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6" name="pt3235"/>
            <p:cNvSpPr/>
            <p:nvPr/>
          </p:nvSpPr>
          <p:spPr>
            <a:xfrm>
              <a:off x="3868308" y="39216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7" name="pt3236"/>
            <p:cNvSpPr/>
            <p:nvPr/>
          </p:nvSpPr>
          <p:spPr>
            <a:xfrm>
              <a:off x="3885877" y="39216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8" name="pt3237"/>
            <p:cNvSpPr/>
            <p:nvPr/>
          </p:nvSpPr>
          <p:spPr>
            <a:xfrm>
              <a:off x="3952690" y="39216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9" name="pt3238"/>
            <p:cNvSpPr/>
            <p:nvPr/>
          </p:nvSpPr>
          <p:spPr>
            <a:xfrm>
              <a:off x="3854433" y="39216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0" name="pt3239"/>
            <p:cNvSpPr/>
            <p:nvPr/>
          </p:nvSpPr>
          <p:spPr>
            <a:xfrm>
              <a:off x="3862621" y="39217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1" name="pt3240"/>
            <p:cNvSpPr/>
            <p:nvPr/>
          </p:nvSpPr>
          <p:spPr>
            <a:xfrm>
              <a:off x="3915579" y="39217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2" name="pt3241"/>
            <p:cNvSpPr/>
            <p:nvPr/>
          </p:nvSpPr>
          <p:spPr>
            <a:xfrm>
              <a:off x="3859298" y="39218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3" name="pt3242"/>
            <p:cNvSpPr/>
            <p:nvPr/>
          </p:nvSpPr>
          <p:spPr>
            <a:xfrm>
              <a:off x="3973480" y="39218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4" name="pt3243"/>
            <p:cNvSpPr/>
            <p:nvPr/>
          </p:nvSpPr>
          <p:spPr>
            <a:xfrm>
              <a:off x="3890507" y="39218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5" name="pt3244"/>
            <p:cNvSpPr/>
            <p:nvPr/>
          </p:nvSpPr>
          <p:spPr>
            <a:xfrm>
              <a:off x="3914475" y="39219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6" name="pt3245"/>
            <p:cNvSpPr/>
            <p:nvPr/>
          </p:nvSpPr>
          <p:spPr>
            <a:xfrm>
              <a:off x="3955606" y="39219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7" name="pt3246"/>
            <p:cNvSpPr/>
            <p:nvPr/>
          </p:nvSpPr>
          <p:spPr>
            <a:xfrm>
              <a:off x="3976595" y="39219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8" name="pt3247"/>
            <p:cNvSpPr/>
            <p:nvPr/>
          </p:nvSpPr>
          <p:spPr>
            <a:xfrm>
              <a:off x="4152522" y="39219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9" name="pt3248"/>
            <p:cNvSpPr/>
            <p:nvPr/>
          </p:nvSpPr>
          <p:spPr>
            <a:xfrm>
              <a:off x="4015628" y="39220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0" name="pt3249"/>
            <p:cNvSpPr/>
            <p:nvPr/>
          </p:nvSpPr>
          <p:spPr>
            <a:xfrm>
              <a:off x="3865427" y="39221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1" name="pt3250"/>
            <p:cNvSpPr/>
            <p:nvPr/>
          </p:nvSpPr>
          <p:spPr>
            <a:xfrm>
              <a:off x="3885731" y="39221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2" name="pt3251"/>
            <p:cNvSpPr/>
            <p:nvPr/>
          </p:nvSpPr>
          <p:spPr>
            <a:xfrm>
              <a:off x="3923901" y="39221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3" name="pt3252"/>
            <p:cNvSpPr/>
            <p:nvPr/>
          </p:nvSpPr>
          <p:spPr>
            <a:xfrm>
              <a:off x="3971973" y="39222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4" name="pt3253"/>
            <p:cNvSpPr/>
            <p:nvPr/>
          </p:nvSpPr>
          <p:spPr>
            <a:xfrm>
              <a:off x="3928822" y="39223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5" name="pt3254"/>
            <p:cNvSpPr/>
            <p:nvPr/>
          </p:nvSpPr>
          <p:spPr>
            <a:xfrm>
              <a:off x="3951004" y="39223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6" name="pt3255"/>
            <p:cNvSpPr/>
            <p:nvPr/>
          </p:nvSpPr>
          <p:spPr>
            <a:xfrm>
              <a:off x="3915757" y="39223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7" name="pt3256"/>
            <p:cNvSpPr/>
            <p:nvPr/>
          </p:nvSpPr>
          <p:spPr>
            <a:xfrm>
              <a:off x="3936335" y="39224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8" name="pt3257"/>
            <p:cNvSpPr/>
            <p:nvPr/>
          </p:nvSpPr>
          <p:spPr>
            <a:xfrm>
              <a:off x="3949788" y="39224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9" name="pt3258"/>
            <p:cNvSpPr/>
            <p:nvPr/>
          </p:nvSpPr>
          <p:spPr>
            <a:xfrm>
              <a:off x="3848402" y="39225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0" name="pt3259"/>
            <p:cNvSpPr/>
            <p:nvPr/>
          </p:nvSpPr>
          <p:spPr>
            <a:xfrm>
              <a:off x="3872952" y="39228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1" name="pt3260"/>
            <p:cNvSpPr/>
            <p:nvPr/>
          </p:nvSpPr>
          <p:spPr>
            <a:xfrm>
              <a:off x="4209074" y="39229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2" name="pt3261"/>
            <p:cNvSpPr/>
            <p:nvPr/>
          </p:nvSpPr>
          <p:spPr>
            <a:xfrm>
              <a:off x="4364093" y="39229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3" name="pt3262"/>
            <p:cNvSpPr/>
            <p:nvPr/>
          </p:nvSpPr>
          <p:spPr>
            <a:xfrm>
              <a:off x="3940935" y="39229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4" name="pt3263"/>
            <p:cNvSpPr/>
            <p:nvPr/>
          </p:nvSpPr>
          <p:spPr>
            <a:xfrm>
              <a:off x="4061012" y="39229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5" name="pt3264"/>
            <p:cNvSpPr/>
            <p:nvPr/>
          </p:nvSpPr>
          <p:spPr>
            <a:xfrm>
              <a:off x="3972161" y="39230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6" name="pt3265"/>
            <p:cNvSpPr/>
            <p:nvPr/>
          </p:nvSpPr>
          <p:spPr>
            <a:xfrm>
              <a:off x="4119516" y="39231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7" name="pt3266"/>
            <p:cNvSpPr/>
            <p:nvPr/>
          </p:nvSpPr>
          <p:spPr>
            <a:xfrm>
              <a:off x="3928777" y="39231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8" name="pt3267"/>
            <p:cNvSpPr/>
            <p:nvPr/>
          </p:nvSpPr>
          <p:spPr>
            <a:xfrm>
              <a:off x="3888050" y="39231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9" name="pt3268"/>
            <p:cNvSpPr/>
            <p:nvPr/>
          </p:nvSpPr>
          <p:spPr>
            <a:xfrm>
              <a:off x="3928132" y="39231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0" name="pt3269"/>
            <p:cNvSpPr/>
            <p:nvPr/>
          </p:nvSpPr>
          <p:spPr>
            <a:xfrm>
              <a:off x="3901866" y="39234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1" name="pt3270"/>
            <p:cNvSpPr/>
            <p:nvPr/>
          </p:nvSpPr>
          <p:spPr>
            <a:xfrm>
              <a:off x="3848898" y="39235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2" name="pt3271"/>
            <p:cNvSpPr/>
            <p:nvPr/>
          </p:nvSpPr>
          <p:spPr>
            <a:xfrm>
              <a:off x="3885048" y="39235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3" name="pt3272"/>
            <p:cNvSpPr/>
            <p:nvPr/>
          </p:nvSpPr>
          <p:spPr>
            <a:xfrm>
              <a:off x="3886799" y="39236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4" name="pt3273"/>
            <p:cNvSpPr/>
            <p:nvPr/>
          </p:nvSpPr>
          <p:spPr>
            <a:xfrm>
              <a:off x="3942646" y="39236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5" name="pt3274"/>
            <p:cNvSpPr/>
            <p:nvPr/>
          </p:nvSpPr>
          <p:spPr>
            <a:xfrm>
              <a:off x="3973819" y="39236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6" name="pt3275"/>
            <p:cNvSpPr/>
            <p:nvPr/>
          </p:nvSpPr>
          <p:spPr>
            <a:xfrm>
              <a:off x="3893279" y="39236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7" name="pt3276"/>
            <p:cNvSpPr/>
            <p:nvPr/>
          </p:nvSpPr>
          <p:spPr>
            <a:xfrm>
              <a:off x="3918787" y="39236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8" name="pt3277"/>
            <p:cNvSpPr/>
            <p:nvPr/>
          </p:nvSpPr>
          <p:spPr>
            <a:xfrm>
              <a:off x="3870582" y="39239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9" name="pt3278"/>
            <p:cNvSpPr/>
            <p:nvPr/>
          </p:nvSpPr>
          <p:spPr>
            <a:xfrm>
              <a:off x="4351445" y="39239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0" name="pt3279"/>
            <p:cNvSpPr/>
            <p:nvPr/>
          </p:nvSpPr>
          <p:spPr>
            <a:xfrm>
              <a:off x="3871722" y="39239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1" name="pt3280"/>
            <p:cNvSpPr/>
            <p:nvPr/>
          </p:nvSpPr>
          <p:spPr>
            <a:xfrm>
              <a:off x="4101747" y="39240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2" name="pt3281"/>
            <p:cNvSpPr/>
            <p:nvPr/>
          </p:nvSpPr>
          <p:spPr>
            <a:xfrm>
              <a:off x="3906457" y="39241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3" name="pt3282"/>
            <p:cNvSpPr/>
            <p:nvPr/>
          </p:nvSpPr>
          <p:spPr>
            <a:xfrm>
              <a:off x="3855646" y="39242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4" name="pt3283"/>
            <p:cNvSpPr/>
            <p:nvPr/>
          </p:nvSpPr>
          <p:spPr>
            <a:xfrm>
              <a:off x="3928453" y="39242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5" name="pt3284"/>
            <p:cNvSpPr/>
            <p:nvPr/>
          </p:nvSpPr>
          <p:spPr>
            <a:xfrm>
              <a:off x="3917705" y="39243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6" name="pt3285"/>
            <p:cNvSpPr/>
            <p:nvPr/>
          </p:nvSpPr>
          <p:spPr>
            <a:xfrm>
              <a:off x="3898671" y="39243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7" name="pt3286"/>
            <p:cNvSpPr/>
            <p:nvPr/>
          </p:nvSpPr>
          <p:spPr>
            <a:xfrm>
              <a:off x="3950528" y="39243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8" name="pt3287"/>
            <p:cNvSpPr/>
            <p:nvPr/>
          </p:nvSpPr>
          <p:spPr>
            <a:xfrm>
              <a:off x="3952827" y="39245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9" name="pt3288"/>
            <p:cNvSpPr/>
            <p:nvPr/>
          </p:nvSpPr>
          <p:spPr>
            <a:xfrm>
              <a:off x="3972125" y="39245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0" name="pt3289"/>
            <p:cNvSpPr/>
            <p:nvPr/>
          </p:nvSpPr>
          <p:spPr>
            <a:xfrm>
              <a:off x="4031583" y="39246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1" name="pt3290"/>
            <p:cNvSpPr/>
            <p:nvPr/>
          </p:nvSpPr>
          <p:spPr>
            <a:xfrm>
              <a:off x="3868042" y="39246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2" name="pt3291"/>
            <p:cNvSpPr/>
            <p:nvPr/>
          </p:nvSpPr>
          <p:spPr>
            <a:xfrm>
              <a:off x="3936717" y="39247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3" name="pt3292"/>
            <p:cNvSpPr/>
            <p:nvPr/>
          </p:nvSpPr>
          <p:spPr>
            <a:xfrm>
              <a:off x="4002483" y="39247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4" name="pt3293"/>
            <p:cNvSpPr/>
            <p:nvPr/>
          </p:nvSpPr>
          <p:spPr>
            <a:xfrm>
              <a:off x="3922811" y="39247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5" name="pt3294"/>
            <p:cNvSpPr/>
            <p:nvPr/>
          </p:nvSpPr>
          <p:spPr>
            <a:xfrm>
              <a:off x="3865277" y="39248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6" name="pt3295"/>
            <p:cNvSpPr/>
            <p:nvPr/>
          </p:nvSpPr>
          <p:spPr>
            <a:xfrm>
              <a:off x="3971688" y="39248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7" name="pt3296"/>
            <p:cNvSpPr/>
            <p:nvPr/>
          </p:nvSpPr>
          <p:spPr>
            <a:xfrm>
              <a:off x="3945013" y="39248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8" name="pt3297"/>
            <p:cNvSpPr/>
            <p:nvPr/>
          </p:nvSpPr>
          <p:spPr>
            <a:xfrm>
              <a:off x="3866746" y="39248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9" name="pt3298"/>
            <p:cNvSpPr/>
            <p:nvPr/>
          </p:nvSpPr>
          <p:spPr>
            <a:xfrm>
              <a:off x="3888932" y="39248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0" name="pt3299"/>
            <p:cNvSpPr/>
            <p:nvPr/>
          </p:nvSpPr>
          <p:spPr>
            <a:xfrm>
              <a:off x="3877997" y="39248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1" name="pt3300"/>
            <p:cNvSpPr/>
            <p:nvPr/>
          </p:nvSpPr>
          <p:spPr>
            <a:xfrm>
              <a:off x="3909200" y="39249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2" name="pt3301"/>
            <p:cNvSpPr/>
            <p:nvPr/>
          </p:nvSpPr>
          <p:spPr>
            <a:xfrm>
              <a:off x="4140044" y="39249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3" name="pt3302"/>
            <p:cNvSpPr/>
            <p:nvPr/>
          </p:nvSpPr>
          <p:spPr>
            <a:xfrm>
              <a:off x="3868360" y="39249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4" name="pt3303"/>
            <p:cNvSpPr/>
            <p:nvPr/>
          </p:nvSpPr>
          <p:spPr>
            <a:xfrm>
              <a:off x="4264419" y="39250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5" name="pt3304"/>
            <p:cNvSpPr/>
            <p:nvPr/>
          </p:nvSpPr>
          <p:spPr>
            <a:xfrm>
              <a:off x="4068776" y="39250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6" name="pt3305"/>
            <p:cNvSpPr/>
            <p:nvPr/>
          </p:nvSpPr>
          <p:spPr>
            <a:xfrm>
              <a:off x="4011515" y="39250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7" name="pt3306"/>
            <p:cNvSpPr/>
            <p:nvPr/>
          </p:nvSpPr>
          <p:spPr>
            <a:xfrm>
              <a:off x="3949684" y="39253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8" name="pt3307"/>
            <p:cNvSpPr/>
            <p:nvPr/>
          </p:nvSpPr>
          <p:spPr>
            <a:xfrm>
              <a:off x="3993071" y="39253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9" name="pt3308"/>
            <p:cNvSpPr/>
            <p:nvPr/>
          </p:nvSpPr>
          <p:spPr>
            <a:xfrm>
              <a:off x="3931401" y="39253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0" name="pt3309"/>
            <p:cNvSpPr/>
            <p:nvPr/>
          </p:nvSpPr>
          <p:spPr>
            <a:xfrm>
              <a:off x="3909899" y="39254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1" name="pt3310"/>
            <p:cNvSpPr/>
            <p:nvPr/>
          </p:nvSpPr>
          <p:spPr>
            <a:xfrm>
              <a:off x="4144773" y="39254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2" name="pt3311"/>
            <p:cNvSpPr/>
            <p:nvPr/>
          </p:nvSpPr>
          <p:spPr>
            <a:xfrm>
              <a:off x="3888216" y="39254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3" name="pt3312"/>
            <p:cNvSpPr/>
            <p:nvPr/>
          </p:nvSpPr>
          <p:spPr>
            <a:xfrm>
              <a:off x="3884867" y="39255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4" name="pt3313"/>
            <p:cNvSpPr/>
            <p:nvPr/>
          </p:nvSpPr>
          <p:spPr>
            <a:xfrm>
              <a:off x="4514952" y="3925528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5" name="pt3314"/>
            <p:cNvSpPr/>
            <p:nvPr/>
          </p:nvSpPr>
          <p:spPr>
            <a:xfrm>
              <a:off x="3908122" y="39255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6" name="pt3315"/>
            <p:cNvSpPr/>
            <p:nvPr/>
          </p:nvSpPr>
          <p:spPr>
            <a:xfrm>
              <a:off x="4048540" y="39255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7" name="pt3316"/>
            <p:cNvSpPr/>
            <p:nvPr/>
          </p:nvSpPr>
          <p:spPr>
            <a:xfrm>
              <a:off x="3954510" y="39256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8" name="pt3317"/>
            <p:cNvSpPr/>
            <p:nvPr/>
          </p:nvSpPr>
          <p:spPr>
            <a:xfrm>
              <a:off x="3896024" y="39256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9" name="pt3318"/>
            <p:cNvSpPr/>
            <p:nvPr/>
          </p:nvSpPr>
          <p:spPr>
            <a:xfrm>
              <a:off x="4011953" y="39256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0" name="pt3319"/>
            <p:cNvSpPr/>
            <p:nvPr/>
          </p:nvSpPr>
          <p:spPr>
            <a:xfrm>
              <a:off x="4035012" y="39256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1" name="pt3320"/>
            <p:cNvSpPr/>
            <p:nvPr/>
          </p:nvSpPr>
          <p:spPr>
            <a:xfrm>
              <a:off x="4082716" y="39257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2" name="pt3321"/>
            <p:cNvSpPr/>
            <p:nvPr/>
          </p:nvSpPr>
          <p:spPr>
            <a:xfrm>
              <a:off x="3901508" y="39257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3" name="pt3322"/>
            <p:cNvSpPr/>
            <p:nvPr/>
          </p:nvSpPr>
          <p:spPr>
            <a:xfrm>
              <a:off x="3957963" y="39257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4" name="pt3323"/>
            <p:cNvSpPr/>
            <p:nvPr/>
          </p:nvSpPr>
          <p:spPr>
            <a:xfrm>
              <a:off x="4125085" y="39258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5" name="pt3324"/>
            <p:cNvSpPr/>
            <p:nvPr/>
          </p:nvSpPr>
          <p:spPr>
            <a:xfrm>
              <a:off x="4003319" y="39259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6" name="pt3325"/>
            <p:cNvSpPr/>
            <p:nvPr/>
          </p:nvSpPr>
          <p:spPr>
            <a:xfrm>
              <a:off x="4178507" y="39259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7" name="pt3326"/>
            <p:cNvSpPr/>
            <p:nvPr/>
          </p:nvSpPr>
          <p:spPr>
            <a:xfrm>
              <a:off x="4155483" y="39259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8" name="pt3327"/>
            <p:cNvSpPr/>
            <p:nvPr/>
          </p:nvSpPr>
          <p:spPr>
            <a:xfrm>
              <a:off x="3884895" y="39259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9" name="pt3328"/>
            <p:cNvSpPr/>
            <p:nvPr/>
          </p:nvSpPr>
          <p:spPr>
            <a:xfrm>
              <a:off x="3941010" y="39260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0" name="pt3329"/>
            <p:cNvSpPr/>
            <p:nvPr/>
          </p:nvSpPr>
          <p:spPr>
            <a:xfrm>
              <a:off x="3888928" y="39260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1" name="pt3330"/>
            <p:cNvSpPr/>
            <p:nvPr/>
          </p:nvSpPr>
          <p:spPr>
            <a:xfrm>
              <a:off x="3858307" y="39261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2" name="pt3331"/>
            <p:cNvSpPr/>
            <p:nvPr/>
          </p:nvSpPr>
          <p:spPr>
            <a:xfrm>
              <a:off x="3852896" y="39261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3" name="pt3332"/>
            <p:cNvSpPr/>
            <p:nvPr/>
          </p:nvSpPr>
          <p:spPr>
            <a:xfrm>
              <a:off x="3849693" y="39261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4" name="pt3333"/>
            <p:cNvSpPr/>
            <p:nvPr/>
          </p:nvSpPr>
          <p:spPr>
            <a:xfrm>
              <a:off x="4030898" y="39261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5" name="pt3334"/>
            <p:cNvSpPr/>
            <p:nvPr/>
          </p:nvSpPr>
          <p:spPr>
            <a:xfrm>
              <a:off x="3883236" y="39262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6" name="pt3335"/>
            <p:cNvSpPr/>
            <p:nvPr/>
          </p:nvSpPr>
          <p:spPr>
            <a:xfrm>
              <a:off x="4160077" y="39262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7" name="pt3336"/>
            <p:cNvSpPr/>
            <p:nvPr/>
          </p:nvSpPr>
          <p:spPr>
            <a:xfrm>
              <a:off x="3986069" y="39262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8" name="pt3337"/>
            <p:cNvSpPr/>
            <p:nvPr/>
          </p:nvSpPr>
          <p:spPr>
            <a:xfrm>
              <a:off x="3989911" y="39262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9" name="pt3338"/>
            <p:cNvSpPr/>
            <p:nvPr/>
          </p:nvSpPr>
          <p:spPr>
            <a:xfrm>
              <a:off x="4049184" y="39264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0" name="pt3339"/>
            <p:cNvSpPr/>
            <p:nvPr/>
          </p:nvSpPr>
          <p:spPr>
            <a:xfrm>
              <a:off x="4062914" y="39265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1" name="pt3340"/>
            <p:cNvSpPr/>
            <p:nvPr/>
          </p:nvSpPr>
          <p:spPr>
            <a:xfrm>
              <a:off x="3997253" y="39265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2" name="pt3341"/>
            <p:cNvSpPr/>
            <p:nvPr/>
          </p:nvSpPr>
          <p:spPr>
            <a:xfrm>
              <a:off x="3982723" y="39266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3" name="pt3342"/>
            <p:cNvSpPr/>
            <p:nvPr/>
          </p:nvSpPr>
          <p:spPr>
            <a:xfrm>
              <a:off x="3946961" y="39266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4" name="pt3343"/>
            <p:cNvSpPr/>
            <p:nvPr/>
          </p:nvSpPr>
          <p:spPr>
            <a:xfrm>
              <a:off x="3921692" y="39267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5" name="pt3344"/>
            <p:cNvSpPr/>
            <p:nvPr/>
          </p:nvSpPr>
          <p:spPr>
            <a:xfrm>
              <a:off x="3906106" y="39267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6" name="pt3345"/>
            <p:cNvSpPr/>
            <p:nvPr/>
          </p:nvSpPr>
          <p:spPr>
            <a:xfrm>
              <a:off x="3865723" y="39268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7" name="pt3346"/>
            <p:cNvSpPr/>
            <p:nvPr/>
          </p:nvSpPr>
          <p:spPr>
            <a:xfrm>
              <a:off x="4025079" y="39271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8" name="pt3347"/>
            <p:cNvSpPr/>
            <p:nvPr/>
          </p:nvSpPr>
          <p:spPr>
            <a:xfrm>
              <a:off x="3888962" y="39272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9" name="pt3348"/>
            <p:cNvSpPr/>
            <p:nvPr/>
          </p:nvSpPr>
          <p:spPr>
            <a:xfrm>
              <a:off x="3870322" y="39272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0" name="pt3349"/>
            <p:cNvSpPr/>
            <p:nvPr/>
          </p:nvSpPr>
          <p:spPr>
            <a:xfrm>
              <a:off x="3881565" y="39272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1" name="pt3350"/>
            <p:cNvSpPr/>
            <p:nvPr/>
          </p:nvSpPr>
          <p:spPr>
            <a:xfrm>
              <a:off x="4492162" y="3927399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2" name="pt3351"/>
            <p:cNvSpPr/>
            <p:nvPr/>
          </p:nvSpPr>
          <p:spPr>
            <a:xfrm>
              <a:off x="3895809" y="39274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3" name="pt3352"/>
            <p:cNvSpPr/>
            <p:nvPr/>
          </p:nvSpPr>
          <p:spPr>
            <a:xfrm>
              <a:off x="4005259" y="39274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4" name="pt3353"/>
            <p:cNvSpPr/>
            <p:nvPr/>
          </p:nvSpPr>
          <p:spPr>
            <a:xfrm>
              <a:off x="4010912" y="39274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5" name="pt3354"/>
            <p:cNvSpPr/>
            <p:nvPr/>
          </p:nvSpPr>
          <p:spPr>
            <a:xfrm>
              <a:off x="3867958" y="39275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6" name="pt3355"/>
            <p:cNvSpPr/>
            <p:nvPr/>
          </p:nvSpPr>
          <p:spPr>
            <a:xfrm>
              <a:off x="3913783" y="39275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7" name="pt3356"/>
            <p:cNvSpPr/>
            <p:nvPr/>
          </p:nvSpPr>
          <p:spPr>
            <a:xfrm>
              <a:off x="3956679" y="39276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8" name="pt3357"/>
            <p:cNvSpPr/>
            <p:nvPr/>
          </p:nvSpPr>
          <p:spPr>
            <a:xfrm>
              <a:off x="3907552" y="39277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9" name="pt3358"/>
            <p:cNvSpPr/>
            <p:nvPr/>
          </p:nvSpPr>
          <p:spPr>
            <a:xfrm>
              <a:off x="4234753" y="39278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0" name="pt3359"/>
            <p:cNvSpPr/>
            <p:nvPr/>
          </p:nvSpPr>
          <p:spPr>
            <a:xfrm>
              <a:off x="3595770" y="39279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1" name="pt3360"/>
            <p:cNvSpPr/>
            <p:nvPr/>
          </p:nvSpPr>
          <p:spPr>
            <a:xfrm>
              <a:off x="3878769" y="39279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2" name="pt3361"/>
            <p:cNvSpPr/>
            <p:nvPr/>
          </p:nvSpPr>
          <p:spPr>
            <a:xfrm>
              <a:off x="3905364" y="39279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3" name="pt3362"/>
            <p:cNvSpPr/>
            <p:nvPr/>
          </p:nvSpPr>
          <p:spPr>
            <a:xfrm>
              <a:off x="3851327" y="39279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4" name="pt3363"/>
            <p:cNvSpPr/>
            <p:nvPr/>
          </p:nvSpPr>
          <p:spPr>
            <a:xfrm>
              <a:off x="4031845" y="39280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5" name="pt3364"/>
            <p:cNvSpPr/>
            <p:nvPr/>
          </p:nvSpPr>
          <p:spPr>
            <a:xfrm>
              <a:off x="3896434" y="39280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6" name="pt3365"/>
            <p:cNvSpPr/>
            <p:nvPr/>
          </p:nvSpPr>
          <p:spPr>
            <a:xfrm>
              <a:off x="4128898" y="39281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7" name="pt3366"/>
            <p:cNvSpPr/>
            <p:nvPr/>
          </p:nvSpPr>
          <p:spPr>
            <a:xfrm>
              <a:off x="3911389" y="39281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8" name="pt3367"/>
            <p:cNvSpPr/>
            <p:nvPr/>
          </p:nvSpPr>
          <p:spPr>
            <a:xfrm>
              <a:off x="4309665" y="39281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9" name="pt3368"/>
            <p:cNvSpPr/>
            <p:nvPr/>
          </p:nvSpPr>
          <p:spPr>
            <a:xfrm>
              <a:off x="4340703" y="39282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0" name="pt3369"/>
            <p:cNvSpPr/>
            <p:nvPr/>
          </p:nvSpPr>
          <p:spPr>
            <a:xfrm>
              <a:off x="4044555" y="39283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1" name="pt3370"/>
            <p:cNvSpPr/>
            <p:nvPr/>
          </p:nvSpPr>
          <p:spPr>
            <a:xfrm>
              <a:off x="3862190" y="39283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2" name="pt3371"/>
            <p:cNvSpPr/>
            <p:nvPr/>
          </p:nvSpPr>
          <p:spPr>
            <a:xfrm>
              <a:off x="3850687" y="39283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3" name="pt3372"/>
            <p:cNvSpPr/>
            <p:nvPr/>
          </p:nvSpPr>
          <p:spPr>
            <a:xfrm>
              <a:off x="3908785" y="39284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4" name="pt3373"/>
            <p:cNvSpPr/>
            <p:nvPr/>
          </p:nvSpPr>
          <p:spPr>
            <a:xfrm>
              <a:off x="4099983" y="39284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5" name="pt3374"/>
            <p:cNvSpPr/>
            <p:nvPr/>
          </p:nvSpPr>
          <p:spPr>
            <a:xfrm>
              <a:off x="3977291" y="39285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6" name="pt3375"/>
            <p:cNvSpPr/>
            <p:nvPr/>
          </p:nvSpPr>
          <p:spPr>
            <a:xfrm>
              <a:off x="4604001" y="3928610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7" name="pt3376"/>
            <p:cNvSpPr/>
            <p:nvPr/>
          </p:nvSpPr>
          <p:spPr>
            <a:xfrm>
              <a:off x="3958033" y="39286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8" name="pt3377"/>
            <p:cNvSpPr/>
            <p:nvPr/>
          </p:nvSpPr>
          <p:spPr>
            <a:xfrm>
              <a:off x="4252182" y="39286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9" name="pt3378"/>
            <p:cNvSpPr/>
            <p:nvPr/>
          </p:nvSpPr>
          <p:spPr>
            <a:xfrm>
              <a:off x="4074128" y="39287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0" name="pt3379"/>
            <p:cNvSpPr/>
            <p:nvPr/>
          </p:nvSpPr>
          <p:spPr>
            <a:xfrm>
              <a:off x="4033316" y="39288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1" name="pt3380"/>
            <p:cNvSpPr/>
            <p:nvPr/>
          </p:nvSpPr>
          <p:spPr>
            <a:xfrm>
              <a:off x="3920790" y="39288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2" name="pt3381"/>
            <p:cNvSpPr/>
            <p:nvPr/>
          </p:nvSpPr>
          <p:spPr>
            <a:xfrm>
              <a:off x="4086008" y="39289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3" name="pt3382"/>
            <p:cNvSpPr/>
            <p:nvPr/>
          </p:nvSpPr>
          <p:spPr>
            <a:xfrm>
              <a:off x="3878284" y="39289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4" name="pt3383"/>
            <p:cNvSpPr/>
            <p:nvPr/>
          </p:nvSpPr>
          <p:spPr>
            <a:xfrm>
              <a:off x="3918661" y="39289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5" name="pt3384"/>
            <p:cNvSpPr/>
            <p:nvPr/>
          </p:nvSpPr>
          <p:spPr>
            <a:xfrm>
              <a:off x="3973700" y="39290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6" name="pt3385"/>
            <p:cNvSpPr/>
            <p:nvPr/>
          </p:nvSpPr>
          <p:spPr>
            <a:xfrm>
              <a:off x="3894950" y="39290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7" name="pt3386"/>
            <p:cNvSpPr/>
            <p:nvPr/>
          </p:nvSpPr>
          <p:spPr>
            <a:xfrm>
              <a:off x="3879471" y="39290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8" name="pt3387"/>
            <p:cNvSpPr/>
            <p:nvPr/>
          </p:nvSpPr>
          <p:spPr>
            <a:xfrm>
              <a:off x="3852001" y="39291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9" name="pt3388"/>
            <p:cNvSpPr/>
            <p:nvPr/>
          </p:nvSpPr>
          <p:spPr>
            <a:xfrm>
              <a:off x="4201039" y="39291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0" name="pt3389"/>
            <p:cNvSpPr/>
            <p:nvPr/>
          </p:nvSpPr>
          <p:spPr>
            <a:xfrm>
              <a:off x="3911172" y="39292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1" name="pt3390"/>
            <p:cNvSpPr/>
            <p:nvPr/>
          </p:nvSpPr>
          <p:spPr>
            <a:xfrm>
              <a:off x="3853629" y="39293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2" name="pt3391"/>
            <p:cNvSpPr/>
            <p:nvPr/>
          </p:nvSpPr>
          <p:spPr>
            <a:xfrm>
              <a:off x="4087851" y="39293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3" name="pt3392"/>
            <p:cNvSpPr/>
            <p:nvPr/>
          </p:nvSpPr>
          <p:spPr>
            <a:xfrm>
              <a:off x="3880900" y="39294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4" name="pt3393"/>
            <p:cNvSpPr/>
            <p:nvPr/>
          </p:nvSpPr>
          <p:spPr>
            <a:xfrm>
              <a:off x="4068998" y="39294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5" name="pt3394"/>
            <p:cNvSpPr/>
            <p:nvPr/>
          </p:nvSpPr>
          <p:spPr>
            <a:xfrm>
              <a:off x="3896861" y="39294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6" name="pt3395"/>
            <p:cNvSpPr/>
            <p:nvPr/>
          </p:nvSpPr>
          <p:spPr>
            <a:xfrm>
              <a:off x="3908261" y="39295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7" name="pt3396"/>
            <p:cNvSpPr/>
            <p:nvPr/>
          </p:nvSpPr>
          <p:spPr>
            <a:xfrm>
              <a:off x="3861320" y="39295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8" name="pt3397"/>
            <p:cNvSpPr/>
            <p:nvPr/>
          </p:nvSpPr>
          <p:spPr>
            <a:xfrm>
              <a:off x="3893328" y="39295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9" name="pt3398"/>
            <p:cNvSpPr/>
            <p:nvPr/>
          </p:nvSpPr>
          <p:spPr>
            <a:xfrm>
              <a:off x="3958939" y="39296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0" name="pt3399"/>
            <p:cNvSpPr/>
            <p:nvPr/>
          </p:nvSpPr>
          <p:spPr>
            <a:xfrm>
              <a:off x="3923727" y="39296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1" name="pt3400"/>
            <p:cNvSpPr/>
            <p:nvPr/>
          </p:nvSpPr>
          <p:spPr>
            <a:xfrm>
              <a:off x="3911973" y="39297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2" name="pt3401"/>
            <p:cNvSpPr/>
            <p:nvPr/>
          </p:nvSpPr>
          <p:spPr>
            <a:xfrm>
              <a:off x="4009639" y="39297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3" name="pt3402"/>
            <p:cNvSpPr/>
            <p:nvPr/>
          </p:nvSpPr>
          <p:spPr>
            <a:xfrm>
              <a:off x="3963496" y="39297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4" name="pt3403"/>
            <p:cNvSpPr/>
            <p:nvPr/>
          </p:nvSpPr>
          <p:spPr>
            <a:xfrm>
              <a:off x="3874989" y="39297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5" name="pt3404"/>
            <p:cNvSpPr/>
            <p:nvPr/>
          </p:nvSpPr>
          <p:spPr>
            <a:xfrm>
              <a:off x="3891468" y="39298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6" name="pt3405"/>
            <p:cNvSpPr/>
            <p:nvPr/>
          </p:nvSpPr>
          <p:spPr>
            <a:xfrm>
              <a:off x="4027890" y="39299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7" name="pt3406"/>
            <p:cNvSpPr/>
            <p:nvPr/>
          </p:nvSpPr>
          <p:spPr>
            <a:xfrm>
              <a:off x="3862570" y="39299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8" name="pt3407"/>
            <p:cNvSpPr/>
            <p:nvPr/>
          </p:nvSpPr>
          <p:spPr>
            <a:xfrm>
              <a:off x="3938814" y="39299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9" name="pt3408"/>
            <p:cNvSpPr/>
            <p:nvPr/>
          </p:nvSpPr>
          <p:spPr>
            <a:xfrm>
              <a:off x="4281275" y="39301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0" name="pt3409"/>
            <p:cNvSpPr/>
            <p:nvPr/>
          </p:nvSpPr>
          <p:spPr>
            <a:xfrm>
              <a:off x="3849106" y="39301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1" name="pt3410"/>
            <p:cNvSpPr/>
            <p:nvPr/>
          </p:nvSpPr>
          <p:spPr>
            <a:xfrm>
              <a:off x="3869537" y="39302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2" name="pt3411"/>
            <p:cNvSpPr/>
            <p:nvPr/>
          </p:nvSpPr>
          <p:spPr>
            <a:xfrm>
              <a:off x="3898049" y="39303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3" name="pt3412"/>
            <p:cNvSpPr/>
            <p:nvPr/>
          </p:nvSpPr>
          <p:spPr>
            <a:xfrm>
              <a:off x="3861106" y="39303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4" name="pt3413"/>
            <p:cNvSpPr/>
            <p:nvPr/>
          </p:nvSpPr>
          <p:spPr>
            <a:xfrm>
              <a:off x="3936529" y="39303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5" name="pt3414"/>
            <p:cNvSpPr/>
            <p:nvPr/>
          </p:nvSpPr>
          <p:spPr>
            <a:xfrm>
              <a:off x="3859953" y="39303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6" name="pt3415"/>
            <p:cNvSpPr/>
            <p:nvPr/>
          </p:nvSpPr>
          <p:spPr>
            <a:xfrm>
              <a:off x="4740582" y="3930470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7" name="pt3416"/>
            <p:cNvSpPr/>
            <p:nvPr/>
          </p:nvSpPr>
          <p:spPr>
            <a:xfrm>
              <a:off x="3867590" y="39304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8" name="pt3417"/>
            <p:cNvSpPr/>
            <p:nvPr/>
          </p:nvSpPr>
          <p:spPr>
            <a:xfrm>
              <a:off x="3866098" y="39305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9" name="pt3418"/>
            <p:cNvSpPr/>
            <p:nvPr/>
          </p:nvSpPr>
          <p:spPr>
            <a:xfrm>
              <a:off x="3865155" y="39305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0" name="pt3419"/>
            <p:cNvSpPr/>
            <p:nvPr/>
          </p:nvSpPr>
          <p:spPr>
            <a:xfrm>
              <a:off x="3909453" y="39305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1" name="pt3420"/>
            <p:cNvSpPr/>
            <p:nvPr/>
          </p:nvSpPr>
          <p:spPr>
            <a:xfrm>
              <a:off x="3890570" y="39305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2" name="pt3421"/>
            <p:cNvSpPr/>
            <p:nvPr/>
          </p:nvSpPr>
          <p:spPr>
            <a:xfrm>
              <a:off x="3920124" y="39306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3" name="pt3422"/>
            <p:cNvSpPr/>
            <p:nvPr/>
          </p:nvSpPr>
          <p:spPr>
            <a:xfrm>
              <a:off x="3977121" y="39306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4" name="pt3423"/>
            <p:cNvSpPr/>
            <p:nvPr/>
          </p:nvSpPr>
          <p:spPr>
            <a:xfrm>
              <a:off x="4500751" y="3930704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5" name="pt3424"/>
            <p:cNvSpPr/>
            <p:nvPr/>
          </p:nvSpPr>
          <p:spPr>
            <a:xfrm>
              <a:off x="3912711" y="39307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6" name="pt3425"/>
            <p:cNvSpPr/>
            <p:nvPr/>
          </p:nvSpPr>
          <p:spPr>
            <a:xfrm>
              <a:off x="3856516" y="39307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7" name="pt3426"/>
            <p:cNvSpPr/>
            <p:nvPr/>
          </p:nvSpPr>
          <p:spPr>
            <a:xfrm>
              <a:off x="4072408" y="39307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8" name="pt3427"/>
            <p:cNvSpPr/>
            <p:nvPr/>
          </p:nvSpPr>
          <p:spPr>
            <a:xfrm>
              <a:off x="3924779" y="39307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9" name="pt3428"/>
            <p:cNvSpPr/>
            <p:nvPr/>
          </p:nvSpPr>
          <p:spPr>
            <a:xfrm>
              <a:off x="3851637" y="39310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0" name="pt3429"/>
            <p:cNvSpPr/>
            <p:nvPr/>
          </p:nvSpPr>
          <p:spPr>
            <a:xfrm>
              <a:off x="4525586" y="3931087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1" name="pt3430"/>
            <p:cNvSpPr/>
            <p:nvPr/>
          </p:nvSpPr>
          <p:spPr>
            <a:xfrm>
              <a:off x="3871404" y="39312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2" name="pt3431"/>
            <p:cNvSpPr/>
            <p:nvPr/>
          </p:nvSpPr>
          <p:spPr>
            <a:xfrm>
              <a:off x="3966870" y="39312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3" name="pt3432"/>
            <p:cNvSpPr/>
            <p:nvPr/>
          </p:nvSpPr>
          <p:spPr>
            <a:xfrm>
              <a:off x="3934083" y="39313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4" name="pt3433"/>
            <p:cNvSpPr/>
            <p:nvPr/>
          </p:nvSpPr>
          <p:spPr>
            <a:xfrm>
              <a:off x="3936416" y="39314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5" name="pt3434"/>
            <p:cNvSpPr/>
            <p:nvPr/>
          </p:nvSpPr>
          <p:spPr>
            <a:xfrm>
              <a:off x="3923973" y="39315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6" name="pt3435"/>
            <p:cNvSpPr/>
            <p:nvPr/>
          </p:nvSpPr>
          <p:spPr>
            <a:xfrm>
              <a:off x="4025101" y="39315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7" name="pt3436"/>
            <p:cNvSpPr/>
            <p:nvPr/>
          </p:nvSpPr>
          <p:spPr>
            <a:xfrm>
              <a:off x="3887174" y="39315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8" name="pt3437"/>
            <p:cNvSpPr/>
            <p:nvPr/>
          </p:nvSpPr>
          <p:spPr>
            <a:xfrm>
              <a:off x="4088856" y="39315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9" name="pt3438"/>
            <p:cNvSpPr/>
            <p:nvPr/>
          </p:nvSpPr>
          <p:spPr>
            <a:xfrm>
              <a:off x="3864869" y="39316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0" name="pt3439"/>
            <p:cNvSpPr/>
            <p:nvPr/>
          </p:nvSpPr>
          <p:spPr>
            <a:xfrm>
              <a:off x="3878265" y="39316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1" name="pt3440"/>
            <p:cNvSpPr/>
            <p:nvPr/>
          </p:nvSpPr>
          <p:spPr>
            <a:xfrm>
              <a:off x="3902373" y="39317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2" name="pt3441"/>
            <p:cNvSpPr/>
            <p:nvPr/>
          </p:nvSpPr>
          <p:spPr>
            <a:xfrm>
              <a:off x="3960615" y="39317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3" name="pt3442"/>
            <p:cNvSpPr/>
            <p:nvPr/>
          </p:nvSpPr>
          <p:spPr>
            <a:xfrm>
              <a:off x="3862731" y="39318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4" name="pt3443"/>
            <p:cNvSpPr/>
            <p:nvPr/>
          </p:nvSpPr>
          <p:spPr>
            <a:xfrm>
              <a:off x="3904400" y="39318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5" name="pt3444"/>
            <p:cNvSpPr/>
            <p:nvPr/>
          </p:nvSpPr>
          <p:spPr>
            <a:xfrm>
              <a:off x="3900103" y="39319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6" name="pt3445"/>
            <p:cNvSpPr/>
            <p:nvPr/>
          </p:nvSpPr>
          <p:spPr>
            <a:xfrm>
              <a:off x="3853740" y="39319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7" name="pt3446"/>
            <p:cNvSpPr/>
            <p:nvPr/>
          </p:nvSpPr>
          <p:spPr>
            <a:xfrm>
              <a:off x="3900251" y="39321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8" name="pt3447"/>
            <p:cNvSpPr/>
            <p:nvPr/>
          </p:nvSpPr>
          <p:spPr>
            <a:xfrm>
              <a:off x="3949418" y="39321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9" name="pt3448"/>
            <p:cNvSpPr/>
            <p:nvPr/>
          </p:nvSpPr>
          <p:spPr>
            <a:xfrm>
              <a:off x="4092179" y="39321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0" name="pt3449"/>
            <p:cNvSpPr/>
            <p:nvPr/>
          </p:nvSpPr>
          <p:spPr>
            <a:xfrm>
              <a:off x="4139704" y="39322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1" name="pt3450"/>
            <p:cNvSpPr/>
            <p:nvPr/>
          </p:nvSpPr>
          <p:spPr>
            <a:xfrm>
              <a:off x="4286052" y="39322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2" name="pt3451"/>
            <p:cNvSpPr/>
            <p:nvPr/>
          </p:nvSpPr>
          <p:spPr>
            <a:xfrm>
              <a:off x="3881064" y="39322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3" name="pt3452"/>
            <p:cNvSpPr/>
            <p:nvPr/>
          </p:nvSpPr>
          <p:spPr>
            <a:xfrm>
              <a:off x="3857807" y="39322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4" name="pt3453"/>
            <p:cNvSpPr/>
            <p:nvPr/>
          </p:nvSpPr>
          <p:spPr>
            <a:xfrm>
              <a:off x="3854610" y="39322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5" name="pt3454"/>
            <p:cNvSpPr/>
            <p:nvPr/>
          </p:nvSpPr>
          <p:spPr>
            <a:xfrm>
              <a:off x="3952985" y="39323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6" name="pt3455"/>
            <p:cNvSpPr/>
            <p:nvPr/>
          </p:nvSpPr>
          <p:spPr>
            <a:xfrm>
              <a:off x="3886762" y="39323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7" name="pt3456"/>
            <p:cNvSpPr/>
            <p:nvPr/>
          </p:nvSpPr>
          <p:spPr>
            <a:xfrm>
              <a:off x="3956745" y="39323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8" name="pt3457"/>
            <p:cNvSpPr/>
            <p:nvPr/>
          </p:nvSpPr>
          <p:spPr>
            <a:xfrm>
              <a:off x="4039487" y="39324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9" name="pt3458"/>
            <p:cNvSpPr/>
            <p:nvPr/>
          </p:nvSpPr>
          <p:spPr>
            <a:xfrm>
              <a:off x="3908207" y="39324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0" name="pt3459"/>
            <p:cNvSpPr/>
            <p:nvPr/>
          </p:nvSpPr>
          <p:spPr>
            <a:xfrm>
              <a:off x="3942711" y="39325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1" name="pt3460"/>
            <p:cNvSpPr/>
            <p:nvPr/>
          </p:nvSpPr>
          <p:spPr>
            <a:xfrm>
              <a:off x="3861692" y="39326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2" name="pt3461"/>
            <p:cNvSpPr/>
            <p:nvPr/>
          </p:nvSpPr>
          <p:spPr>
            <a:xfrm>
              <a:off x="4148208" y="39326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3" name="pt3462"/>
            <p:cNvSpPr/>
            <p:nvPr/>
          </p:nvSpPr>
          <p:spPr>
            <a:xfrm>
              <a:off x="4093183" y="39327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4" name="pt3463"/>
            <p:cNvSpPr/>
            <p:nvPr/>
          </p:nvSpPr>
          <p:spPr>
            <a:xfrm>
              <a:off x="4122287" y="39327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5" name="pt3464"/>
            <p:cNvSpPr/>
            <p:nvPr/>
          </p:nvSpPr>
          <p:spPr>
            <a:xfrm>
              <a:off x="3997012" y="39327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6" name="pt3465"/>
            <p:cNvSpPr/>
            <p:nvPr/>
          </p:nvSpPr>
          <p:spPr>
            <a:xfrm>
              <a:off x="3876353" y="39327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7" name="pt3466"/>
            <p:cNvSpPr/>
            <p:nvPr/>
          </p:nvSpPr>
          <p:spPr>
            <a:xfrm>
              <a:off x="4065754" y="39327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8" name="pt3467"/>
            <p:cNvSpPr/>
            <p:nvPr/>
          </p:nvSpPr>
          <p:spPr>
            <a:xfrm>
              <a:off x="3891293" y="39328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9" name="pt3468"/>
            <p:cNvSpPr/>
            <p:nvPr/>
          </p:nvSpPr>
          <p:spPr>
            <a:xfrm>
              <a:off x="4154292" y="39328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0" name="pt3469"/>
            <p:cNvSpPr/>
            <p:nvPr/>
          </p:nvSpPr>
          <p:spPr>
            <a:xfrm>
              <a:off x="3941582" y="39328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1" name="pt3470"/>
            <p:cNvSpPr/>
            <p:nvPr/>
          </p:nvSpPr>
          <p:spPr>
            <a:xfrm>
              <a:off x="3890772" y="39329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2" name="pt3471"/>
            <p:cNvSpPr/>
            <p:nvPr/>
          </p:nvSpPr>
          <p:spPr>
            <a:xfrm>
              <a:off x="4073892" y="39331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3" name="pt3472"/>
            <p:cNvSpPr/>
            <p:nvPr/>
          </p:nvSpPr>
          <p:spPr>
            <a:xfrm>
              <a:off x="3860810" y="39331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4" name="pt3473"/>
            <p:cNvSpPr/>
            <p:nvPr/>
          </p:nvSpPr>
          <p:spPr>
            <a:xfrm>
              <a:off x="3886265" y="39332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5" name="pt3474"/>
            <p:cNvSpPr/>
            <p:nvPr/>
          </p:nvSpPr>
          <p:spPr>
            <a:xfrm>
              <a:off x="3895732" y="39332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6" name="pt3475"/>
            <p:cNvSpPr/>
            <p:nvPr/>
          </p:nvSpPr>
          <p:spPr>
            <a:xfrm>
              <a:off x="3913968" y="39333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7" name="pt3476"/>
            <p:cNvSpPr/>
            <p:nvPr/>
          </p:nvSpPr>
          <p:spPr>
            <a:xfrm>
              <a:off x="3880687" y="39333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8" name="pt3477"/>
            <p:cNvSpPr/>
            <p:nvPr/>
          </p:nvSpPr>
          <p:spPr>
            <a:xfrm>
              <a:off x="3925701" y="39333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9" name="pt3478"/>
            <p:cNvSpPr/>
            <p:nvPr/>
          </p:nvSpPr>
          <p:spPr>
            <a:xfrm>
              <a:off x="3850219" y="39334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0" name="pt3479"/>
            <p:cNvSpPr/>
            <p:nvPr/>
          </p:nvSpPr>
          <p:spPr>
            <a:xfrm>
              <a:off x="3865561" y="39337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1" name="pt3480"/>
            <p:cNvSpPr/>
            <p:nvPr/>
          </p:nvSpPr>
          <p:spPr>
            <a:xfrm>
              <a:off x="4008943" y="39337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2" name="pt3481"/>
            <p:cNvSpPr/>
            <p:nvPr/>
          </p:nvSpPr>
          <p:spPr>
            <a:xfrm>
              <a:off x="3913793" y="39337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3" name="pt3482"/>
            <p:cNvSpPr/>
            <p:nvPr/>
          </p:nvSpPr>
          <p:spPr>
            <a:xfrm>
              <a:off x="4048896" y="39337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4" name="pt3483"/>
            <p:cNvSpPr/>
            <p:nvPr/>
          </p:nvSpPr>
          <p:spPr>
            <a:xfrm>
              <a:off x="3858148" y="39337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5" name="pt3484"/>
            <p:cNvSpPr/>
            <p:nvPr/>
          </p:nvSpPr>
          <p:spPr>
            <a:xfrm>
              <a:off x="3873978" y="39337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6" name="pt3485"/>
            <p:cNvSpPr/>
            <p:nvPr/>
          </p:nvSpPr>
          <p:spPr>
            <a:xfrm>
              <a:off x="3891935" y="39338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7" name="pt3486"/>
            <p:cNvSpPr/>
            <p:nvPr/>
          </p:nvSpPr>
          <p:spPr>
            <a:xfrm>
              <a:off x="3925356" y="39338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8" name="pt3487"/>
            <p:cNvSpPr/>
            <p:nvPr/>
          </p:nvSpPr>
          <p:spPr>
            <a:xfrm>
              <a:off x="3993948" y="39338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9" name="pt3488"/>
            <p:cNvSpPr/>
            <p:nvPr/>
          </p:nvSpPr>
          <p:spPr>
            <a:xfrm>
              <a:off x="3885164" y="39338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0" name="pt3489"/>
            <p:cNvSpPr/>
            <p:nvPr/>
          </p:nvSpPr>
          <p:spPr>
            <a:xfrm>
              <a:off x="3869841" y="39339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1" name="pt3490"/>
            <p:cNvSpPr/>
            <p:nvPr/>
          </p:nvSpPr>
          <p:spPr>
            <a:xfrm>
              <a:off x="3890916" y="39340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2" name="pt3491"/>
            <p:cNvSpPr/>
            <p:nvPr/>
          </p:nvSpPr>
          <p:spPr>
            <a:xfrm>
              <a:off x="3935752" y="39340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3" name="pt3492"/>
            <p:cNvSpPr/>
            <p:nvPr/>
          </p:nvSpPr>
          <p:spPr>
            <a:xfrm>
              <a:off x="3922772" y="39341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4" name="pt3493"/>
            <p:cNvSpPr/>
            <p:nvPr/>
          </p:nvSpPr>
          <p:spPr>
            <a:xfrm>
              <a:off x="3880425" y="39341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5" name="pt3494"/>
            <p:cNvSpPr/>
            <p:nvPr/>
          </p:nvSpPr>
          <p:spPr>
            <a:xfrm>
              <a:off x="3915437" y="39342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6" name="pt3495"/>
            <p:cNvSpPr/>
            <p:nvPr/>
          </p:nvSpPr>
          <p:spPr>
            <a:xfrm>
              <a:off x="3861923" y="39342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7" name="pt3496"/>
            <p:cNvSpPr/>
            <p:nvPr/>
          </p:nvSpPr>
          <p:spPr>
            <a:xfrm>
              <a:off x="3967342" y="39342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8" name="pt3497"/>
            <p:cNvSpPr/>
            <p:nvPr/>
          </p:nvSpPr>
          <p:spPr>
            <a:xfrm>
              <a:off x="3861780" y="39343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9" name="pt3498"/>
            <p:cNvSpPr/>
            <p:nvPr/>
          </p:nvSpPr>
          <p:spPr>
            <a:xfrm>
              <a:off x="3873376" y="39344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0" name="pt3499"/>
            <p:cNvSpPr/>
            <p:nvPr/>
          </p:nvSpPr>
          <p:spPr>
            <a:xfrm>
              <a:off x="3870638" y="39344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1" name="pt3500"/>
            <p:cNvSpPr/>
            <p:nvPr/>
          </p:nvSpPr>
          <p:spPr>
            <a:xfrm>
              <a:off x="3948065" y="39344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2" name="pt3501"/>
            <p:cNvSpPr/>
            <p:nvPr/>
          </p:nvSpPr>
          <p:spPr>
            <a:xfrm>
              <a:off x="3867737" y="39344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3" name="pt3502"/>
            <p:cNvSpPr/>
            <p:nvPr/>
          </p:nvSpPr>
          <p:spPr>
            <a:xfrm>
              <a:off x="3868326" y="39345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4" name="pt3503"/>
            <p:cNvSpPr/>
            <p:nvPr/>
          </p:nvSpPr>
          <p:spPr>
            <a:xfrm>
              <a:off x="3937641" y="39345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5" name="pt3504"/>
            <p:cNvSpPr/>
            <p:nvPr/>
          </p:nvSpPr>
          <p:spPr>
            <a:xfrm>
              <a:off x="3915152" y="39345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6" name="pt3505"/>
            <p:cNvSpPr/>
            <p:nvPr/>
          </p:nvSpPr>
          <p:spPr>
            <a:xfrm>
              <a:off x="3882135" y="39346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7" name="pt3506"/>
            <p:cNvSpPr/>
            <p:nvPr/>
          </p:nvSpPr>
          <p:spPr>
            <a:xfrm>
              <a:off x="3858953" y="39346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8" name="pt3507"/>
            <p:cNvSpPr/>
            <p:nvPr/>
          </p:nvSpPr>
          <p:spPr>
            <a:xfrm>
              <a:off x="4375033" y="39346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9" name="pt3508"/>
            <p:cNvSpPr/>
            <p:nvPr/>
          </p:nvSpPr>
          <p:spPr>
            <a:xfrm>
              <a:off x="4263201" y="39346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0" name="pt3509"/>
            <p:cNvSpPr/>
            <p:nvPr/>
          </p:nvSpPr>
          <p:spPr>
            <a:xfrm>
              <a:off x="3894619" y="39349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1" name="pt3510"/>
            <p:cNvSpPr/>
            <p:nvPr/>
          </p:nvSpPr>
          <p:spPr>
            <a:xfrm>
              <a:off x="3888543" y="39349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2" name="pt3511"/>
            <p:cNvSpPr/>
            <p:nvPr/>
          </p:nvSpPr>
          <p:spPr>
            <a:xfrm>
              <a:off x="3954814" y="39349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3" name="pt3512"/>
            <p:cNvSpPr/>
            <p:nvPr/>
          </p:nvSpPr>
          <p:spPr>
            <a:xfrm>
              <a:off x="3971047" y="39351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4" name="pt3513"/>
            <p:cNvSpPr/>
            <p:nvPr/>
          </p:nvSpPr>
          <p:spPr>
            <a:xfrm>
              <a:off x="3871802" y="39352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5" name="pt3514"/>
            <p:cNvSpPr/>
            <p:nvPr/>
          </p:nvSpPr>
          <p:spPr>
            <a:xfrm>
              <a:off x="3852212" y="39352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6" name="pt3515"/>
            <p:cNvSpPr/>
            <p:nvPr/>
          </p:nvSpPr>
          <p:spPr>
            <a:xfrm>
              <a:off x="3980973" y="39353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7" name="pt3516"/>
            <p:cNvSpPr/>
            <p:nvPr/>
          </p:nvSpPr>
          <p:spPr>
            <a:xfrm>
              <a:off x="3975806" y="39353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8" name="pt3517"/>
            <p:cNvSpPr/>
            <p:nvPr/>
          </p:nvSpPr>
          <p:spPr>
            <a:xfrm>
              <a:off x="3928224" y="39353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9" name="pt3518"/>
            <p:cNvSpPr/>
            <p:nvPr/>
          </p:nvSpPr>
          <p:spPr>
            <a:xfrm>
              <a:off x="3958043" y="39354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0" name="pt3519"/>
            <p:cNvSpPr/>
            <p:nvPr/>
          </p:nvSpPr>
          <p:spPr>
            <a:xfrm>
              <a:off x="3878518" y="39354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1" name="pt3520"/>
            <p:cNvSpPr/>
            <p:nvPr/>
          </p:nvSpPr>
          <p:spPr>
            <a:xfrm>
              <a:off x="3855350" y="39354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2" name="pt3521"/>
            <p:cNvSpPr/>
            <p:nvPr/>
          </p:nvSpPr>
          <p:spPr>
            <a:xfrm>
              <a:off x="3856896" y="39354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3" name="pt3522"/>
            <p:cNvSpPr/>
            <p:nvPr/>
          </p:nvSpPr>
          <p:spPr>
            <a:xfrm>
              <a:off x="4093966" y="39355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4" name="pt3523"/>
            <p:cNvSpPr/>
            <p:nvPr/>
          </p:nvSpPr>
          <p:spPr>
            <a:xfrm>
              <a:off x="3912334" y="39355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5" name="pt3524"/>
            <p:cNvSpPr/>
            <p:nvPr/>
          </p:nvSpPr>
          <p:spPr>
            <a:xfrm>
              <a:off x="4658256" y="3935535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6" name="pt3525"/>
            <p:cNvSpPr/>
            <p:nvPr/>
          </p:nvSpPr>
          <p:spPr>
            <a:xfrm>
              <a:off x="3886684" y="39356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7" name="pt3526"/>
            <p:cNvSpPr/>
            <p:nvPr/>
          </p:nvSpPr>
          <p:spPr>
            <a:xfrm>
              <a:off x="3996086" y="39356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8" name="pt3527"/>
            <p:cNvSpPr/>
            <p:nvPr/>
          </p:nvSpPr>
          <p:spPr>
            <a:xfrm>
              <a:off x="3983549" y="39356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9" name="pt3528"/>
            <p:cNvSpPr/>
            <p:nvPr/>
          </p:nvSpPr>
          <p:spPr>
            <a:xfrm>
              <a:off x="3862745" y="39357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0" name="pt3529"/>
            <p:cNvSpPr/>
            <p:nvPr/>
          </p:nvSpPr>
          <p:spPr>
            <a:xfrm>
              <a:off x="4013472" y="39357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1" name="pt3530"/>
            <p:cNvSpPr/>
            <p:nvPr/>
          </p:nvSpPr>
          <p:spPr>
            <a:xfrm>
              <a:off x="3914195" y="39357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2" name="pt3531"/>
            <p:cNvSpPr/>
            <p:nvPr/>
          </p:nvSpPr>
          <p:spPr>
            <a:xfrm>
              <a:off x="3916655" y="39359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3" name="pt3532"/>
            <p:cNvSpPr/>
            <p:nvPr/>
          </p:nvSpPr>
          <p:spPr>
            <a:xfrm>
              <a:off x="3867186" y="39360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4" name="pt3533"/>
            <p:cNvSpPr/>
            <p:nvPr/>
          </p:nvSpPr>
          <p:spPr>
            <a:xfrm>
              <a:off x="3976129" y="39360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5" name="pt3534"/>
            <p:cNvSpPr/>
            <p:nvPr/>
          </p:nvSpPr>
          <p:spPr>
            <a:xfrm>
              <a:off x="3978269" y="39361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6" name="pt3535"/>
            <p:cNvSpPr/>
            <p:nvPr/>
          </p:nvSpPr>
          <p:spPr>
            <a:xfrm>
              <a:off x="4028080" y="39361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7" name="pt3536"/>
            <p:cNvSpPr/>
            <p:nvPr/>
          </p:nvSpPr>
          <p:spPr>
            <a:xfrm>
              <a:off x="3860614" y="39362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8" name="pt3537"/>
            <p:cNvSpPr/>
            <p:nvPr/>
          </p:nvSpPr>
          <p:spPr>
            <a:xfrm>
              <a:off x="3950910" y="39364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9" name="pt3538"/>
            <p:cNvSpPr/>
            <p:nvPr/>
          </p:nvSpPr>
          <p:spPr>
            <a:xfrm>
              <a:off x="4017876" y="39364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0" name="pt3539"/>
            <p:cNvSpPr/>
            <p:nvPr/>
          </p:nvSpPr>
          <p:spPr>
            <a:xfrm>
              <a:off x="3851590" y="39364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1" name="pt3540"/>
            <p:cNvSpPr/>
            <p:nvPr/>
          </p:nvSpPr>
          <p:spPr>
            <a:xfrm>
              <a:off x="3871460" y="39365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2" name="pt3541"/>
            <p:cNvSpPr/>
            <p:nvPr/>
          </p:nvSpPr>
          <p:spPr>
            <a:xfrm>
              <a:off x="4121187" y="39365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3" name="pt3542"/>
            <p:cNvSpPr/>
            <p:nvPr/>
          </p:nvSpPr>
          <p:spPr>
            <a:xfrm>
              <a:off x="3932369" y="39365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4" name="pt3543"/>
            <p:cNvSpPr/>
            <p:nvPr/>
          </p:nvSpPr>
          <p:spPr>
            <a:xfrm>
              <a:off x="4219728" y="39365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5" name="pt3544"/>
            <p:cNvSpPr/>
            <p:nvPr/>
          </p:nvSpPr>
          <p:spPr>
            <a:xfrm>
              <a:off x="3977765" y="39366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6" name="pt3545"/>
            <p:cNvSpPr/>
            <p:nvPr/>
          </p:nvSpPr>
          <p:spPr>
            <a:xfrm>
              <a:off x="3903835" y="39366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7" name="pt3546"/>
            <p:cNvSpPr/>
            <p:nvPr/>
          </p:nvSpPr>
          <p:spPr>
            <a:xfrm>
              <a:off x="4025356" y="39367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8" name="pt3547"/>
            <p:cNvSpPr/>
            <p:nvPr/>
          </p:nvSpPr>
          <p:spPr>
            <a:xfrm>
              <a:off x="3949458" y="39367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9" name="pt3548"/>
            <p:cNvSpPr/>
            <p:nvPr/>
          </p:nvSpPr>
          <p:spPr>
            <a:xfrm>
              <a:off x="4002418" y="39369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0" name="pt3549"/>
            <p:cNvSpPr/>
            <p:nvPr/>
          </p:nvSpPr>
          <p:spPr>
            <a:xfrm>
              <a:off x="3856864" y="39369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1" name="pt3550"/>
            <p:cNvSpPr/>
            <p:nvPr/>
          </p:nvSpPr>
          <p:spPr>
            <a:xfrm>
              <a:off x="4056887" y="39371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2" name="pt3551"/>
            <p:cNvSpPr/>
            <p:nvPr/>
          </p:nvSpPr>
          <p:spPr>
            <a:xfrm>
              <a:off x="4072368" y="39371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3" name="pt3552"/>
            <p:cNvSpPr/>
            <p:nvPr/>
          </p:nvSpPr>
          <p:spPr>
            <a:xfrm>
              <a:off x="4061965" y="39374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4" name="pt3553"/>
            <p:cNvSpPr/>
            <p:nvPr/>
          </p:nvSpPr>
          <p:spPr>
            <a:xfrm>
              <a:off x="4059775" y="39375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5" name="pt3554"/>
            <p:cNvSpPr/>
            <p:nvPr/>
          </p:nvSpPr>
          <p:spPr>
            <a:xfrm>
              <a:off x="4040212" y="39375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6" name="pt3555"/>
            <p:cNvSpPr/>
            <p:nvPr/>
          </p:nvSpPr>
          <p:spPr>
            <a:xfrm>
              <a:off x="3905961" y="39375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7" name="pt3556"/>
            <p:cNvSpPr/>
            <p:nvPr/>
          </p:nvSpPr>
          <p:spPr>
            <a:xfrm>
              <a:off x="4058138" y="39376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8" name="pt3557"/>
            <p:cNvSpPr/>
            <p:nvPr/>
          </p:nvSpPr>
          <p:spPr>
            <a:xfrm>
              <a:off x="3852694" y="39377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9" name="pt3558"/>
            <p:cNvSpPr/>
            <p:nvPr/>
          </p:nvSpPr>
          <p:spPr>
            <a:xfrm>
              <a:off x="4019647" y="39379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0" name="pt3559"/>
            <p:cNvSpPr/>
            <p:nvPr/>
          </p:nvSpPr>
          <p:spPr>
            <a:xfrm>
              <a:off x="3993935" y="39379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1" name="pt3560"/>
            <p:cNvSpPr/>
            <p:nvPr/>
          </p:nvSpPr>
          <p:spPr>
            <a:xfrm>
              <a:off x="4087695" y="39380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2" name="pt3561"/>
            <p:cNvSpPr/>
            <p:nvPr/>
          </p:nvSpPr>
          <p:spPr>
            <a:xfrm>
              <a:off x="3899089" y="39380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3" name="pt3562"/>
            <p:cNvSpPr/>
            <p:nvPr/>
          </p:nvSpPr>
          <p:spPr>
            <a:xfrm>
              <a:off x="3897959" y="39382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4" name="pt3563"/>
            <p:cNvSpPr/>
            <p:nvPr/>
          </p:nvSpPr>
          <p:spPr>
            <a:xfrm>
              <a:off x="4011574" y="39382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5" name="pt3564"/>
            <p:cNvSpPr/>
            <p:nvPr/>
          </p:nvSpPr>
          <p:spPr>
            <a:xfrm>
              <a:off x="3912533" y="39383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6" name="pt3565"/>
            <p:cNvSpPr/>
            <p:nvPr/>
          </p:nvSpPr>
          <p:spPr>
            <a:xfrm>
              <a:off x="4143433" y="39383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7" name="pt3566"/>
            <p:cNvSpPr/>
            <p:nvPr/>
          </p:nvSpPr>
          <p:spPr>
            <a:xfrm>
              <a:off x="3862931" y="39385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8" name="pt3567"/>
            <p:cNvSpPr/>
            <p:nvPr/>
          </p:nvSpPr>
          <p:spPr>
            <a:xfrm>
              <a:off x="3888498" y="39385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9" name="pt3568"/>
            <p:cNvSpPr/>
            <p:nvPr/>
          </p:nvSpPr>
          <p:spPr>
            <a:xfrm>
              <a:off x="3895551" y="39386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0" name="pt3569"/>
            <p:cNvSpPr/>
            <p:nvPr/>
          </p:nvSpPr>
          <p:spPr>
            <a:xfrm>
              <a:off x="3933433" y="39386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1" name="pt3570"/>
            <p:cNvSpPr/>
            <p:nvPr/>
          </p:nvSpPr>
          <p:spPr>
            <a:xfrm>
              <a:off x="4039138" y="39387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2" name="pt3571"/>
            <p:cNvSpPr/>
            <p:nvPr/>
          </p:nvSpPr>
          <p:spPr>
            <a:xfrm>
              <a:off x="3915643" y="39387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3" name="pt3572"/>
            <p:cNvSpPr/>
            <p:nvPr/>
          </p:nvSpPr>
          <p:spPr>
            <a:xfrm>
              <a:off x="3849570" y="39387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4" name="pt3573"/>
            <p:cNvSpPr/>
            <p:nvPr/>
          </p:nvSpPr>
          <p:spPr>
            <a:xfrm>
              <a:off x="3938776" y="39388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5" name="pt3574"/>
            <p:cNvSpPr/>
            <p:nvPr/>
          </p:nvSpPr>
          <p:spPr>
            <a:xfrm>
              <a:off x="4039988" y="39388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6" name="pt3575"/>
            <p:cNvSpPr/>
            <p:nvPr/>
          </p:nvSpPr>
          <p:spPr>
            <a:xfrm>
              <a:off x="3852638" y="39388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7" name="pt3576"/>
            <p:cNvSpPr/>
            <p:nvPr/>
          </p:nvSpPr>
          <p:spPr>
            <a:xfrm>
              <a:off x="4089679" y="39388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8" name="pt3577"/>
            <p:cNvSpPr/>
            <p:nvPr/>
          </p:nvSpPr>
          <p:spPr>
            <a:xfrm>
              <a:off x="3922315" y="39389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9" name="pt3578"/>
            <p:cNvSpPr/>
            <p:nvPr/>
          </p:nvSpPr>
          <p:spPr>
            <a:xfrm>
              <a:off x="3910452" y="39389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0" name="pt3579"/>
            <p:cNvSpPr/>
            <p:nvPr/>
          </p:nvSpPr>
          <p:spPr>
            <a:xfrm>
              <a:off x="3931702" y="39390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1" name="pt3580"/>
            <p:cNvSpPr/>
            <p:nvPr/>
          </p:nvSpPr>
          <p:spPr>
            <a:xfrm>
              <a:off x="3865973" y="39391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2" name="pt3581"/>
            <p:cNvSpPr/>
            <p:nvPr/>
          </p:nvSpPr>
          <p:spPr>
            <a:xfrm>
              <a:off x="3981470" y="39392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3" name="pt3582"/>
            <p:cNvSpPr/>
            <p:nvPr/>
          </p:nvSpPr>
          <p:spPr>
            <a:xfrm>
              <a:off x="3988127" y="39392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4" name="pt3583"/>
            <p:cNvSpPr/>
            <p:nvPr/>
          </p:nvSpPr>
          <p:spPr>
            <a:xfrm>
              <a:off x="3921594" y="39393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5" name="pt3584"/>
            <p:cNvSpPr/>
            <p:nvPr/>
          </p:nvSpPr>
          <p:spPr>
            <a:xfrm>
              <a:off x="3959559" y="39393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6" name="pt3585"/>
            <p:cNvSpPr/>
            <p:nvPr/>
          </p:nvSpPr>
          <p:spPr>
            <a:xfrm>
              <a:off x="4227762" y="39393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7" name="pt3586"/>
            <p:cNvSpPr/>
            <p:nvPr/>
          </p:nvSpPr>
          <p:spPr>
            <a:xfrm>
              <a:off x="3889034" y="39394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8" name="pt3587"/>
            <p:cNvSpPr/>
            <p:nvPr/>
          </p:nvSpPr>
          <p:spPr>
            <a:xfrm>
              <a:off x="3889923" y="39394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9" name="pt3588"/>
            <p:cNvSpPr/>
            <p:nvPr/>
          </p:nvSpPr>
          <p:spPr>
            <a:xfrm>
              <a:off x="3899639" y="39394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0" name="pt3589"/>
            <p:cNvSpPr/>
            <p:nvPr/>
          </p:nvSpPr>
          <p:spPr>
            <a:xfrm>
              <a:off x="3936492" y="39395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1" name="pt3590"/>
            <p:cNvSpPr/>
            <p:nvPr/>
          </p:nvSpPr>
          <p:spPr>
            <a:xfrm>
              <a:off x="3885408" y="39395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2" name="pt3591"/>
            <p:cNvSpPr/>
            <p:nvPr/>
          </p:nvSpPr>
          <p:spPr>
            <a:xfrm>
              <a:off x="3950095" y="39395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3" name="pt3592"/>
            <p:cNvSpPr/>
            <p:nvPr/>
          </p:nvSpPr>
          <p:spPr>
            <a:xfrm>
              <a:off x="3929196" y="39397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4" name="pt3593"/>
            <p:cNvSpPr/>
            <p:nvPr/>
          </p:nvSpPr>
          <p:spPr>
            <a:xfrm>
              <a:off x="3852814" y="39397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5" name="pt3594"/>
            <p:cNvSpPr/>
            <p:nvPr/>
          </p:nvSpPr>
          <p:spPr>
            <a:xfrm>
              <a:off x="3852818" y="39398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6" name="pt3595"/>
            <p:cNvSpPr/>
            <p:nvPr/>
          </p:nvSpPr>
          <p:spPr>
            <a:xfrm>
              <a:off x="3959556" y="39398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7" name="pt3596"/>
            <p:cNvSpPr/>
            <p:nvPr/>
          </p:nvSpPr>
          <p:spPr>
            <a:xfrm>
              <a:off x="4059637" y="39399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8" name="pt3597"/>
            <p:cNvSpPr/>
            <p:nvPr/>
          </p:nvSpPr>
          <p:spPr>
            <a:xfrm>
              <a:off x="3906142" y="39399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9" name="pt3598"/>
            <p:cNvSpPr/>
            <p:nvPr/>
          </p:nvSpPr>
          <p:spPr>
            <a:xfrm>
              <a:off x="3996215" y="39400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0" name="pt3599"/>
            <p:cNvSpPr/>
            <p:nvPr/>
          </p:nvSpPr>
          <p:spPr>
            <a:xfrm>
              <a:off x="4034720" y="39400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1" name="pt3600"/>
            <p:cNvSpPr/>
            <p:nvPr/>
          </p:nvSpPr>
          <p:spPr>
            <a:xfrm>
              <a:off x="4001232" y="39400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2" name="pt3601"/>
            <p:cNvSpPr/>
            <p:nvPr/>
          </p:nvSpPr>
          <p:spPr>
            <a:xfrm>
              <a:off x="3923493" y="39402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3" name="pt3602"/>
            <p:cNvSpPr/>
            <p:nvPr/>
          </p:nvSpPr>
          <p:spPr>
            <a:xfrm>
              <a:off x="4049636" y="39402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4" name="pt3603"/>
            <p:cNvSpPr/>
            <p:nvPr/>
          </p:nvSpPr>
          <p:spPr>
            <a:xfrm>
              <a:off x="3909299" y="39403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5" name="pt3604"/>
            <p:cNvSpPr/>
            <p:nvPr/>
          </p:nvSpPr>
          <p:spPr>
            <a:xfrm>
              <a:off x="3887735" y="39403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6" name="pt3605"/>
            <p:cNvSpPr/>
            <p:nvPr/>
          </p:nvSpPr>
          <p:spPr>
            <a:xfrm>
              <a:off x="3885006" y="39403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7" name="pt3606"/>
            <p:cNvSpPr/>
            <p:nvPr/>
          </p:nvSpPr>
          <p:spPr>
            <a:xfrm>
              <a:off x="3849154" y="39404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8" name="pt3607"/>
            <p:cNvSpPr/>
            <p:nvPr/>
          </p:nvSpPr>
          <p:spPr>
            <a:xfrm>
              <a:off x="3995392" y="39404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9" name="pt3608"/>
            <p:cNvSpPr/>
            <p:nvPr/>
          </p:nvSpPr>
          <p:spPr>
            <a:xfrm>
              <a:off x="3934055" y="39404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0" name="pt3609"/>
            <p:cNvSpPr/>
            <p:nvPr/>
          </p:nvSpPr>
          <p:spPr>
            <a:xfrm>
              <a:off x="3863417" y="39405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1" name="pt3610"/>
            <p:cNvSpPr/>
            <p:nvPr/>
          </p:nvSpPr>
          <p:spPr>
            <a:xfrm>
              <a:off x="3959497" y="39407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2" name="pt3611"/>
            <p:cNvSpPr/>
            <p:nvPr/>
          </p:nvSpPr>
          <p:spPr>
            <a:xfrm>
              <a:off x="4393343" y="39408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3" name="pt3612"/>
            <p:cNvSpPr/>
            <p:nvPr/>
          </p:nvSpPr>
          <p:spPr>
            <a:xfrm>
              <a:off x="3916343" y="39408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4" name="pt3613"/>
            <p:cNvSpPr/>
            <p:nvPr/>
          </p:nvSpPr>
          <p:spPr>
            <a:xfrm>
              <a:off x="4020624" y="39409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5" name="pt3614"/>
            <p:cNvSpPr/>
            <p:nvPr/>
          </p:nvSpPr>
          <p:spPr>
            <a:xfrm>
              <a:off x="3890963" y="39409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6" name="pt3615"/>
            <p:cNvSpPr/>
            <p:nvPr/>
          </p:nvSpPr>
          <p:spPr>
            <a:xfrm>
              <a:off x="4085445" y="39410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7" name="pt3616"/>
            <p:cNvSpPr/>
            <p:nvPr/>
          </p:nvSpPr>
          <p:spPr>
            <a:xfrm>
              <a:off x="3870275" y="39410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8" name="pt3617"/>
            <p:cNvSpPr/>
            <p:nvPr/>
          </p:nvSpPr>
          <p:spPr>
            <a:xfrm>
              <a:off x="3915700" y="39411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9" name="pt3618"/>
            <p:cNvSpPr/>
            <p:nvPr/>
          </p:nvSpPr>
          <p:spPr>
            <a:xfrm>
              <a:off x="4009211" y="39411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0" name="pt3619"/>
            <p:cNvSpPr/>
            <p:nvPr/>
          </p:nvSpPr>
          <p:spPr>
            <a:xfrm>
              <a:off x="4005485" y="39411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1" name="pt3620"/>
            <p:cNvSpPr/>
            <p:nvPr/>
          </p:nvSpPr>
          <p:spPr>
            <a:xfrm>
              <a:off x="3891549" y="39412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2" name="pt3621"/>
            <p:cNvSpPr/>
            <p:nvPr/>
          </p:nvSpPr>
          <p:spPr>
            <a:xfrm>
              <a:off x="4016441" y="39412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3" name="pt3622"/>
            <p:cNvSpPr/>
            <p:nvPr/>
          </p:nvSpPr>
          <p:spPr>
            <a:xfrm>
              <a:off x="3935610" y="39412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4" name="pt3623"/>
            <p:cNvSpPr/>
            <p:nvPr/>
          </p:nvSpPr>
          <p:spPr>
            <a:xfrm>
              <a:off x="3955217" y="39412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5" name="pt3624"/>
            <p:cNvSpPr/>
            <p:nvPr/>
          </p:nvSpPr>
          <p:spPr>
            <a:xfrm>
              <a:off x="3895440" y="39412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6" name="pt3625"/>
            <p:cNvSpPr/>
            <p:nvPr/>
          </p:nvSpPr>
          <p:spPr>
            <a:xfrm>
              <a:off x="3885961" y="39413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7" name="pt3626"/>
            <p:cNvSpPr/>
            <p:nvPr/>
          </p:nvSpPr>
          <p:spPr>
            <a:xfrm>
              <a:off x="4277264" y="39413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8" name="pt3627"/>
            <p:cNvSpPr/>
            <p:nvPr/>
          </p:nvSpPr>
          <p:spPr>
            <a:xfrm>
              <a:off x="3880026" y="39413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9" name="pt3628"/>
            <p:cNvSpPr/>
            <p:nvPr/>
          </p:nvSpPr>
          <p:spPr>
            <a:xfrm>
              <a:off x="4153273" y="39413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0" name="pt3629"/>
            <p:cNvSpPr/>
            <p:nvPr/>
          </p:nvSpPr>
          <p:spPr>
            <a:xfrm>
              <a:off x="3886790" y="39414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1" name="pt3630"/>
            <p:cNvSpPr/>
            <p:nvPr/>
          </p:nvSpPr>
          <p:spPr>
            <a:xfrm>
              <a:off x="4107164" y="39414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2" name="pt3631"/>
            <p:cNvSpPr/>
            <p:nvPr/>
          </p:nvSpPr>
          <p:spPr>
            <a:xfrm>
              <a:off x="3887185" y="39415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3" name="pt3632"/>
            <p:cNvSpPr/>
            <p:nvPr/>
          </p:nvSpPr>
          <p:spPr>
            <a:xfrm>
              <a:off x="4199155" y="39416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4" name="pt3633"/>
            <p:cNvSpPr/>
            <p:nvPr/>
          </p:nvSpPr>
          <p:spPr>
            <a:xfrm>
              <a:off x="3857569" y="39417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5" name="pt3634"/>
            <p:cNvSpPr/>
            <p:nvPr/>
          </p:nvSpPr>
          <p:spPr>
            <a:xfrm>
              <a:off x="4011958" y="39417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6" name="pt3635"/>
            <p:cNvSpPr/>
            <p:nvPr/>
          </p:nvSpPr>
          <p:spPr>
            <a:xfrm>
              <a:off x="3868444" y="39417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7" name="pt3636"/>
            <p:cNvSpPr/>
            <p:nvPr/>
          </p:nvSpPr>
          <p:spPr>
            <a:xfrm>
              <a:off x="3867351" y="39418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8" name="pt3637"/>
            <p:cNvSpPr/>
            <p:nvPr/>
          </p:nvSpPr>
          <p:spPr>
            <a:xfrm>
              <a:off x="3921605" y="39418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9" name="pt3638"/>
            <p:cNvSpPr/>
            <p:nvPr/>
          </p:nvSpPr>
          <p:spPr>
            <a:xfrm>
              <a:off x="3863599" y="39418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0" name="pt3639"/>
            <p:cNvSpPr/>
            <p:nvPr/>
          </p:nvSpPr>
          <p:spPr>
            <a:xfrm>
              <a:off x="3897473" y="39419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1" name="pt3640"/>
            <p:cNvSpPr/>
            <p:nvPr/>
          </p:nvSpPr>
          <p:spPr>
            <a:xfrm>
              <a:off x="3878447" y="39419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2" name="pt3641"/>
            <p:cNvSpPr/>
            <p:nvPr/>
          </p:nvSpPr>
          <p:spPr>
            <a:xfrm>
              <a:off x="3870716" y="39420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3" name="pt3642"/>
            <p:cNvSpPr/>
            <p:nvPr/>
          </p:nvSpPr>
          <p:spPr>
            <a:xfrm>
              <a:off x="3972957" y="39420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4" name="pt3643"/>
            <p:cNvSpPr/>
            <p:nvPr/>
          </p:nvSpPr>
          <p:spPr>
            <a:xfrm>
              <a:off x="4097475" y="39421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5" name="pt3644"/>
            <p:cNvSpPr/>
            <p:nvPr/>
          </p:nvSpPr>
          <p:spPr>
            <a:xfrm>
              <a:off x="3968776" y="39421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6" name="pt3645"/>
            <p:cNvSpPr/>
            <p:nvPr/>
          </p:nvSpPr>
          <p:spPr>
            <a:xfrm>
              <a:off x="4061659" y="39421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7" name="pt3646"/>
            <p:cNvSpPr/>
            <p:nvPr/>
          </p:nvSpPr>
          <p:spPr>
            <a:xfrm>
              <a:off x="3893564" y="39421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8" name="pt3647"/>
            <p:cNvSpPr/>
            <p:nvPr/>
          </p:nvSpPr>
          <p:spPr>
            <a:xfrm>
              <a:off x="3899391" y="39422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9" name="pt3648"/>
            <p:cNvSpPr/>
            <p:nvPr/>
          </p:nvSpPr>
          <p:spPr>
            <a:xfrm>
              <a:off x="3930258" y="39422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0" name="pt3649"/>
            <p:cNvSpPr/>
            <p:nvPr/>
          </p:nvSpPr>
          <p:spPr>
            <a:xfrm>
              <a:off x="3922205" y="39422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1" name="pt3650"/>
            <p:cNvSpPr/>
            <p:nvPr/>
          </p:nvSpPr>
          <p:spPr>
            <a:xfrm>
              <a:off x="3857309" y="39424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2" name="pt3651"/>
            <p:cNvSpPr/>
            <p:nvPr/>
          </p:nvSpPr>
          <p:spPr>
            <a:xfrm>
              <a:off x="3887254" y="39425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3" name="pt3652"/>
            <p:cNvSpPr/>
            <p:nvPr/>
          </p:nvSpPr>
          <p:spPr>
            <a:xfrm>
              <a:off x="3862713" y="39426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4" name="pt3653"/>
            <p:cNvSpPr/>
            <p:nvPr/>
          </p:nvSpPr>
          <p:spPr>
            <a:xfrm>
              <a:off x="4316431" y="39426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5" name="pt3654"/>
            <p:cNvSpPr/>
            <p:nvPr/>
          </p:nvSpPr>
          <p:spPr>
            <a:xfrm>
              <a:off x="3861071" y="39427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6" name="pt3655"/>
            <p:cNvSpPr/>
            <p:nvPr/>
          </p:nvSpPr>
          <p:spPr>
            <a:xfrm>
              <a:off x="4013467" y="39427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7" name="pt3656"/>
            <p:cNvSpPr/>
            <p:nvPr/>
          </p:nvSpPr>
          <p:spPr>
            <a:xfrm>
              <a:off x="3968798" y="39428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8" name="pt3657"/>
            <p:cNvSpPr/>
            <p:nvPr/>
          </p:nvSpPr>
          <p:spPr>
            <a:xfrm>
              <a:off x="3948296" y="39429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9" name="pt3658"/>
            <p:cNvSpPr/>
            <p:nvPr/>
          </p:nvSpPr>
          <p:spPr>
            <a:xfrm>
              <a:off x="3914395" y="39429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0" name="pt3659"/>
            <p:cNvSpPr/>
            <p:nvPr/>
          </p:nvSpPr>
          <p:spPr>
            <a:xfrm>
              <a:off x="3968800" y="39430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1" name="pt3660"/>
            <p:cNvSpPr/>
            <p:nvPr/>
          </p:nvSpPr>
          <p:spPr>
            <a:xfrm>
              <a:off x="3853447" y="39432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2" name="pt3661"/>
            <p:cNvSpPr/>
            <p:nvPr/>
          </p:nvSpPr>
          <p:spPr>
            <a:xfrm>
              <a:off x="3860058" y="39432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3" name="pt3662"/>
            <p:cNvSpPr/>
            <p:nvPr/>
          </p:nvSpPr>
          <p:spPr>
            <a:xfrm>
              <a:off x="3866970" y="39432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4" name="pt3663"/>
            <p:cNvSpPr/>
            <p:nvPr/>
          </p:nvSpPr>
          <p:spPr>
            <a:xfrm>
              <a:off x="4046690" y="39432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5" name="pt3664"/>
            <p:cNvSpPr/>
            <p:nvPr/>
          </p:nvSpPr>
          <p:spPr>
            <a:xfrm>
              <a:off x="3850439" y="39432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6" name="pt3665"/>
            <p:cNvSpPr/>
            <p:nvPr/>
          </p:nvSpPr>
          <p:spPr>
            <a:xfrm>
              <a:off x="3880397" y="39432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7" name="pt3666"/>
            <p:cNvSpPr/>
            <p:nvPr/>
          </p:nvSpPr>
          <p:spPr>
            <a:xfrm>
              <a:off x="4032053" y="39433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8" name="pt3667"/>
            <p:cNvSpPr/>
            <p:nvPr/>
          </p:nvSpPr>
          <p:spPr>
            <a:xfrm>
              <a:off x="3871565" y="39433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9" name="pt3668"/>
            <p:cNvSpPr/>
            <p:nvPr/>
          </p:nvSpPr>
          <p:spPr>
            <a:xfrm>
              <a:off x="3863665" y="39433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0" name="pt3669"/>
            <p:cNvSpPr/>
            <p:nvPr/>
          </p:nvSpPr>
          <p:spPr>
            <a:xfrm>
              <a:off x="3886710" y="39433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1" name="pt3670"/>
            <p:cNvSpPr/>
            <p:nvPr/>
          </p:nvSpPr>
          <p:spPr>
            <a:xfrm>
              <a:off x="4013264" y="39434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2" name="pt3671"/>
            <p:cNvSpPr/>
            <p:nvPr/>
          </p:nvSpPr>
          <p:spPr>
            <a:xfrm>
              <a:off x="3852986" y="39436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3" name="pt3672"/>
            <p:cNvSpPr/>
            <p:nvPr/>
          </p:nvSpPr>
          <p:spPr>
            <a:xfrm>
              <a:off x="4068597" y="39436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4" name="pt3673"/>
            <p:cNvSpPr/>
            <p:nvPr/>
          </p:nvSpPr>
          <p:spPr>
            <a:xfrm>
              <a:off x="3869185" y="39436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5" name="pt3674"/>
            <p:cNvSpPr/>
            <p:nvPr/>
          </p:nvSpPr>
          <p:spPr>
            <a:xfrm>
              <a:off x="3888842" y="39437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6" name="pt3675"/>
            <p:cNvSpPr/>
            <p:nvPr/>
          </p:nvSpPr>
          <p:spPr>
            <a:xfrm>
              <a:off x="3893511" y="39437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7" name="pt3676"/>
            <p:cNvSpPr/>
            <p:nvPr/>
          </p:nvSpPr>
          <p:spPr>
            <a:xfrm>
              <a:off x="3924305" y="39438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8" name="pt3677"/>
            <p:cNvSpPr/>
            <p:nvPr/>
          </p:nvSpPr>
          <p:spPr>
            <a:xfrm>
              <a:off x="3963725" y="39439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9" name="pt3678"/>
            <p:cNvSpPr/>
            <p:nvPr/>
          </p:nvSpPr>
          <p:spPr>
            <a:xfrm>
              <a:off x="3876607" y="39440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0" name="pt3679"/>
            <p:cNvSpPr/>
            <p:nvPr/>
          </p:nvSpPr>
          <p:spPr>
            <a:xfrm>
              <a:off x="4067594" y="39440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1" name="pt3680"/>
            <p:cNvSpPr/>
            <p:nvPr/>
          </p:nvSpPr>
          <p:spPr>
            <a:xfrm>
              <a:off x="3917754" y="39440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2" name="pt3681"/>
            <p:cNvSpPr/>
            <p:nvPr/>
          </p:nvSpPr>
          <p:spPr>
            <a:xfrm>
              <a:off x="3995758" y="39441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3" name="pt3682"/>
            <p:cNvSpPr/>
            <p:nvPr/>
          </p:nvSpPr>
          <p:spPr>
            <a:xfrm>
              <a:off x="3933814" y="39441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4" name="pt3683"/>
            <p:cNvSpPr/>
            <p:nvPr/>
          </p:nvSpPr>
          <p:spPr>
            <a:xfrm>
              <a:off x="4002867" y="39441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5" name="pt3684"/>
            <p:cNvSpPr/>
            <p:nvPr/>
          </p:nvSpPr>
          <p:spPr>
            <a:xfrm>
              <a:off x="3873221" y="39442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6" name="pt3685"/>
            <p:cNvSpPr/>
            <p:nvPr/>
          </p:nvSpPr>
          <p:spPr>
            <a:xfrm>
              <a:off x="3979996" y="39443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7" name="pt3686"/>
            <p:cNvSpPr/>
            <p:nvPr/>
          </p:nvSpPr>
          <p:spPr>
            <a:xfrm>
              <a:off x="3908806" y="39443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8" name="pt3687"/>
            <p:cNvSpPr/>
            <p:nvPr/>
          </p:nvSpPr>
          <p:spPr>
            <a:xfrm>
              <a:off x="4042989" y="39444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9" name="pt3688"/>
            <p:cNvSpPr/>
            <p:nvPr/>
          </p:nvSpPr>
          <p:spPr>
            <a:xfrm>
              <a:off x="3865707" y="39444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0" name="pt3689"/>
            <p:cNvSpPr/>
            <p:nvPr/>
          </p:nvSpPr>
          <p:spPr>
            <a:xfrm>
              <a:off x="3943538" y="39445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1" name="pt3690"/>
            <p:cNvSpPr/>
            <p:nvPr/>
          </p:nvSpPr>
          <p:spPr>
            <a:xfrm>
              <a:off x="3853728" y="39445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2" name="pt3691"/>
            <p:cNvSpPr/>
            <p:nvPr/>
          </p:nvSpPr>
          <p:spPr>
            <a:xfrm>
              <a:off x="4077317" y="39445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3" name="pt3692"/>
            <p:cNvSpPr/>
            <p:nvPr/>
          </p:nvSpPr>
          <p:spPr>
            <a:xfrm>
              <a:off x="3964926" y="39445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4" name="pt3693"/>
            <p:cNvSpPr/>
            <p:nvPr/>
          </p:nvSpPr>
          <p:spPr>
            <a:xfrm>
              <a:off x="4139451" y="39446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5" name="pt3694"/>
            <p:cNvSpPr/>
            <p:nvPr/>
          </p:nvSpPr>
          <p:spPr>
            <a:xfrm>
              <a:off x="3878905" y="39446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6" name="pt3695"/>
            <p:cNvSpPr/>
            <p:nvPr/>
          </p:nvSpPr>
          <p:spPr>
            <a:xfrm>
              <a:off x="3861014" y="39448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7" name="pt3696"/>
            <p:cNvSpPr/>
            <p:nvPr/>
          </p:nvSpPr>
          <p:spPr>
            <a:xfrm>
              <a:off x="4006237" y="39448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8" name="pt3697"/>
            <p:cNvSpPr/>
            <p:nvPr/>
          </p:nvSpPr>
          <p:spPr>
            <a:xfrm>
              <a:off x="3850736" y="39449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9" name="pt3698"/>
            <p:cNvSpPr/>
            <p:nvPr/>
          </p:nvSpPr>
          <p:spPr>
            <a:xfrm>
              <a:off x="4120761" y="39449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0" name="pt3699"/>
            <p:cNvSpPr/>
            <p:nvPr/>
          </p:nvSpPr>
          <p:spPr>
            <a:xfrm>
              <a:off x="3886525" y="39449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1" name="pt3700"/>
            <p:cNvSpPr/>
            <p:nvPr/>
          </p:nvSpPr>
          <p:spPr>
            <a:xfrm>
              <a:off x="3850281" y="39450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2" name="pt3701"/>
            <p:cNvSpPr/>
            <p:nvPr/>
          </p:nvSpPr>
          <p:spPr>
            <a:xfrm>
              <a:off x="3951568" y="39450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3" name="pt3702"/>
            <p:cNvSpPr/>
            <p:nvPr/>
          </p:nvSpPr>
          <p:spPr>
            <a:xfrm>
              <a:off x="3858295" y="39451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4" name="pt3703"/>
            <p:cNvSpPr/>
            <p:nvPr/>
          </p:nvSpPr>
          <p:spPr>
            <a:xfrm>
              <a:off x="3988381" y="39452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5" name="pt3704"/>
            <p:cNvSpPr/>
            <p:nvPr/>
          </p:nvSpPr>
          <p:spPr>
            <a:xfrm>
              <a:off x="3852612" y="39452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6" name="pt3705"/>
            <p:cNvSpPr/>
            <p:nvPr/>
          </p:nvSpPr>
          <p:spPr>
            <a:xfrm>
              <a:off x="3870642" y="39453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7" name="pt3706"/>
            <p:cNvSpPr/>
            <p:nvPr/>
          </p:nvSpPr>
          <p:spPr>
            <a:xfrm>
              <a:off x="3872108" y="39453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8" name="pt3707"/>
            <p:cNvSpPr/>
            <p:nvPr/>
          </p:nvSpPr>
          <p:spPr>
            <a:xfrm>
              <a:off x="3856624" y="39454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9" name="pt3708"/>
            <p:cNvSpPr/>
            <p:nvPr/>
          </p:nvSpPr>
          <p:spPr>
            <a:xfrm>
              <a:off x="3928132" y="39454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0" name="pt3709"/>
            <p:cNvSpPr/>
            <p:nvPr/>
          </p:nvSpPr>
          <p:spPr>
            <a:xfrm>
              <a:off x="3912606" y="39454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1" name="pt3710"/>
            <p:cNvSpPr/>
            <p:nvPr/>
          </p:nvSpPr>
          <p:spPr>
            <a:xfrm>
              <a:off x="3963861" y="39454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2" name="pt3711"/>
            <p:cNvSpPr/>
            <p:nvPr/>
          </p:nvSpPr>
          <p:spPr>
            <a:xfrm>
              <a:off x="4012661" y="39454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3" name="pt3712"/>
            <p:cNvSpPr/>
            <p:nvPr/>
          </p:nvSpPr>
          <p:spPr>
            <a:xfrm>
              <a:off x="4060867" y="39455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4" name="pt3713"/>
            <p:cNvSpPr/>
            <p:nvPr/>
          </p:nvSpPr>
          <p:spPr>
            <a:xfrm>
              <a:off x="4208114" y="39455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5" name="pt3714"/>
            <p:cNvSpPr/>
            <p:nvPr/>
          </p:nvSpPr>
          <p:spPr>
            <a:xfrm>
              <a:off x="3923208" y="39455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6" name="pt3715"/>
            <p:cNvSpPr/>
            <p:nvPr/>
          </p:nvSpPr>
          <p:spPr>
            <a:xfrm>
              <a:off x="3889921" y="39458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7" name="pt3716"/>
            <p:cNvSpPr/>
            <p:nvPr/>
          </p:nvSpPr>
          <p:spPr>
            <a:xfrm>
              <a:off x="3949395" y="39459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8" name="pt3717"/>
            <p:cNvSpPr/>
            <p:nvPr/>
          </p:nvSpPr>
          <p:spPr>
            <a:xfrm>
              <a:off x="3987072" y="39460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9" name="pt3718"/>
            <p:cNvSpPr/>
            <p:nvPr/>
          </p:nvSpPr>
          <p:spPr>
            <a:xfrm>
              <a:off x="3976006" y="39460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0" name="pt3719"/>
            <p:cNvSpPr/>
            <p:nvPr/>
          </p:nvSpPr>
          <p:spPr>
            <a:xfrm>
              <a:off x="4006645" y="39460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1" name="pt3720"/>
            <p:cNvSpPr/>
            <p:nvPr/>
          </p:nvSpPr>
          <p:spPr>
            <a:xfrm>
              <a:off x="4058922" y="39461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2" name="pt3721"/>
            <p:cNvSpPr/>
            <p:nvPr/>
          </p:nvSpPr>
          <p:spPr>
            <a:xfrm>
              <a:off x="3971345" y="39463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3" name="pt3722"/>
            <p:cNvSpPr/>
            <p:nvPr/>
          </p:nvSpPr>
          <p:spPr>
            <a:xfrm>
              <a:off x="3854205" y="39463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4" name="pt3723"/>
            <p:cNvSpPr/>
            <p:nvPr/>
          </p:nvSpPr>
          <p:spPr>
            <a:xfrm>
              <a:off x="3870943" y="39464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5" name="pt3724"/>
            <p:cNvSpPr/>
            <p:nvPr/>
          </p:nvSpPr>
          <p:spPr>
            <a:xfrm>
              <a:off x="3874682" y="39464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6" name="pt3725"/>
            <p:cNvSpPr/>
            <p:nvPr/>
          </p:nvSpPr>
          <p:spPr>
            <a:xfrm>
              <a:off x="4073595" y="39464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7" name="pt3726"/>
            <p:cNvSpPr/>
            <p:nvPr/>
          </p:nvSpPr>
          <p:spPr>
            <a:xfrm>
              <a:off x="3940261" y="39465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8" name="pt3727"/>
            <p:cNvSpPr/>
            <p:nvPr/>
          </p:nvSpPr>
          <p:spPr>
            <a:xfrm>
              <a:off x="5723279" y="3946519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9" name="pt3728"/>
            <p:cNvSpPr/>
            <p:nvPr/>
          </p:nvSpPr>
          <p:spPr>
            <a:xfrm>
              <a:off x="3935541" y="39465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0" name="pt3729"/>
            <p:cNvSpPr/>
            <p:nvPr/>
          </p:nvSpPr>
          <p:spPr>
            <a:xfrm>
              <a:off x="4136009" y="39466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1" name="pt3730"/>
            <p:cNvSpPr/>
            <p:nvPr/>
          </p:nvSpPr>
          <p:spPr>
            <a:xfrm>
              <a:off x="3878544" y="39466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2" name="pt3731"/>
            <p:cNvSpPr/>
            <p:nvPr/>
          </p:nvSpPr>
          <p:spPr>
            <a:xfrm>
              <a:off x="3973043" y="39466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3" name="pt3732"/>
            <p:cNvSpPr/>
            <p:nvPr/>
          </p:nvSpPr>
          <p:spPr>
            <a:xfrm>
              <a:off x="3860322" y="39466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4" name="pt3733"/>
            <p:cNvSpPr/>
            <p:nvPr/>
          </p:nvSpPr>
          <p:spPr>
            <a:xfrm>
              <a:off x="4153981" y="39466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5" name="pt3734"/>
            <p:cNvSpPr/>
            <p:nvPr/>
          </p:nvSpPr>
          <p:spPr>
            <a:xfrm>
              <a:off x="3881520" y="39467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6" name="pt3735"/>
            <p:cNvSpPr/>
            <p:nvPr/>
          </p:nvSpPr>
          <p:spPr>
            <a:xfrm>
              <a:off x="3848626" y="39467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7" name="pt3736"/>
            <p:cNvSpPr/>
            <p:nvPr/>
          </p:nvSpPr>
          <p:spPr>
            <a:xfrm>
              <a:off x="3881477" y="39468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8" name="pt3737"/>
            <p:cNvSpPr/>
            <p:nvPr/>
          </p:nvSpPr>
          <p:spPr>
            <a:xfrm>
              <a:off x="3983510" y="39468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9" name="pt3738"/>
            <p:cNvSpPr/>
            <p:nvPr/>
          </p:nvSpPr>
          <p:spPr>
            <a:xfrm>
              <a:off x="3894724" y="39469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0" name="pt3739"/>
            <p:cNvSpPr/>
            <p:nvPr/>
          </p:nvSpPr>
          <p:spPr>
            <a:xfrm>
              <a:off x="4068416" y="39470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1" name="pt3740"/>
            <p:cNvSpPr/>
            <p:nvPr/>
          </p:nvSpPr>
          <p:spPr>
            <a:xfrm>
              <a:off x="3878610" y="39470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2" name="pt3741"/>
            <p:cNvSpPr/>
            <p:nvPr/>
          </p:nvSpPr>
          <p:spPr>
            <a:xfrm>
              <a:off x="3910152" y="39471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3" name="pt3742"/>
            <p:cNvSpPr/>
            <p:nvPr/>
          </p:nvSpPr>
          <p:spPr>
            <a:xfrm>
              <a:off x="3925583" y="39471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4" name="pt3743"/>
            <p:cNvSpPr/>
            <p:nvPr/>
          </p:nvSpPr>
          <p:spPr>
            <a:xfrm>
              <a:off x="3915995" y="39472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5" name="pt3744"/>
            <p:cNvSpPr/>
            <p:nvPr/>
          </p:nvSpPr>
          <p:spPr>
            <a:xfrm>
              <a:off x="3992323" y="39472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6" name="pt3745"/>
            <p:cNvSpPr/>
            <p:nvPr/>
          </p:nvSpPr>
          <p:spPr>
            <a:xfrm>
              <a:off x="4039388" y="39473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7" name="pt3746"/>
            <p:cNvSpPr/>
            <p:nvPr/>
          </p:nvSpPr>
          <p:spPr>
            <a:xfrm>
              <a:off x="3870456" y="39473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8" name="pt3747"/>
            <p:cNvSpPr/>
            <p:nvPr/>
          </p:nvSpPr>
          <p:spPr>
            <a:xfrm>
              <a:off x="3902577" y="39473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9" name="pt3748"/>
            <p:cNvSpPr/>
            <p:nvPr/>
          </p:nvSpPr>
          <p:spPr>
            <a:xfrm>
              <a:off x="4002215" y="39473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0" name="pt3749"/>
            <p:cNvSpPr/>
            <p:nvPr/>
          </p:nvSpPr>
          <p:spPr>
            <a:xfrm>
              <a:off x="3863129" y="39474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1" name="pt3750"/>
            <p:cNvSpPr/>
            <p:nvPr/>
          </p:nvSpPr>
          <p:spPr>
            <a:xfrm>
              <a:off x="4227152" y="39474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2" name="pt3751"/>
            <p:cNvSpPr/>
            <p:nvPr/>
          </p:nvSpPr>
          <p:spPr>
            <a:xfrm>
              <a:off x="3911309" y="39475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3" name="pt3752"/>
            <p:cNvSpPr/>
            <p:nvPr/>
          </p:nvSpPr>
          <p:spPr>
            <a:xfrm>
              <a:off x="4038166" y="39475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4" name="pt3753"/>
            <p:cNvSpPr/>
            <p:nvPr/>
          </p:nvSpPr>
          <p:spPr>
            <a:xfrm>
              <a:off x="3867056" y="39476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5" name="pt3754"/>
            <p:cNvSpPr/>
            <p:nvPr/>
          </p:nvSpPr>
          <p:spPr>
            <a:xfrm>
              <a:off x="4041386" y="39477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6" name="pt3755"/>
            <p:cNvSpPr/>
            <p:nvPr/>
          </p:nvSpPr>
          <p:spPr>
            <a:xfrm>
              <a:off x="3859065" y="39477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7" name="pt3756"/>
            <p:cNvSpPr/>
            <p:nvPr/>
          </p:nvSpPr>
          <p:spPr>
            <a:xfrm>
              <a:off x="3889481" y="39478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8" name="pt3757"/>
            <p:cNvSpPr/>
            <p:nvPr/>
          </p:nvSpPr>
          <p:spPr>
            <a:xfrm>
              <a:off x="3884098" y="39478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9" name="pt3758"/>
            <p:cNvSpPr/>
            <p:nvPr/>
          </p:nvSpPr>
          <p:spPr>
            <a:xfrm>
              <a:off x="3867695" y="39479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0" name="pt3759"/>
            <p:cNvSpPr/>
            <p:nvPr/>
          </p:nvSpPr>
          <p:spPr>
            <a:xfrm>
              <a:off x="3989489" y="39480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1" name="pt3760"/>
            <p:cNvSpPr/>
            <p:nvPr/>
          </p:nvSpPr>
          <p:spPr>
            <a:xfrm>
              <a:off x="3850840" y="39480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2" name="pt3761"/>
            <p:cNvSpPr/>
            <p:nvPr/>
          </p:nvSpPr>
          <p:spPr>
            <a:xfrm>
              <a:off x="3967598" y="39482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3" name="pt3762"/>
            <p:cNvSpPr/>
            <p:nvPr/>
          </p:nvSpPr>
          <p:spPr>
            <a:xfrm>
              <a:off x="3947530" y="39482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4" name="pt3763"/>
            <p:cNvSpPr/>
            <p:nvPr/>
          </p:nvSpPr>
          <p:spPr>
            <a:xfrm>
              <a:off x="4017798" y="39484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5" name="pt3764"/>
            <p:cNvSpPr/>
            <p:nvPr/>
          </p:nvSpPr>
          <p:spPr>
            <a:xfrm>
              <a:off x="3892112" y="39485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6" name="pt3765"/>
            <p:cNvSpPr/>
            <p:nvPr/>
          </p:nvSpPr>
          <p:spPr>
            <a:xfrm>
              <a:off x="3941127" y="39485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7" name="pt3766"/>
            <p:cNvSpPr/>
            <p:nvPr/>
          </p:nvSpPr>
          <p:spPr>
            <a:xfrm>
              <a:off x="4176936" y="39486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8" name="pt3767"/>
            <p:cNvSpPr/>
            <p:nvPr/>
          </p:nvSpPr>
          <p:spPr>
            <a:xfrm>
              <a:off x="4114615" y="39486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9" name="pt3768"/>
            <p:cNvSpPr/>
            <p:nvPr/>
          </p:nvSpPr>
          <p:spPr>
            <a:xfrm>
              <a:off x="4196559" y="39486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0" name="pt3769"/>
            <p:cNvSpPr/>
            <p:nvPr/>
          </p:nvSpPr>
          <p:spPr>
            <a:xfrm>
              <a:off x="4002677" y="39487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1" name="pt3770"/>
            <p:cNvSpPr/>
            <p:nvPr/>
          </p:nvSpPr>
          <p:spPr>
            <a:xfrm>
              <a:off x="3885364" y="39487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2" name="pt3771"/>
            <p:cNvSpPr/>
            <p:nvPr/>
          </p:nvSpPr>
          <p:spPr>
            <a:xfrm>
              <a:off x="3870805" y="39488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3" name="pt3772"/>
            <p:cNvSpPr/>
            <p:nvPr/>
          </p:nvSpPr>
          <p:spPr>
            <a:xfrm>
              <a:off x="3851778" y="39488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4" name="pt3773"/>
            <p:cNvSpPr/>
            <p:nvPr/>
          </p:nvSpPr>
          <p:spPr>
            <a:xfrm>
              <a:off x="3916875" y="39488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5" name="pt3774"/>
            <p:cNvSpPr/>
            <p:nvPr/>
          </p:nvSpPr>
          <p:spPr>
            <a:xfrm>
              <a:off x="4051752" y="39489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6" name="pt3775"/>
            <p:cNvSpPr/>
            <p:nvPr/>
          </p:nvSpPr>
          <p:spPr>
            <a:xfrm>
              <a:off x="3879948" y="39489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7" name="pt3776"/>
            <p:cNvSpPr/>
            <p:nvPr/>
          </p:nvSpPr>
          <p:spPr>
            <a:xfrm>
              <a:off x="3856185" y="39489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8" name="pt3777"/>
            <p:cNvSpPr/>
            <p:nvPr/>
          </p:nvSpPr>
          <p:spPr>
            <a:xfrm>
              <a:off x="4014227" y="39490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9" name="pt3778"/>
            <p:cNvSpPr/>
            <p:nvPr/>
          </p:nvSpPr>
          <p:spPr>
            <a:xfrm>
              <a:off x="4039655" y="39491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0" name="pt3779"/>
            <p:cNvSpPr/>
            <p:nvPr/>
          </p:nvSpPr>
          <p:spPr>
            <a:xfrm>
              <a:off x="4046135" y="39492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1" name="pt3780"/>
            <p:cNvSpPr/>
            <p:nvPr/>
          </p:nvSpPr>
          <p:spPr>
            <a:xfrm>
              <a:off x="4168102" y="39493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2" name="pt3781"/>
            <p:cNvSpPr/>
            <p:nvPr/>
          </p:nvSpPr>
          <p:spPr>
            <a:xfrm>
              <a:off x="3618137" y="39494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3" name="pt3782"/>
            <p:cNvSpPr/>
            <p:nvPr/>
          </p:nvSpPr>
          <p:spPr>
            <a:xfrm>
              <a:off x="4052529" y="39494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4" name="pt3783"/>
            <p:cNvSpPr/>
            <p:nvPr/>
          </p:nvSpPr>
          <p:spPr>
            <a:xfrm>
              <a:off x="4565815" y="3949833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5" name="pt3784"/>
            <p:cNvSpPr/>
            <p:nvPr/>
          </p:nvSpPr>
          <p:spPr>
            <a:xfrm>
              <a:off x="3871720" y="39499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6" name="pt3785"/>
            <p:cNvSpPr/>
            <p:nvPr/>
          </p:nvSpPr>
          <p:spPr>
            <a:xfrm>
              <a:off x="4023024" y="39499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7" name="pt3786"/>
            <p:cNvSpPr/>
            <p:nvPr/>
          </p:nvSpPr>
          <p:spPr>
            <a:xfrm>
              <a:off x="3894827" y="39499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8" name="pt3787"/>
            <p:cNvSpPr/>
            <p:nvPr/>
          </p:nvSpPr>
          <p:spPr>
            <a:xfrm>
              <a:off x="4019419" y="39499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9" name="pt3788"/>
            <p:cNvSpPr/>
            <p:nvPr/>
          </p:nvSpPr>
          <p:spPr>
            <a:xfrm>
              <a:off x="3876586" y="39501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0" name="pt3789"/>
            <p:cNvSpPr/>
            <p:nvPr/>
          </p:nvSpPr>
          <p:spPr>
            <a:xfrm>
              <a:off x="3851968" y="39501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1" name="pt3790"/>
            <p:cNvSpPr/>
            <p:nvPr/>
          </p:nvSpPr>
          <p:spPr>
            <a:xfrm>
              <a:off x="3873396" y="39501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2" name="pt3791"/>
            <p:cNvSpPr/>
            <p:nvPr/>
          </p:nvSpPr>
          <p:spPr>
            <a:xfrm>
              <a:off x="3869820" y="39502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3" name="pt3792"/>
            <p:cNvSpPr/>
            <p:nvPr/>
          </p:nvSpPr>
          <p:spPr>
            <a:xfrm>
              <a:off x="3919247" y="39502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4" name="pt3793"/>
            <p:cNvSpPr/>
            <p:nvPr/>
          </p:nvSpPr>
          <p:spPr>
            <a:xfrm>
              <a:off x="3952247" y="39503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5" name="pt3794"/>
            <p:cNvSpPr/>
            <p:nvPr/>
          </p:nvSpPr>
          <p:spPr>
            <a:xfrm>
              <a:off x="3956624" y="39503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6" name="pt3795"/>
            <p:cNvSpPr/>
            <p:nvPr/>
          </p:nvSpPr>
          <p:spPr>
            <a:xfrm>
              <a:off x="3905773" y="39503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7" name="pt3796"/>
            <p:cNvSpPr/>
            <p:nvPr/>
          </p:nvSpPr>
          <p:spPr>
            <a:xfrm>
              <a:off x="4213815" y="39504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8" name="pt3797"/>
            <p:cNvSpPr/>
            <p:nvPr/>
          </p:nvSpPr>
          <p:spPr>
            <a:xfrm>
              <a:off x="3860946" y="39504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9" name="pt3798"/>
            <p:cNvSpPr/>
            <p:nvPr/>
          </p:nvSpPr>
          <p:spPr>
            <a:xfrm>
              <a:off x="3992691" y="39506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0" name="pt3799"/>
            <p:cNvSpPr/>
            <p:nvPr/>
          </p:nvSpPr>
          <p:spPr>
            <a:xfrm>
              <a:off x="4156867" y="39507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1" name="pt3800"/>
            <p:cNvSpPr/>
            <p:nvPr/>
          </p:nvSpPr>
          <p:spPr>
            <a:xfrm>
              <a:off x="3945484" y="39507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2" name="pt3801"/>
            <p:cNvSpPr/>
            <p:nvPr/>
          </p:nvSpPr>
          <p:spPr>
            <a:xfrm>
              <a:off x="3940743" y="39508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3" name="pt3802"/>
            <p:cNvSpPr/>
            <p:nvPr/>
          </p:nvSpPr>
          <p:spPr>
            <a:xfrm>
              <a:off x="3878677" y="39509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4" name="pt3803"/>
            <p:cNvSpPr/>
            <p:nvPr/>
          </p:nvSpPr>
          <p:spPr>
            <a:xfrm>
              <a:off x="3885591" y="39509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5" name="pt3804"/>
            <p:cNvSpPr/>
            <p:nvPr/>
          </p:nvSpPr>
          <p:spPr>
            <a:xfrm>
              <a:off x="3976414" y="39509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6" name="pt3805"/>
            <p:cNvSpPr/>
            <p:nvPr/>
          </p:nvSpPr>
          <p:spPr>
            <a:xfrm>
              <a:off x="3912388" y="39509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7" name="pt3806"/>
            <p:cNvSpPr/>
            <p:nvPr/>
          </p:nvSpPr>
          <p:spPr>
            <a:xfrm>
              <a:off x="3864795" y="39509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8" name="pt3807"/>
            <p:cNvSpPr/>
            <p:nvPr/>
          </p:nvSpPr>
          <p:spPr>
            <a:xfrm>
              <a:off x="3979062" y="39509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9" name="pt3808"/>
            <p:cNvSpPr/>
            <p:nvPr/>
          </p:nvSpPr>
          <p:spPr>
            <a:xfrm>
              <a:off x="3952191" y="39510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0" name="pt3809"/>
            <p:cNvSpPr/>
            <p:nvPr/>
          </p:nvSpPr>
          <p:spPr>
            <a:xfrm>
              <a:off x="4072837" y="39511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1" name="pt3810"/>
            <p:cNvSpPr/>
            <p:nvPr/>
          </p:nvSpPr>
          <p:spPr>
            <a:xfrm>
              <a:off x="3960775" y="39511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2" name="pt3811"/>
            <p:cNvSpPr/>
            <p:nvPr/>
          </p:nvSpPr>
          <p:spPr>
            <a:xfrm>
              <a:off x="3870203" y="39512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3" name="pt3812"/>
            <p:cNvSpPr/>
            <p:nvPr/>
          </p:nvSpPr>
          <p:spPr>
            <a:xfrm>
              <a:off x="3932904" y="39513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4" name="pt3813"/>
            <p:cNvSpPr/>
            <p:nvPr/>
          </p:nvSpPr>
          <p:spPr>
            <a:xfrm>
              <a:off x="3917645" y="39514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5" name="pt3814"/>
            <p:cNvSpPr/>
            <p:nvPr/>
          </p:nvSpPr>
          <p:spPr>
            <a:xfrm>
              <a:off x="4312785" y="39514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6" name="pt3815"/>
            <p:cNvSpPr/>
            <p:nvPr/>
          </p:nvSpPr>
          <p:spPr>
            <a:xfrm>
              <a:off x="3870359" y="39514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7" name="pt3816"/>
            <p:cNvSpPr/>
            <p:nvPr/>
          </p:nvSpPr>
          <p:spPr>
            <a:xfrm>
              <a:off x="4315825" y="39514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8" name="pt3817"/>
            <p:cNvSpPr/>
            <p:nvPr/>
          </p:nvSpPr>
          <p:spPr>
            <a:xfrm>
              <a:off x="4081821" y="39515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9" name="pt3818"/>
            <p:cNvSpPr/>
            <p:nvPr/>
          </p:nvSpPr>
          <p:spPr>
            <a:xfrm>
              <a:off x="3902176" y="39516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0" name="pt3819"/>
            <p:cNvSpPr/>
            <p:nvPr/>
          </p:nvSpPr>
          <p:spPr>
            <a:xfrm>
              <a:off x="3932987" y="39518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1" name="pt3820"/>
            <p:cNvSpPr/>
            <p:nvPr/>
          </p:nvSpPr>
          <p:spPr>
            <a:xfrm>
              <a:off x="3891470" y="39518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2" name="pt3821"/>
            <p:cNvSpPr/>
            <p:nvPr/>
          </p:nvSpPr>
          <p:spPr>
            <a:xfrm>
              <a:off x="3874906" y="39518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3" name="pt3822"/>
            <p:cNvSpPr/>
            <p:nvPr/>
          </p:nvSpPr>
          <p:spPr>
            <a:xfrm>
              <a:off x="4014862" y="39519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4" name="pt3823"/>
            <p:cNvSpPr/>
            <p:nvPr/>
          </p:nvSpPr>
          <p:spPr>
            <a:xfrm>
              <a:off x="3978464" y="39520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5" name="pt3824"/>
            <p:cNvSpPr/>
            <p:nvPr/>
          </p:nvSpPr>
          <p:spPr>
            <a:xfrm>
              <a:off x="3896963" y="39521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6" name="pt3825"/>
            <p:cNvSpPr/>
            <p:nvPr/>
          </p:nvSpPr>
          <p:spPr>
            <a:xfrm>
              <a:off x="3908985" y="39521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7" name="pt3826"/>
            <p:cNvSpPr/>
            <p:nvPr/>
          </p:nvSpPr>
          <p:spPr>
            <a:xfrm>
              <a:off x="3901080" y="39521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8" name="pt3827"/>
            <p:cNvSpPr/>
            <p:nvPr/>
          </p:nvSpPr>
          <p:spPr>
            <a:xfrm>
              <a:off x="4007366" y="39521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9" name="pt3828"/>
            <p:cNvSpPr/>
            <p:nvPr/>
          </p:nvSpPr>
          <p:spPr>
            <a:xfrm>
              <a:off x="3872323" y="39523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0" name="pt3829"/>
            <p:cNvSpPr/>
            <p:nvPr/>
          </p:nvSpPr>
          <p:spPr>
            <a:xfrm>
              <a:off x="3864211" y="39524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1" name="pt3830"/>
            <p:cNvSpPr/>
            <p:nvPr/>
          </p:nvSpPr>
          <p:spPr>
            <a:xfrm>
              <a:off x="3865804" y="39525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2" name="pt3831"/>
            <p:cNvSpPr/>
            <p:nvPr/>
          </p:nvSpPr>
          <p:spPr>
            <a:xfrm>
              <a:off x="3964597" y="39525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3" name="pt3832"/>
            <p:cNvSpPr/>
            <p:nvPr/>
          </p:nvSpPr>
          <p:spPr>
            <a:xfrm>
              <a:off x="3954243" y="39525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4" name="pt3833"/>
            <p:cNvSpPr/>
            <p:nvPr/>
          </p:nvSpPr>
          <p:spPr>
            <a:xfrm>
              <a:off x="4059609" y="39525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5" name="pt3834"/>
            <p:cNvSpPr/>
            <p:nvPr/>
          </p:nvSpPr>
          <p:spPr>
            <a:xfrm>
              <a:off x="4422467" y="3952597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6" name="pt3835"/>
            <p:cNvSpPr/>
            <p:nvPr/>
          </p:nvSpPr>
          <p:spPr>
            <a:xfrm>
              <a:off x="3885401" y="39526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7" name="pt3836"/>
            <p:cNvSpPr/>
            <p:nvPr/>
          </p:nvSpPr>
          <p:spPr>
            <a:xfrm>
              <a:off x="4132176" y="39526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8" name="pt3837"/>
            <p:cNvSpPr/>
            <p:nvPr/>
          </p:nvSpPr>
          <p:spPr>
            <a:xfrm>
              <a:off x="4065745" y="39526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9" name="pt3838"/>
            <p:cNvSpPr/>
            <p:nvPr/>
          </p:nvSpPr>
          <p:spPr>
            <a:xfrm>
              <a:off x="4006429" y="39527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0" name="pt3839"/>
            <p:cNvSpPr/>
            <p:nvPr/>
          </p:nvSpPr>
          <p:spPr>
            <a:xfrm>
              <a:off x="4001337" y="39527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1" name="pt3840"/>
            <p:cNvSpPr/>
            <p:nvPr/>
          </p:nvSpPr>
          <p:spPr>
            <a:xfrm>
              <a:off x="3851232" y="39527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2" name="pt3841"/>
            <p:cNvSpPr/>
            <p:nvPr/>
          </p:nvSpPr>
          <p:spPr>
            <a:xfrm>
              <a:off x="4159299" y="39527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3" name="pt3842"/>
            <p:cNvSpPr/>
            <p:nvPr/>
          </p:nvSpPr>
          <p:spPr>
            <a:xfrm>
              <a:off x="3876443" y="39528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4" name="pt3843"/>
            <p:cNvSpPr/>
            <p:nvPr/>
          </p:nvSpPr>
          <p:spPr>
            <a:xfrm>
              <a:off x="3934650" y="39528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5" name="pt3844"/>
            <p:cNvSpPr/>
            <p:nvPr/>
          </p:nvSpPr>
          <p:spPr>
            <a:xfrm>
              <a:off x="4146554" y="39529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6" name="pt3845"/>
            <p:cNvSpPr/>
            <p:nvPr/>
          </p:nvSpPr>
          <p:spPr>
            <a:xfrm>
              <a:off x="3925840" y="39529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7" name="pt3846"/>
            <p:cNvSpPr/>
            <p:nvPr/>
          </p:nvSpPr>
          <p:spPr>
            <a:xfrm>
              <a:off x="3870432" y="39530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8" name="pt3847"/>
            <p:cNvSpPr/>
            <p:nvPr/>
          </p:nvSpPr>
          <p:spPr>
            <a:xfrm>
              <a:off x="3914836" y="39530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9" name="pt3848"/>
            <p:cNvSpPr/>
            <p:nvPr/>
          </p:nvSpPr>
          <p:spPr>
            <a:xfrm>
              <a:off x="3887514" y="39531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0" name="pt3849"/>
            <p:cNvSpPr/>
            <p:nvPr/>
          </p:nvSpPr>
          <p:spPr>
            <a:xfrm>
              <a:off x="3973142" y="39533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1" name="pt3850"/>
            <p:cNvSpPr/>
            <p:nvPr/>
          </p:nvSpPr>
          <p:spPr>
            <a:xfrm>
              <a:off x="3945586" y="39535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2" name="pt3851"/>
            <p:cNvSpPr/>
            <p:nvPr/>
          </p:nvSpPr>
          <p:spPr>
            <a:xfrm>
              <a:off x="4087504" y="39535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3" name="pt3852"/>
            <p:cNvSpPr/>
            <p:nvPr/>
          </p:nvSpPr>
          <p:spPr>
            <a:xfrm>
              <a:off x="4077109" y="39537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4" name="pt3853"/>
            <p:cNvSpPr/>
            <p:nvPr/>
          </p:nvSpPr>
          <p:spPr>
            <a:xfrm>
              <a:off x="3885666" y="39538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5" name="pt3854"/>
            <p:cNvSpPr/>
            <p:nvPr/>
          </p:nvSpPr>
          <p:spPr>
            <a:xfrm>
              <a:off x="3857213" y="39538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6" name="pt3855"/>
            <p:cNvSpPr/>
            <p:nvPr/>
          </p:nvSpPr>
          <p:spPr>
            <a:xfrm>
              <a:off x="4034619" y="39539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7" name="pt3856"/>
            <p:cNvSpPr/>
            <p:nvPr/>
          </p:nvSpPr>
          <p:spPr>
            <a:xfrm>
              <a:off x="3962533" y="39539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8" name="pt3857"/>
            <p:cNvSpPr/>
            <p:nvPr/>
          </p:nvSpPr>
          <p:spPr>
            <a:xfrm>
              <a:off x="3890862" y="39539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9" name="pt3858"/>
            <p:cNvSpPr/>
            <p:nvPr/>
          </p:nvSpPr>
          <p:spPr>
            <a:xfrm>
              <a:off x="3934085" y="39539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0" name="pt3859"/>
            <p:cNvSpPr/>
            <p:nvPr/>
          </p:nvSpPr>
          <p:spPr>
            <a:xfrm>
              <a:off x="3915254" y="39540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1" name="pt3860"/>
            <p:cNvSpPr/>
            <p:nvPr/>
          </p:nvSpPr>
          <p:spPr>
            <a:xfrm>
              <a:off x="3885692" y="39540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2" name="pt3861"/>
            <p:cNvSpPr/>
            <p:nvPr/>
          </p:nvSpPr>
          <p:spPr>
            <a:xfrm>
              <a:off x="3961595" y="39540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3" name="pt3862"/>
            <p:cNvSpPr/>
            <p:nvPr/>
          </p:nvSpPr>
          <p:spPr>
            <a:xfrm>
              <a:off x="4045696" y="39540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4" name="pt3863"/>
            <p:cNvSpPr/>
            <p:nvPr/>
          </p:nvSpPr>
          <p:spPr>
            <a:xfrm>
              <a:off x="3910901" y="39541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5" name="pt3864"/>
            <p:cNvSpPr/>
            <p:nvPr/>
          </p:nvSpPr>
          <p:spPr>
            <a:xfrm>
              <a:off x="3935427" y="39542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6" name="pt3865"/>
            <p:cNvSpPr/>
            <p:nvPr/>
          </p:nvSpPr>
          <p:spPr>
            <a:xfrm>
              <a:off x="3866246" y="39543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7" name="pt3866"/>
            <p:cNvSpPr/>
            <p:nvPr/>
          </p:nvSpPr>
          <p:spPr>
            <a:xfrm>
              <a:off x="3949088" y="39544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8" name="pt3867"/>
            <p:cNvSpPr/>
            <p:nvPr/>
          </p:nvSpPr>
          <p:spPr>
            <a:xfrm>
              <a:off x="3912998" y="39544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9" name="pt3868"/>
            <p:cNvSpPr/>
            <p:nvPr/>
          </p:nvSpPr>
          <p:spPr>
            <a:xfrm>
              <a:off x="3849987" y="39544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0" name="pt3869"/>
            <p:cNvSpPr/>
            <p:nvPr/>
          </p:nvSpPr>
          <p:spPr>
            <a:xfrm>
              <a:off x="3853642" y="39545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1" name="pt3870"/>
            <p:cNvSpPr/>
            <p:nvPr/>
          </p:nvSpPr>
          <p:spPr>
            <a:xfrm>
              <a:off x="3936633" y="39545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2" name="pt3871"/>
            <p:cNvSpPr/>
            <p:nvPr/>
          </p:nvSpPr>
          <p:spPr>
            <a:xfrm>
              <a:off x="3989750" y="39546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3" name="pt3872"/>
            <p:cNvSpPr/>
            <p:nvPr/>
          </p:nvSpPr>
          <p:spPr>
            <a:xfrm>
              <a:off x="4079420" y="39546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4" name="pt3873"/>
            <p:cNvSpPr/>
            <p:nvPr/>
          </p:nvSpPr>
          <p:spPr>
            <a:xfrm>
              <a:off x="3868574" y="39546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5" name="pt3874"/>
            <p:cNvSpPr/>
            <p:nvPr/>
          </p:nvSpPr>
          <p:spPr>
            <a:xfrm>
              <a:off x="3897134" y="39548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6" name="pt3875"/>
            <p:cNvSpPr/>
            <p:nvPr/>
          </p:nvSpPr>
          <p:spPr>
            <a:xfrm>
              <a:off x="4055340" y="39548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7" name="pt3876"/>
            <p:cNvSpPr/>
            <p:nvPr/>
          </p:nvSpPr>
          <p:spPr>
            <a:xfrm>
              <a:off x="4235865" y="39549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8" name="pt3877"/>
            <p:cNvSpPr/>
            <p:nvPr/>
          </p:nvSpPr>
          <p:spPr>
            <a:xfrm>
              <a:off x="3957846" y="39549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9" name="pt3878"/>
            <p:cNvSpPr/>
            <p:nvPr/>
          </p:nvSpPr>
          <p:spPr>
            <a:xfrm>
              <a:off x="3945649" y="39549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0" name="pt3879"/>
            <p:cNvSpPr/>
            <p:nvPr/>
          </p:nvSpPr>
          <p:spPr>
            <a:xfrm>
              <a:off x="3925461" y="39550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1" name="pt3880"/>
            <p:cNvSpPr/>
            <p:nvPr/>
          </p:nvSpPr>
          <p:spPr>
            <a:xfrm>
              <a:off x="3886826" y="39550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2" name="pt3881"/>
            <p:cNvSpPr/>
            <p:nvPr/>
          </p:nvSpPr>
          <p:spPr>
            <a:xfrm>
              <a:off x="3950811" y="39551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3" name="pt3882"/>
            <p:cNvSpPr/>
            <p:nvPr/>
          </p:nvSpPr>
          <p:spPr>
            <a:xfrm>
              <a:off x="3884966" y="39551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4" name="pt3883"/>
            <p:cNvSpPr/>
            <p:nvPr/>
          </p:nvSpPr>
          <p:spPr>
            <a:xfrm>
              <a:off x="3894998" y="39551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5" name="pt3884"/>
            <p:cNvSpPr/>
            <p:nvPr/>
          </p:nvSpPr>
          <p:spPr>
            <a:xfrm>
              <a:off x="3906994" y="39551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6" name="pt3885"/>
            <p:cNvSpPr/>
            <p:nvPr/>
          </p:nvSpPr>
          <p:spPr>
            <a:xfrm>
              <a:off x="3862953" y="39552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7" name="pt3886"/>
            <p:cNvSpPr/>
            <p:nvPr/>
          </p:nvSpPr>
          <p:spPr>
            <a:xfrm>
              <a:off x="3881287" y="39552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8" name="pt3887"/>
            <p:cNvSpPr/>
            <p:nvPr/>
          </p:nvSpPr>
          <p:spPr>
            <a:xfrm>
              <a:off x="3864390" y="39552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9" name="pt3888"/>
            <p:cNvSpPr/>
            <p:nvPr/>
          </p:nvSpPr>
          <p:spPr>
            <a:xfrm>
              <a:off x="3880281" y="39553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0" name="pt3889"/>
            <p:cNvSpPr/>
            <p:nvPr/>
          </p:nvSpPr>
          <p:spPr>
            <a:xfrm>
              <a:off x="4200085" y="39554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1" name="pt3890"/>
            <p:cNvSpPr/>
            <p:nvPr/>
          </p:nvSpPr>
          <p:spPr>
            <a:xfrm>
              <a:off x="4032677" y="39554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2" name="pt3891"/>
            <p:cNvSpPr/>
            <p:nvPr/>
          </p:nvSpPr>
          <p:spPr>
            <a:xfrm>
              <a:off x="3914987" y="39554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3" name="pt3892"/>
            <p:cNvSpPr/>
            <p:nvPr/>
          </p:nvSpPr>
          <p:spPr>
            <a:xfrm>
              <a:off x="3855455" y="39554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4" name="pt3893"/>
            <p:cNvSpPr/>
            <p:nvPr/>
          </p:nvSpPr>
          <p:spPr>
            <a:xfrm>
              <a:off x="3964480" y="39555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5" name="pt3894"/>
            <p:cNvSpPr/>
            <p:nvPr/>
          </p:nvSpPr>
          <p:spPr>
            <a:xfrm>
              <a:off x="3977899" y="39555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6" name="pt3895"/>
            <p:cNvSpPr/>
            <p:nvPr/>
          </p:nvSpPr>
          <p:spPr>
            <a:xfrm>
              <a:off x="3879146" y="39556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7" name="pt3896"/>
            <p:cNvSpPr/>
            <p:nvPr/>
          </p:nvSpPr>
          <p:spPr>
            <a:xfrm>
              <a:off x="3904620" y="39556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8" name="pt3897"/>
            <p:cNvSpPr/>
            <p:nvPr/>
          </p:nvSpPr>
          <p:spPr>
            <a:xfrm>
              <a:off x="3890171" y="39557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9" name="pt3898"/>
            <p:cNvSpPr/>
            <p:nvPr/>
          </p:nvSpPr>
          <p:spPr>
            <a:xfrm>
              <a:off x="3991047" y="39558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0" name="pt3899"/>
            <p:cNvSpPr/>
            <p:nvPr/>
          </p:nvSpPr>
          <p:spPr>
            <a:xfrm>
              <a:off x="3903986" y="39558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1" name="pt3900"/>
            <p:cNvSpPr/>
            <p:nvPr/>
          </p:nvSpPr>
          <p:spPr>
            <a:xfrm>
              <a:off x="3848962" y="39561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2" name="pt3901"/>
            <p:cNvSpPr/>
            <p:nvPr/>
          </p:nvSpPr>
          <p:spPr>
            <a:xfrm>
              <a:off x="3956288" y="39563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3" name="pt3902"/>
            <p:cNvSpPr/>
            <p:nvPr/>
          </p:nvSpPr>
          <p:spPr>
            <a:xfrm>
              <a:off x="3986080" y="39563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4" name="pt3903"/>
            <p:cNvSpPr/>
            <p:nvPr/>
          </p:nvSpPr>
          <p:spPr>
            <a:xfrm>
              <a:off x="3869042" y="39563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5" name="pt3904"/>
            <p:cNvSpPr/>
            <p:nvPr/>
          </p:nvSpPr>
          <p:spPr>
            <a:xfrm>
              <a:off x="3922002" y="39564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6" name="pt3905"/>
            <p:cNvSpPr/>
            <p:nvPr/>
          </p:nvSpPr>
          <p:spPr>
            <a:xfrm>
              <a:off x="3924438" y="39565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7" name="pt3906"/>
            <p:cNvSpPr/>
            <p:nvPr/>
          </p:nvSpPr>
          <p:spPr>
            <a:xfrm>
              <a:off x="3972917" y="39566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8" name="pt3907"/>
            <p:cNvSpPr/>
            <p:nvPr/>
          </p:nvSpPr>
          <p:spPr>
            <a:xfrm>
              <a:off x="3855793" y="39566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9" name="pt3908"/>
            <p:cNvSpPr/>
            <p:nvPr/>
          </p:nvSpPr>
          <p:spPr>
            <a:xfrm>
              <a:off x="3970262" y="39566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0" name="pt3909"/>
            <p:cNvSpPr/>
            <p:nvPr/>
          </p:nvSpPr>
          <p:spPr>
            <a:xfrm>
              <a:off x="4020432" y="39566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1" name="pt3910"/>
            <p:cNvSpPr/>
            <p:nvPr/>
          </p:nvSpPr>
          <p:spPr>
            <a:xfrm>
              <a:off x="4023511" y="39566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2" name="pt3911"/>
            <p:cNvSpPr/>
            <p:nvPr/>
          </p:nvSpPr>
          <p:spPr>
            <a:xfrm>
              <a:off x="3865401" y="39567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3" name="pt3912"/>
            <p:cNvSpPr/>
            <p:nvPr/>
          </p:nvSpPr>
          <p:spPr>
            <a:xfrm>
              <a:off x="3929579" y="39568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4" name="pt3913"/>
            <p:cNvSpPr/>
            <p:nvPr/>
          </p:nvSpPr>
          <p:spPr>
            <a:xfrm>
              <a:off x="3937604" y="39568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5" name="pt3914"/>
            <p:cNvSpPr/>
            <p:nvPr/>
          </p:nvSpPr>
          <p:spPr>
            <a:xfrm>
              <a:off x="3859584" y="39569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6" name="pt3915"/>
            <p:cNvSpPr/>
            <p:nvPr/>
          </p:nvSpPr>
          <p:spPr>
            <a:xfrm>
              <a:off x="4415155" y="39569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7" name="pt3916"/>
            <p:cNvSpPr/>
            <p:nvPr/>
          </p:nvSpPr>
          <p:spPr>
            <a:xfrm>
              <a:off x="3891112" y="39569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8" name="pt3917"/>
            <p:cNvSpPr/>
            <p:nvPr/>
          </p:nvSpPr>
          <p:spPr>
            <a:xfrm>
              <a:off x="3973957" y="39570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9" name="pt3918"/>
            <p:cNvSpPr/>
            <p:nvPr/>
          </p:nvSpPr>
          <p:spPr>
            <a:xfrm>
              <a:off x="3856906" y="39570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0" name="pt3919"/>
            <p:cNvSpPr/>
            <p:nvPr/>
          </p:nvSpPr>
          <p:spPr>
            <a:xfrm>
              <a:off x="4013261" y="39570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1" name="pt3920"/>
            <p:cNvSpPr/>
            <p:nvPr/>
          </p:nvSpPr>
          <p:spPr>
            <a:xfrm>
              <a:off x="3920725" y="39572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2" name="pt3921"/>
            <p:cNvSpPr/>
            <p:nvPr/>
          </p:nvSpPr>
          <p:spPr>
            <a:xfrm>
              <a:off x="3889239" y="39573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3" name="pt3922"/>
            <p:cNvSpPr/>
            <p:nvPr/>
          </p:nvSpPr>
          <p:spPr>
            <a:xfrm>
              <a:off x="3935675" y="39573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4" name="pt3923"/>
            <p:cNvSpPr/>
            <p:nvPr/>
          </p:nvSpPr>
          <p:spPr>
            <a:xfrm>
              <a:off x="3857768" y="39573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5" name="pt3924"/>
            <p:cNvSpPr/>
            <p:nvPr/>
          </p:nvSpPr>
          <p:spPr>
            <a:xfrm>
              <a:off x="3865241" y="39574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6" name="pt3925"/>
            <p:cNvSpPr/>
            <p:nvPr/>
          </p:nvSpPr>
          <p:spPr>
            <a:xfrm>
              <a:off x="4526036" y="3957444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7" name="pt3926"/>
            <p:cNvSpPr/>
            <p:nvPr/>
          </p:nvSpPr>
          <p:spPr>
            <a:xfrm>
              <a:off x="3882361" y="39574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8" name="pt3927"/>
            <p:cNvSpPr/>
            <p:nvPr/>
          </p:nvSpPr>
          <p:spPr>
            <a:xfrm>
              <a:off x="3885215" y="39575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9" name="pt3928"/>
            <p:cNvSpPr/>
            <p:nvPr/>
          </p:nvSpPr>
          <p:spPr>
            <a:xfrm>
              <a:off x="3888208" y="39575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0" name="pt3929"/>
            <p:cNvSpPr/>
            <p:nvPr/>
          </p:nvSpPr>
          <p:spPr>
            <a:xfrm>
              <a:off x="4104956" y="39576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1" name="pt3930"/>
            <p:cNvSpPr/>
            <p:nvPr/>
          </p:nvSpPr>
          <p:spPr>
            <a:xfrm>
              <a:off x="3956291" y="39576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2" name="pt3931"/>
            <p:cNvSpPr/>
            <p:nvPr/>
          </p:nvSpPr>
          <p:spPr>
            <a:xfrm>
              <a:off x="3860264" y="39577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3" name="pt3932"/>
            <p:cNvSpPr/>
            <p:nvPr/>
          </p:nvSpPr>
          <p:spPr>
            <a:xfrm>
              <a:off x="3903308" y="39577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4" name="pt3933"/>
            <p:cNvSpPr/>
            <p:nvPr/>
          </p:nvSpPr>
          <p:spPr>
            <a:xfrm>
              <a:off x="4065483" y="39577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5" name="pt3934"/>
            <p:cNvSpPr/>
            <p:nvPr/>
          </p:nvSpPr>
          <p:spPr>
            <a:xfrm>
              <a:off x="3857337" y="39578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6" name="pt3935"/>
            <p:cNvSpPr/>
            <p:nvPr/>
          </p:nvSpPr>
          <p:spPr>
            <a:xfrm>
              <a:off x="3878276" y="39579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7" name="pt3936"/>
            <p:cNvSpPr/>
            <p:nvPr/>
          </p:nvSpPr>
          <p:spPr>
            <a:xfrm>
              <a:off x="4078239" y="39579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8" name="pt3937"/>
            <p:cNvSpPr/>
            <p:nvPr/>
          </p:nvSpPr>
          <p:spPr>
            <a:xfrm>
              <a:off x="4081552" y="39580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9" name="pt3938"/>
            <p:cNvSpPr/>
            <p:nvPr/>
          </p:nvSpPr>
          <p:spPr>
            <a:xfrm>
              <a:off x="4114284" y="39580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0" name="pt3939"/>
            <p:cNvSpPr/>
            <p:nvPr/>
          </p:nvSpPr>
          <p:spPr>
            <a:xfrm>
              <a:off x="3851069" y="39581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1" name="pt3940"/>
            <p:cNvSpPr/>
            <p:nvPr/>
          </p:nvSpPr>
          <p:spPr>
            <a:xfrm>
              <a:off x="3885908" y="39581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2" name="pt3941"/>
            <p:cNvSpPr/>
            <p:nvPr/>
          </p:nvSpPr>
          <p:spPr>
            <a:xfrm>
              <a:off x="4033722" y="39582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3" name="pt3942"/>
            <p:cNvSpPr/>
            <p:nvPr/>
          </p:nvSpPr>
          <p:spPr>
            <a:xfrm>
              <a:off x="3862056" y="39583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4" name="pt3943"/>
            <p:cNvSpPr/>
            <p:nvPr/>
          </p:nvSpPr>
          <p:spPr>
            <a:xfrm>
              <a:off x="3930024" y="39583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5" name="pt3944"/>
            <p:cNvSpPr/>
            <p:nvPr/>
          </p:nvSpPr>
          <p:spPr>
            <a:xfrm>
              <a:off x="4037830" y="39583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6" name="pt3945"/>
            <p:cNvSpPr/>
            <p:nvPr/>
          </p:nvSpPr>
          <p:spPr>
            <a:xfrm>
              <a:off x="3899006" y="39583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7" name="pt3946"/>
            <p:cNvSpPr/>
            <p:nvPr/>
          </p:nvSpPr>
          <p:spPr>
            <a:xfrm>
              <a:off x="4037091" y="39584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8" name="pt3947"/>
            <p:cNvSpPr/>
            <p:nvPr/>
          </p:nvSpPr>
          <p:spPr>
            <a:xfrm>
              <a:off x="3872548" y="39584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9" name="pt3948"/>
            <p:cNvSpPr/>
            <p:nvPr/>
          </p:nvSpPr>
          <p:spPr>
            <a:xfrm>
              <a:off x="4092831" y="39585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0" name="pt3949"/>
            <p:cNvSpPr/>
            <p:nvPr/>
          </p:nvSpPr>
          <p:spPr>
            <a:xfrm>
              <a:off x="3946362" y="39586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1" name="pt3950"/>
            <p:cNvSpPr/>
            <p:nvPr/>
          </p:nvSpPr>
          <p:spPr>
            <a:xfrm>
              <a:off x="4005146" y="39586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2" name="pt3951"/>
            <p:cNvSpPr/>
            <p:nvPr/>
          </p:nvSpPr>
          <p:spPr>
            <a:xfrm>
              <a:off x="4091255" y="39587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3" name="pt3952"/>
            <p:cNvSpPr/>
            <p:nvPr/>
          </p:nvSpPr>
          <p:spPr>
            <a:xfrm>
              <a:off x="3858053" y="39587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4" name="pt3953"/>
            <p:cNvSpPr/>
            <p:nvPr/>
          </p:nvSpPr>
          <p:spPr>
            <a:xfrm>
              <a:off x="4043865" y="39588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5" name="pt3954"/>
            <p:cNvSpPr/>
            <p:nvPr/>
          </p:nvSpPr>
          <p:spPr>
            <a:xfrm>
              <a:off x="3900422" y="39588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6" name="pt3955"/>
            <p:cNvSpPr/>
            <p:nvPr/>
          </p:nvSpPr>
          <p:spPr>
            <a:xfrm>
              <a:off x="3858497" y="39589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7" name="pt3956"/>
            <p:cNvSpPr/>
            <p:nvPr/>
          </p:nvSpPr>
          <p:spPr>
            <a:xfrm>
              <a:off x="3939434" y="39589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8" name="pt3957"/>
            <p:cNvSpPr/>
            <p:nvPr/>
          </p:nvSpPr>
          <p:spPr>
            <a:xfrm>
              <a:off x="3954409" y="39589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9" name="pt3958"/>
            <p:cNvSpPr/>
            <p:nvPr/>
          </p:nvSpPr>
          <p:spPr>
            <a:xfrm>
              <a:off x="3862838" y="39590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0" name="pt3959"/>
            <p:cNvSpPr/>
            <p:nvPr/>
          </p:nvSpPr>
          <p:spPr>
            <a:xfrm>
              <a:off x="4085062" y="39590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1" name="pt3960"/>
            <p:cNvSpPr/>
            <p:nvPr/>
          </p:nvSpPr>
          <p:spPr>
            <a:xfrm>
              <a:off x="4026166" y="39590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2" name="pt3961"/>
            <p:cNvSpPr/>
            <p:nvPr/>
          </p:nvSpPr>
          <p:spPr>
            <a:xfrm>
              <a:off x="3934524" y="39590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3" name="pt3962"/>
            <p:cNvSpPr/>
            <p:nvPr/>
          </p:nvSpPr>
          <p:spPr>
            <a:xfrm>
              <a:off x="4006012" y="39591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4" name="pt3963"/>
            <p:cNvSpPr/>
            <p:nvPr/>
          </p:nvSpPr>
          <p:spPr>
            <a:xfrm>
              <a:off x="3884665" y="39592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5" name="pt3964"/>
            <p:cNvSpPr/>
            <p:nvPr/>
          </p:nvSpPr>
          <p:spPr>
            <a:xfrm>
              <a:off x="3942050" y="39593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6" name="pt3965"/>
            <p:cNvSpPr/>
            <p:nvPr/>
          </p:nvSpPr>
          <p:spPr>
            <a:xfrm>
              <a:off x="4111880" y="39594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7" name="pt3966"/>
            <p:cNvSpPr/>
            <p:nvPr/>
          </p:nvSpPr>
          <p:spPr>
            <a:xfrm>
              <a:off x="3925974" y="39595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8" name="pt3967"/>
            <p:cNvSpPr/>
            <p:nvPr/>
          </p:nvSpPr>
          <p:spPr>
            <a:xfrm>
              <a:off x="3863688" y="39595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9" name="pt3968"/>
            <p:cNvSpPr/>
            <p:nvPr/>
          </p:nvSpPr>
          <p:spPr>
            <a:xfrm>
              <a:off x="3893351" y="39595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0" name="pt3969"/>
            <p:cNvSpPr/>
            <p:nvPr/>
          </p:nvSpPr>
          <p:spPr>
            <a:xfrm>
              <a:off x="3922593" y="39595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1" name="pt3970"/>
            <p:cNvSpPr/>
            <p:nvPr/>
          </p:nvSpPr>
          <p:spPr>
            <a:xfrm>
              <a:off x="3872950" y="39596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2" name="pt3971"/>
            <p:cNvSpPr/>
            <p:nvPr/>
          </p:nvSpPr>
          <p:spPr>
            <a:xfrm>
              <a:off x="3942649" y="39596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3" name="pt3972"/>
            <p:cNvSpPr/>
            <p:nvPr/>
          </p:nvSpPr>
          <p:spPr>
            <a:xfrm>
              <a:off x="4048673" y="39597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4" name="pt3973"/>
            <p:cNvSpPr/>
            <p:nvPr/>
          </p:nvSpPr>
          <p:spPr>
            <a:xfrm>
              <a:off x="3870893" y="39597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5" name="pt3974"/>
            <p:cNvSpPr/>
            <p:nvPr/>
          </p:nvSpPr>
          <p:spPr>
            <a:xfrm>
              <a:off x="3887638" y="39599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6" name="pt3975"/>
            <p:cNvSpPr/>
            <p:nvPr/>
          </p:nvSpPr>
          <p:spPr>
            <a:xfrm>
              <a:off x="3880716" y="39599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7" name="pt3976"/>
            <p:cNvSpPr/>
            <p:nvPr/>
          </p:nvSpPr>
          <p:spPr>
            <a:xfrm>
              <a:off x="3887204" y="39601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8" name="pt3977"/>
            <p:cNvSpPr/>
            <p:nvPr/>
          </p:nvSpPr>
          <p:spPr>
            <a:xfrm>
              <a:off x="3945817" y="39601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9" name="pt3978"/>
            <p:cNvSpPr/>
            <p:nvPr/>
          </p:nvSpPr>
          <p:spPr>
            <a:xfrm>
              <a:off x="3935546" y="39602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0" name="pt3979"/>
            <p:cNvSpPr/>
            <p:nvPr/>
          </p:nvSpPr>
          <p:spPr>
            <a:xfrm>
              <a:off x="3882732" y="39603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1" name="pt3980"/>
            <p:cNvSpPr/>
            <p:nvPr/>
          </p:nvSpPr>
          <p:spPr>
            <a:xfrm>
              <a:off x="3892619" y="39603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2" name="pt3981"/>
            <p:cNvSpPr/>
            <p:nvPr/>
          </p:nvSpPr>
          <p:spPr>
            <a:xfrm>
              <a:off x="3855070" y="39603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3" name="pt3982"/>
            <p:cNvSpPr/>
            <p:nvPr/>
          </p:nvSpPr>
          <p:spPr>
            <a:xfrm>
              <a:off x="3956031" y="39603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4" name="pt3983"/>
            <p:cNvSpPr/>
            <p:nvPr/>
          </p:nvSpPr>
          <p:spPr>
            <a:xfrm>
              <a:off x="3869363" y="39604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5" name="pt3984"/>
            <p:cNvSpPr/>
            <p:nvPr/>
          </p:nvSpPr>
          <p:spPr>
            <a:xfrm>
              <a:off x="4018724" y="39605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6" name="pt3985"/>
            <p:cNvSpPr/>
            <p:nvPr/>
          </p:nvSpPr>
          <p:spPr>
            <a:xfrm>
              <a:off x="4350533" y="39606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7" name="pt3986"/>
            <p:cNvSpPr/>
            <p:nvPr/>
          </p:nvSpPr>
          <p:spPr>
            <a:xfrm>
              <a:off x="4150142" y="39606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8" name="pt3987"/>
            <p:cNvSpPr/>
            <p:nvPr/>
          </p:nvSpPr>
          <p:spPr>
            <a:xfrm>
              <a:off x="3856669" y="39606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9" name="pt3988"/>
            <p:cNvSpPr/>
            <p:nvPr/>
          </p:nvSpPr>
          <p:spPr>
            <a:xfrm>
              <a:off x="3531300" y="39607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0" name="pt3989"/>
            <p:cNvSpPr/>
            <p:nvPr/>
          </p:nvSpPr>
          <p:spPr>
            <a:xfrm>
              <a:off x="4016680" y="39608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1" name="pt3990"/>
            <p:cNvSpPr/>
            <p:nvPr/>
          </p:nvSpPr>
          <p:spPr>
            <a:xfrm>
              <a:off x="3887420" y="39608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2" name="pt3991"/>
            <p:cNvSpPr/>
            <p:nvPr/>
          </p:nvSpPr>
          <p:spPr>
            <a:xfrm>
              <a:off x="3863733" y="39608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3" name="pt3992"/>
            <p:cNvSpPr/>
            <p:nvPr/>
          </p:nvSpPr>
          <p:spPr>
            <a:xfrm>
              <a:off x="3993888" y="39609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4" name="pt3993"/>
            <p:cNvSpPr/>
            <p:nvPr/>
          </p:nvSpPr>
          <p:spPr>
            <a:xfrm>
              <a:off x="3889353" y="39610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5" name="pt3994"/>
            <p:cNvSpPr/>
            <p:nvPr/>
          </p:nvSpPr>
          <p:spPr>
            <a:xfrm>
              <a:off x="3889545" y="39611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6" name="pt3995"/>
            <p:cNvSpPr/>
            <p:nvPr/>
          </p:nvSpPr>
          <p:spPr>
            <a:xfrm>
              <a:off x="4021651" y="39612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7" name="pt3996"/>
            <p:cNvSpPr/>
            <p:nvPr/>
          </p:nvSpPr>
          <p:spPr>
            <a:xfrm>
              <a:off x="4037709" y="39612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8" name="pt3997"/>
            <p:cNvSpPr/>
            <p:nvPr/>
          </p:nvSpPr>
          <p:spPr>
            <a:xfrm>
              <a:off x="3909132" y="39612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9" name="pt3998"/>
            <p:cNvSpPr/>
            <p:nvPr/>
          </p:nvSpPr>
          <p:spPr>
            <a:xfrm>
              <a:off x="3875374" y="39613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0" name="pt3999"/>
            <p:cNvSpPr/>
            <p:nvPr/>
          </p:nvSpPr>
          <p:spPr>
            <a:xfrm>
              <a:off x="3917840" y="39617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1" name="pt4000"/>
            <p:cNvSpPr/>
            <p:nvPr/>
          </p:nvSpPr>
          <p:spPr>
            <a:xfrm>
              <a:off x="4002916" y="39617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2" name="pt4001"/>
            <p:cNvSpPr/>
            <p:nvPr/>
          </p:nvSpPr>
          <p:spPr>
            <a:xfrm>
              <a:off x="3882270" y="39617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3" name="pt4002"/>
            <p:cNvSpPr/>
            <p:nvPr/>
          </p:nvSpPr>
          <p:spPr>
            <a:xfrm>
              <a:off x="4078339" y="39618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4" name="pt4003"/>
            <p:cNvSpPr/>
            <p:nvPr/>
          </p:nvSpPr>
          <p:spPr>
            <a:xfrm>
              <a:off x="3872136" y="39618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5" name="pt4004"/>
            <p:cNvSpPr/>
            <p:nvPr/>
          </p:nvSpPr>
          <p:spPr>
            <a:xfrm>
              <a:off x="3861989" y="39618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6" name="pt4005"/>
            <p:cNvSpPr/>
            <p:nvPr/>
          </p:nvSpPr>
          <p:spPr>
            <a:xfrm>
              <a:off x="3959741" y="39619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7" name="pt4006"/>
            <p:cNvSpPr/>
            <p:nvPr/>
          </p:nvSpPr>
          <p:spPr>
            <a:xfrm>
              <a:off x="4121713" y="39621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8" name="pt4007"/>
            <p:cNvSpPr/>
            <p:nvPr/>
          </p:nvSpPr>
          <p:spPr>
            <a:xfrm>
              <a:off x="7080968" y="3962116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9" name="pt4008"/>
            <p:cNvSpPr/>
            <p:nvPr/>
          </p:nvSpPr>
          <p:spPr>
            <a:xfrm>
              <a:off x="3939106" y="39621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0" name="pt4009"/>
            <p:cNvSpPr/>
            <p:nvPr/>
          </p:nvSpPr>
          <p:spPr>
            <a:xfrm>
              <a:off x="3971609" y="39622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1" name="pt4010"/>
            <p:cNvSpPr/>
            <p:nvPr/>
          </p:nvSpPr>
          <p:spPr>
            <a:xfrm>
              <a:off x="3906480" y="39623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2" name="pt4011"/>
            <p:cNvSpPr/>
            <p:nvPr/>
          </p:nvSpPr>
          <p:spPr>
            <a:xfrm>
              <a:off x="4058011" y="39623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3" name="pt4012"/>
            <p:cNvSpPr/>
            <p:nvPr/>
          </p:nvSpPr>
          <p:spPr>
            <a:xfrm>
              <a:off x="3929653" y="39624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4" name="pt4013"/>
            <p:cNvSpPr/>
            <p:nvPr/>
          </p:nvSpPr>
          <p:spPr>
            <a:xfrm>
              <a:off x="3942783" y="39624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5" name="pt4014"/>
            <p:cNvSpPr/>
            <p:nvPr/>
          </p:nvSpPr>
          <p:spPr>
            <a:xfrm>
              <a:off x="4140130" y="39625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6" name="pt4015"/>
            <p:cNvSpPr/>
            <p:nvPr/>
          </p:nvSpPr>
          <p:spPr>
            <a:xfrm>
              <a:off x="3884133" y="39628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7" name="pt4016"/>
            <p:cNvSpPr/>
            <p:nvPr/>
          </p:nvSpPr>
          <p:spPr>
            <a:xfrm>
              <a:off x="3953947" y="39628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8" name="pt4017"/>
            <p:cNvSpPr/>
            <p:nvPr/>
          </p:nvSpPr>
          <p:spPr>
            <a:xfrm>
              <a:off x="3944201" y="39630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9" name="pt4018"/>
            <p:cNvSpPr/>
            <p:nvPr/>
          </p:nvSpPr>
          <p:spPr>
            <a:xfrm>
              <a:off x="3859061" y="39630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0" name="pt4019"/>
            <p:cNvSpPr/>
            <p:nvPr/>
          </p:nvSpPr>
          <p:spPr>
            <a:xfrm>
              <a:off x="4135862" y="39630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1" name="pt4020"/>
            <p:cNvSpPr/>
            <p:nvPr/>
          </p:nvSpPr>
          <p:spPr>
            <a:xfrm>
              <a:off x="3864917" y="39631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2" name="pt4021"/>
            <p:cNvSpPr/>
            <p:nvPr/>
          </p:nvSpPr>
          <p:spPr>
            <a:xfrm>
              <a:off x="3890252" y="39631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3" name="pt4022"/>
            <p:cNvSpPr/>
            <p:nvPr/>
          </p:nvSpPr>
          <p:spPr>
            <a:xfrm>
              <a:off x="4154617" y="39631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4" name="pt4023"/>
            <p:cNvSpPr/>
            <p:nvPr/>
          </p:nvSpPr>
          <p:spPr>
            <a:xfrm>
              <a:off x="3853942" y="39632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5" name="pt4024"/>
            <p:cNvSpPr/>
            <p:nvPr/>
          </p:nvSpPr>
          <p:spPr>
            <a:xfrm>
              <a:off x="4167515" y="39632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6" name="pt4025"/>
            <p:cNvSpPr/>
            <p:nvPr/>
          </p:nvSpPr>
          <p:spPr>
            <a:xfrm>
              <a:off x="4477523" y="3963266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7" name="pt4026"/>
            <p:cNvSpPr/>
            <p:nvPr/>
          </p:nvSpPr>
          <p:spPr>
            <a:xfrm>
              <a:off x="4050589" y="39634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8" name="pt4027"/>
            <p:cNvSpPr/>
            <p:nvPr/>
          </p:nvSpPr>
          <p:spPr>
            <a:xfrm>
              <a:off x="4001790" y="39634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9" name="pt4028"/>
            <p:cNvSpPr/>
            <p:nvPr/>
          </p:nvSpPr>
          <p:spPr>
            <a:xfrm>
              <a:off x="3877331" y="39635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0" name="pt4029"/>
            <p:cNvSpPr/>
            <p:nvPr/>
          </p:nvSpPr>
          <p:spPr>
            <a:xfrm>
              <a:off x="3899230" y="39635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1" name="pt4030"/>
            <p:cNvSpPr/>
            <p:nvPr/>
          </p:nvSpPr>
          <p:spPr>
            <a:xfrm>
              <a:off x="3977713" y="39636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2" name="pt4031"/>
            <p:cNvSpPr/>
            <p:nvPr/>
          </p:nvSpPr>
          <p:spPr>
            <a:xfrm>
              <a:off x="3960796" y="39636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3" name="pt4032"/>
            <p:cNvSpPr/>
            <p:nvPr/>
          </p:nvSpPr>
          <p:spPr>
            <a:xfrm>
              <a:off x="3895518" y="39637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4" name="pt4033"/>
            <p:cNvSpPr/>
            <p:nvPr/>
          </p:nvSpPr>
          <p:spPr>
            <a:xfrm>
              <a:off x="4692342" y="3963769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5" name="pt4034"/>
            <p:cNvSpPr/>
            <p:nvPr/>
          </p:nvSpPr>
          <p:spPr>
            <a:xfrm>
              <a:off x="4087218" y="39638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6" name="pt4035"/>
            <p:cNvSpPr/>
            <p:nvPr/>
          </p:nvSpPr>
          <p:spPr>
            <a:xfrm>
              <a:off x="3910115" y="39638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7" name="pt4036"/>
            <p:cNvSpPr/>
            <p:nvPr/>
          </p:nvSpPr>
          <p:spPr>
            <a:xfrm>
              <a:off x="3934378" y="39639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8" name="pt4037"/>
            <p:cNvSpPr/>
            <p:nvPr/>
          </p:nvSpPr>
          <p:spPr>
            <a:xfrm>
              <a:off x="3881215" y="39639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9" name="pt4038"/>
            <p:cNvSpPr/>
            <p:nvPr/>
          </p:nvSpPr>
          <p:spPr>
            <a:xfrm>
              <a:off x="4099810" y="39639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0" name="pt4039"/>
            <p:cNvSpPr/>
            <p:nvPr/>
          </p:nvSpPr>
          <p:spPr>
            <a:xfrm>
              <a:off x="3867373" y="39639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1" name="pt4040"/>
            <p:cNvSpPr/>
            <p:nvPr/>
          </p:nvSpPr>
          <p:spPr>
            <a:xfrm>
              <a:off x="4001490" y="39640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2" name="pt4041"/>
            <p:cNvSpPr/>
            <p:nvPr/>
          </p:nvSpPr>
          <p:spPr>
            <a:xfrm>
              <a:off x="3921306" y="39642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3" name="pt4042"/>
            <p:cNvSpPr/>
            <p:nvPr/>
          </p:nvSpPr>
          <p:spPr>
            <a:xfrm>
              <a:off x="4405952" y="39645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4" name="pt4043"/>
            <p:cNvSpPr/>
            <p:nvPr/>
          </p:nvSpPr>
          <p:spPr>
            <a:xfrm>
              <a:off x="3970206" y="39647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5" name="pt4044"/>
            <p:cNvSpPr/>
            <p:nvPr/>
          </p:nvSpPr>
          <p:spPr>
            <a:xfrm>
              <a:off x="3858039" y="39647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6" name="pt4045"/>
            <p:cNvSpPr/>
            <p:nvPr/>
          </p:nvSpPr>
          <p:spPr>
            <a:xfrm>
              <a:off x="3876684" y="39647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7" name="pt4046"/>
            <p:cNvSpPr/>
            <p:nvPr/>
          </p:nvSpPr>
          <p:spPr>
            <a:xfrm>
              <a:off x="3882203" y="39648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8" name="pt4047"/>
            <p:cNvSpPr/>
            <p:nvPr/>
          </p:nvSpPr>
          <p:spPr>
            <a:xfrm>
              <a:off x="4254348" y="39648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9" name="pt4048"/>
            <p:cNvSpPr/>
            <p:nvPr/>
          </p:nvSpPr>
          <p:spPr>
            <a:xfrm>
              <a:off x="3974938" y="39649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0" name="pt4049"/>
            <p:cNvSpPr/>
            <p:nvPr/>
          </p:nvSpPr>
          <p:spPr>
            <a:xfrm>
              <a:off x="4011208" y="39649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1" name="pt4050"/>
            <p:cNvSpPr/>
            <p:nvPr/>
          </p:nvSpPr>
          <p:spPr>
            <a:xfrm>
              <a:off x="3938547" y="39650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2" name="pt4051"/>
            <p:cNvSpPr/>
            <p:nvPr/>
          </p:nvSpPr>
          <p:spPr>
            <a:xfrm>
              <a:off x="3861835" y="39650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3" name="pt4052"/>
            <p:cNvSpPr/>
            <p:nvPr/>
          </p:nvSpPr>
          <p:spPr>
            <a:xfrm>
              <a:off x="4169040" y="39651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4" name="pt4053"/>
            <p:cNvSpPr/>
            <p:nvPr/>
          </p:nvSpPr>
          <p:spPr>
            <a:xfrm>
              <a:off x="3860618" y="39652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5" name="pt4054"/>
            <p:cNvSpPr/>
            <p:nvPr/>
          </p:nvSpPr>
          <p:spPr>
            <a:xfrm>
              <a:off x="3869904" y="39653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6" name="pt4055"/>
            <p:cNvSpPr/>
            <p:nvPr/>
          </p:nvSpPr>
          <p:spPr>
            <a:xfrm>
              <a:off x="3869572" y="39653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7" name="pt4056"/>
            <p:cNvSpPr/>
            <p:nvPr/>
          </p:nvSpPr>
          <p:spPr>
            <a:xfrm>
              <a:off x="3906152" y="39653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8" name="pt4057"/>
            <p:cNvSpPr/>
            <p:nvPr/>
          </p:nvSpPr>
          <p:spPr>
            <a:xfrm>
              <a:off x="3877870" y="39655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9" name="pt4058"/>
            <p:cNvSpPr/>
            <p:nvPr/>
          </p:nvSpPr>
          <p:spPr>
            <a:xfrm>
              <a:off x="4118867" y="39655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0" name="pt4059"/>
            <p:cNvSpPr/>
            <p:nvPr/>
          </p:nvSpPr>
          <p:spPr>
            <a:xfrm>
              <a:off x="3883705" y="39656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1" name="pt4060"/>
            <p:cNvSpPr/>
            <p:nvPr/>
          </p:nvSpPr>
          <p:spPr>
            <a:xfrm>
              <a:off x="3922795" y="39656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2" name="pt4061"/>
            <p:cNvSpPr/>
            <p:nvPr/>
          </p:nvSpPr>
          <p:spPr>
            <a:xfrm>
              <a:off x="3855292" y="39656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3" name="pt4062"/>
            <p:cNvSpPr/>
            <p:nvPr/>
          </p:nvSpPr>
          <p:spPr>
            <a:xfrm>
              <a:off x="4071179" y="39656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4" name="pt4063"/>
            <p:cNvSpPr/>
            <p:nvPr/>
          </p:nvSpPr>
          <p:spPr>
            <a:xfrm>
              <a:off x="3895163" y="39656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5" name="pt4064"/>
            <p:cNvSpPr/>
            <p:nvPr/>
          </p:nvSpPr>
          <p:spPr>
            <a:xfrm>
              <a:off x="3890381" y="39657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6" name="pt4065"/>
            <p:cNvSpPr/>
            <p:nvPr/>
          </p:nvSpPr>
          <p:spPr>
            <a:xfrm>
              <a:off x="3921864" y="39658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7" name="pt4066"/>
            <p:cNvSpPr/>
            <p:nvPr/>
          </p:nvSpPr>
          <p:spPr>
            <a:xfrm>
              <a:off x="3864381" y="39658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8" name="pt4067"/>
            <p:cNvSpPr/>
            <p:nvPr/>
          </p:nvSpPr>
          <p:spPr>
            <a:xfrm>
              <a:off x="4003476" y="39658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9" name="pt4068"/>
            <p:cNvSpPr/>
            <p:nvPr/>
          </p:nvSpPr>
          <p:spPr>
            <a:xfrm>
              <a:off x="4252963" y="39658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0" name="pt4069"/>
            <p:cNvSpPr/>
            <p:nvPr/>
          </p:nvSpPr>
          <p:spPr>
            <a:xfrm>
              <a:off x="3871802" y="39659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1" name="pt4070"/>
            <p:cNvSpPr/>
            <p:nvPr/>
          </p:nvSpPr>
          <p:spPr>
            <a:xfrm>
              <a:off x="3917569" y="39660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2" name="pt4071"/>
            <p:cNvSpPr/>
            <p:nvPr/>
          </p:nvSpPr>
          <p:spPr>
            <a:xfrm>
              <a:off x="3897688" y="39660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3" name="pt4072"/>
            <p:cNvSpPr/>
            <p:nvPr/>
          </p:nvSpPr>
          <p:spPr>
            <a:xfrm>
              <a:off x="4063525" y="39661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4" name="pt4073"/>
            <p:cNvSpPr/>
            <p:nvPr/>
          </p:nvSpPr>
          <p:spPr>
            <a:xfrm>
              <a:off x="3999652" y="39661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5" name="pt4074"/>
            <p:cNvSpPr/>
            <p:nvPr/>
          </p:nvSpPr>
          <p:spPr>
            <a:xfrm>
              <a:off x="3960443" y="39663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6" name="pt4075"/>
            <p:cNvSpPr/>
            <p:nvPr/>
          </p:nvSpPr>
          <p:spPr>
            <a:xfrm>
              <a:off x="3892710" y="39663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7" name="pt4076"/>
            <p:cNvSpPr/>
            <p:nvPr/>
          </p:nvSpPr>
          <p:spPr>
            <a:xfrm>
              <a:off x="3882454" y="39664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8" name="pt4077"/>
            <p:cNvSpPr/>
            <p:nvPr/>
          </p:nvSpPr>
          <p:spPr>
            <a:xfrm>
              <a:off x="4024949" y="39664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9" name="pt4078"/>
            <p:cNvSpPr/>
            <p:nvPr/>
          </p:nvSpPr>
          <p:spPr>
            <a:xfrm>
              <a:off x="3880129" y="39665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0" name="pt4079"/>
            <p:cNvSpPr/>
            <p:nvPr/>
          </p:nvSpPr>
          <p:spPr>
            <a:xfrm>
              <a:off x="4011199" y="39665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1" name="pt4080"/>
            <p:cNvSpPr/>
            <p:nvPr/>
          </p:nvSpPr>
          <p:spPr>
            <a:xfrm>
              <a:off x="3865628" y="39667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2" name="pt4081"/>
            <p:cNvSpPr/>
            <p:nvPr/>
          </p:nvSpPr>
          <p:spPr>
            <a:xfrm>
              <a:off x="3905494" y="39667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3" name="pt4082"/>
            <p:cNvSpPr/>
            <p:nvPr/>
          </p:nvSpPr>
          <p:spPr>
            <a:xfrm>
              <a:off x="3942926" y="39667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4" name="pt4083"/>
            <p:cNvSpPr/>
            <p:nvPr/>
          </p:nvSpPr>
          <p:spPr>
            <a:xfrm>
              <a:off x="3974722" y="39667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5" name="pt4084"/>
            <p:cNvSpPr/>
            <p:nvPr/>
          </p:nvSpPr>
          <p:spPr>
            <a:xfrm>
              <a:off x="3877679" y="39668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6" name="pt4085"/>
            <p:cNvSpPr/>
            <p:nvPr/>
          </p:nvSpPr>
          <p:spPr>
            <a:xfrm>
              <a:off x="3863393" y="39670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7" name="pt4086"/>
            <p:cNvSpPr/>
            <p:nvPr/>
          </p:nvSpPr>
          <p:spPr>
            <a:xfrm>
              <a:off x="4128674" y="39671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8" name="pt4087"/>
            <p:cNvSpPr/>
            <p:nvPr/>
          </p:nvSpPr>
          <p:spPr>
            <a:xfrm>
              <a:off x="3851485" y="39672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9" name="pt4088"/>
            <p:cNvSpPr/>
            <p:nvPr/>
          </p:nvSpPr>
          <p:spPr>
            <a:xfrm>
              <a:off x="3968789" y="39672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0" name="pt4089"/>
            <p:cNvSpPr/>
            <p:nvPr/>
          </p:nvSpPr>
          <p:spPr>
            <a:xfrm>
              <a:off x="3916887" y="39672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1" name="pt4090"/>
            <p:cNvSpPr/>
            <p:nvPr/>
          </p:nvSpPr>
          <p:spPr>
            <a:xfrm>
              <a:off x="3945724" y="39673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2" name="pt4091"/>
            <p:cNvSpPr/>
            <p:nvPr/>
          </p:nvSpPr>
          <p:spPr>
            <a:xfrm>
              <a:off x="3872290" y="39674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3" name="pt4092"/>
            <p:cNvSpPr/>
            <p:nvPr/>
          </p:nvSpPr>
          <p:spPr>
            <a:xfrm>
              <a:off x="3870914" y="39674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4" name="pt4093"/>
            <p:cNvSpPr/>
            <p:nvPr/>
          </p:nvSpPr>
          <p:spPr>
            <a:xfrm>
              <a:off x="4160184" y="39674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5" name="pt4094"/>
            <p:cNvSpPr/>
            <p:nvPr/>
          </p:nvSpPr>
          <p:spPr>
            <a:xfrm>
              <a:off x="4165063" y="39675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6" name="pt4095"/>
            <p:cNvSpPr/>
            <p:nvPr/>
          </p:nvSpPr>
          <p:spPr>
            <a:xfrm>
              <a:off x="4064983" y="39675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7" name="pt4096"/>
            <p:cNvSpPr/>
            <p:nvPr/>
          </p:nvSpPr>
          <p:spPr>
            <a:xfrm>
              <a:off x="3877198" y="39676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8" name="pt4097"/>
            <p:cNvSpPr/>
            <p:nvPr/>
          </p:nvSpPr>
          <p:spPr>
            <a:xfrm>
              <a:off x="3951047" y="39676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9" name="pt4098"/>
            <p:cNvSpPr/>
            <p:nvPr/>
          </p:nvSpPr>
          <p:spPr>
            <a:xfrm>
              <a:off x="3953971" y="39677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0" name="pt4099"/>
            <p:cNvSpPr/>
            <p:nvPr/>
          </p:nvSpPr>
          <p:spPr>
            <a:xfrm>
              <a:off x="3950265" y="39677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1" name="pt4100"/>
            <p:cNvSpPr/>
            <p:nvPr/>
          </p:nvSpPr>
          <p:spPr>
            <a:xfrm>
              <a:off x="4135844" y="39678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2" name="pt4101"/>
            <p:cNvSpPr/>
            <p:nvPr/>
          </p:nvSpPr>
          <p:spPr>
            <a:xfrm>
              <a:off x="4077631" y="39680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3" name="pt4102"/>
            <p:cNvSpPr/>
            <p:nvPr/>
          </p:nvSpPr>
          <p:spPr>
            <a:xfrm>
              <a:off x="4262519" y="39680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4" name="pt4103"/>
            <p:cNvSpPr/>
            <p:nvPr/>
          </p:nvSpPr>
          <p:spPr>
            <a:xfrm>
              <a:off x="3851059" y="39681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5" name="pt4104"/>
            <p:cNvSpPr/>
            <p:nvPr/>
          </p:nvSpPr>
          <p:spPr>
            <a:xfrm>
              <a:off x="4005033" y="39681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6" name="pt4105"/>
            <p:cNvSpPr/>
            <p:nvPr/>
          </p:nvSpPr>
          <p:spPr>
            <a:xfrm>
              <a:off x="3869972" y="39681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7" name="pt4106"/>
            <p:cNvSpPr/>
            <p:nvPr/>
          </p:nvSpPr>
          <p:spPr>
            <a:xfrm>
              <a:off x="3882744" y="39681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8" name="pt4107"/>
            <p:cNvSpPr/>
            <p:nvPr/>
          </p:nvSpPr>
          <p:spPr>
            <a:xfrm>
              <a:off x="3996389" y="39681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9" name="pt4108"/>
            <p:cNvSpPr/>
            <p:nvPr/>
          </p:nvSpPr>
          <p:spPr>
            <a:xfrm>
              <a:off x="3900120" y="39682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0" name="pt4109"/>
            <p:cNvSpPr/>
            <p:nvPr/>
          </p:nvSpPr>
          <p:spPr>
            <a:xfrm>
              <a:off x="4382532" y="39682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1" name="pt4110"/>
            <p:cNvSpPr/>
            <p:nvPr/>
          </p:nvSpPr>
          <p:spPr>
            <a:xfrm>
              <a:off x="3981324" y="39682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2" name="pt4111"/>
            <p:cNvSpPr/>
            <p:nvPr/>
          </p:nvSpPr>
          <p:spPr>
            <a:xfrm>
              <a:off x="3882135" y="39683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3" name="pt4112"/>
            <p:cNvSpPr/>
            <p:nvPr/>
          </p:nvSpPr>
          <p:spPr>
            <a:xfrm>
              <a:off x="3869360" y="39683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4" name="pt4113"/>
            <p:cNvSpPr/>
            <p:nvPr/>
          </p:nvSpPr>
          <p:spPr>
            <a:xfrm>
              <a:off x="3946131" y="39684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5" name="pt4114"/>
            <p:cNvSpPr/>
            <p:nvPr/>
          </p:nvSpPr>
          <p:spPr>
            <a:xfrm>
              <a:off x="4044639" y="39685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6" name="pt4115"/>
            <p:cNvSpPr/>
            <p:nvPr/>
          </p:nvSpPr>
          <p:spPr>
            <a:xfrm>
              <a:off x="3852716" y="39685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7" name="pt4116"/>
            <p:cNvSpPr/>
            <p:nvPr/>
          </p:nvSpPr>
          <p:spPr>
            <a:xfrm>
              <a:off x="3866501" y="39686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8" name="pt4117"/>
            <p:cNvSpPr/>
            <p:nvPr/>
          </p:nvSpPr>
          <p:spPr>
            <a:xfrm>
              <a:off x="3892222" y="39686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9" name="pt4118"/>
            <p:cNvSpPr/>
            <p:nvPr/>
          </p:nvSpPr>
          <p:spPr>
            <a:xfrm>
              <a:off x="3904043" y="39687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0" name="pt4119"/>
            <p:cNvSpPr/>
            <p:nvPr/>
          </p:nvSpPr>
          <p:spPr>
            <a:xfrm>
              <a:off x="3951622" y="39687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1" name="pt4120"/>
            <p:cNvSpPr/>
            <p:nvPr/>
          </p:nvSpPr>
          <p:spPr>
            <a:xfrm>
              <a:off x="3928394" y="39688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2" name="pt4121"/>
            <p:cNvSpPr/>
            <p:nvPr/>
          </p:nvSpPr>
          <p:spPr>
            <a:xfrm>
              <a:off x="4343010" y="39688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3" name="pt4122"/>
            <p:cNvSpPr/>
            <p:nvPr/>
          </p:nvSpPr>
          <p:spPr>
            <a:xfrm>
              <a:off x="3548103" y="39688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4" name="pt4123"/>
            <p:cNvSpPr/>
            <p:nvPr/>
          </p:nvSpPr>
          <p:spPr>
            <a:xfrm>
              <a:off x="4265270" y="39689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5" name="pt4124"/>
            <p:cNvSpPr/>
            <p:nvPr/>
          </p:nvSpPr>
          <p:spPr>
            <a:xfrm>
              <a:off x="3892798" y="39689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6" name="pt4125"/>
            <p:cNvSpPr/>
            <p:nvPr/>
          </p:nvSpPr>
          <p:spPr>
            <a:xfrm>
              <a:off x="4045222" y="39689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7" name="pt4126"/>
            <p:cNvSpPr/>
            <p:nvPr/>
          </p:nvSpPr>
          <p:spPr>
            <a:xfrm>
              <a:off x="4207137" y="39690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8" name="pt4127"/>
            <p:cNvSpPr/>
            <p:nvPr/>
          </p:nvSpPr>
          <p:spPr>
            <a:xfrm>
              <a:off x="4189007" y="39691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9" name="pt4128"/>
            <p:cNvSpPr/>
            <p:nvPr/>
          </p:nvSpPr>
          <p:spPr>
            <a:xfrm>
              <a:off x="4037000" y="39691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0" name="pt4129"/>
            <p:cNvSpPr/>
            <p:nvPr/>
          </p:nvSpPr>
          <p:spPr>
            <a:xfrm>
              <a:off x="4038193" y="39692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1" name="pt4130"/>
            <p:cNvSpPr/>
            <p:nvPr/>
          </p:nvSpPr>
          <p:spPr>
            <a:xfrm>
              <a:off x="3977492" y="39693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2" name="pt4131"/>
            <p:cNvSpPr/>
            <p:nvPr/>
          </p:nvSpPr>
          <p:spPr>
            <a:xfrm>
              <a:off x="3854988" y="39693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3" name="pt4132"/>
            <p:cNvSpPr/>
            <p:nvPr/>
          </p:nvSpPr>
          <p:spPr>
            <a:xfrm>
              <a:off x="4103159" y="39693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4" name="pt4133"/>
            <p:cNvSpPr/>
            <p:nvPr/>
          </p:nvSpPr>
          <p:spPr>
            <a:xfrm>
              <a:off x="4020461" y="39694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5" name="pt4134"/>
            <p:cNvSpPr/>
            <p:nvPr/>
          </p:nvSpPr>
          <p:spPr>
            <a:xfrm>
              <a:off x="3952278" y="39694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6" name="pt4135"/>
            <p:cNvSpPr/>
            <p:nvPr/>
          </p:nvSpPr>
          <p:spPr>
            <a:xfrm>
              <a:off x="3972091" y="39695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7" name="pt4136"/>
            <p:cNvSpPr/>
            <p:nvPr/>
          </p:nvSpPr>
          <p:spPr>
            <a:xfrm>
              <a:off x="3892669" y="39695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8" name="pt4137"/>
            <p:cNvSpPr/>
            <p:nvPr/>
          </p:nvSpPr>
          <p:spPr>
            <a:xfrm>
              <a:off x="3885291" y="39696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9" name="pt4138"/>
            <p:cNvSpPr/>
            <p:nvPr/>
          </p:nvSpPr>
          <p:spPr>
            <a:xfrm>
              <a:off x="3885601" y="39696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0" name="pt4139"/>
            <p:cNvSpPr/>
            <p:nvPr/>
          </p:nvSpPr>
          <p:spPr>
            <a:xfrm>
              <a:off x="3849132" y="39696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1" name="pt4140"/>
            <p:cNvSpPr/>
            <p:nvPr/>
          </p:nvSpPr>
          <p:spPr>
            <a:xfrm>
              <a:off x="4017202" y="39697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2" name="pt4141"/>
            <p:cNvSpPr/>
            <p:nvPr/>
          </p:nvSpPr>
          <p:spPr>
            <a:xfrm>
              <a:off x="4145289" y="39698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3" name="pt4142"/>
            <p:cNvSpPr/>
            <p:nvPr/>
          </p:nvSpPr>
          <p:spPr>
            <a:xfrm>
              <a:off x="3864424" y="39698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4" name="pt4143"/>
            <p:cNvSpPr/>
            <p:nvPr/>
          </p:nvSpPr>
          <p:spPr>
            <a:xfrm>
              <a:off x="4002047" y="39698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5" name="pt4144"/>
            <p:cNvSpPr/>
            <p:nvPr/>
          </p:nvSpPr>
          <p:spPr>
            <a:xfrm>
              <a:off x="3998386" y="39698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6" name="pt4145"/>
            <p:cNvSpPr/>
            <p:nvPr/>
          </p:nvSpPr>
          <p:spPr>
            <a:xfrm>
              <a:off x="3952555" y="39699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7" name="pt4146"/>
            <p:cNvSpPr/>
            <p:nvPr/>
          </p:nvSpPr>
          <p:spPr>
            <a:xfrm>
              <a:off x="3920960" y="39699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8" name="pt4147"/>
            <p:cNvSpPr/>
            <p:nvPr/>
          </p:nvSpPr>
          <p:spPr>
            <a:xfrm>
              <a:off x="3972201" y="39700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9" name="pt4148"/>
            <p:cNvSpPr/>
            <p:nvPr/>
          </p:nvSpPr>
          <p:spPr>
            <a:xfrm>
              <a:off x="3939639" y="39700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0" name="pt4149"/>
            <p:cNvSpPr/>
            <p:nvPr/>
          </p:nvSpPr>
          <p:spPr>
            <a:xfrm>
              <a:off x="3852375" y="39701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1" name="pt4150"/>
            <p:cNvSpPr/>
            <p:nvPr/>
          </p:nvSpPr>
          <p:spPr>
            <a:xfrm>
              <a:off x="3869486" y="39701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2" name="pt4151"/>
            <p:cNvSpPr/>
            <p:nvPr/>
          </p:nvSpPr>
          <p:spPr>
            <a:xfrm>
              <a:off x="3994966" y="39701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3" name="pt4152"/>
            <p:cNvSpPr/>
            <p:nvPr/>
          </p:nvSpPr>
          <p:spPr>
            <a:xfrm>
              <a:off x="3938274" y="39702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4" name="pt4153"/>
            <p:cNvSpPr/>
            <p:nvPr/>
          </p:nvSpPr>
          <p:spPr>
            <a:xfrm>
              <a:off x="4028095" y="39702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5" name="pt4154"/>
            <p:cNvSpPr/>
            <p:nvPr/>
          </p:nvSpPr>
          <p:spPr>
            <a:xfrm>
              <a:off x="3857106" y="39702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6" name="pt4155"/>
            <p:cNvSpPr/>
            <p:nvPr/>
          </p:nvSpPr>
          <p:spPr>
            <a:xfrm>
              <a:off x="3897430" y="39703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7" name="pt4156"/>
            <p:cNvSpPr/>
            <p:nvPr/>
          </p:nvSpPr>
          <p:spPr>
            <a:xfrm>
              <a:off x="3931445" y="39703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8" name="pt4157"/>
            <p:cNvSpPr/>
            <p:nvPr/>
          </p:nvSpPr>
          <p:spPr>
            <a:xfrm>
              <a:off x="4015724" y="39703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9" name="pt4158"/>
            <p:cNvSpPr/>
            <p:nvPr/>
          </p:nvSpPr>
          <p:spPr>
            <a:xfrm>
              <a:off x="3872488" y="39703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0" name="pt4159"/>
            <p:cNvSpPr/>
            <p:nvPr/>
          </p:nvSpPr>
          <p:spPr>
            <a:xfrm>
              <a:off x="3888628" y="39704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1" name="pt4160"/>
            <p:cNvSpPr/>
            <p:nvPr/>
          </p:nvSpPr>
          <p:spPr>
            <a:xfrm>
              <a:off x="3894985" y="39704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2" name="pt4161"/>
            <p:cNvSpPr/>
            <p:nvPr/>
          </p:nvSpPr>
          <p:spPr>
            <a:xfrm>
              <a:off x="4390572" y="39705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3" name="pt4162"/>
            <p:cNvSpPr/>
            <p:nvPr/>
          </p:nvSpPr>
          <p:spPr>
            <a:xfrm>
              <a:off x="3907262" y="39706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4" name="pt4163"/>
            <p:cNvSpPr/>
            <p:nvPr/>
          </p:nvSpPr>
          <p:spPr>
            <a:xfrm>
              <a:off x="3873714" y="39707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5" name="pt4164"/>
            <p:cNvSpPr/>
            <p:nvPr/>
          </p:nvSpPr>
          <p:spPr>
            <a:xfrm>
              <a:off x="3950327" y="39708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6" name="pt4165"/>
            <p:cNvSpPr/>
            <p:nvPr/>
          </p:nvSpPr>
          <p:spPr>
            <a:xfrm>
              <a:off x="4161223" y="39709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7" name="pt4166"/>
            <p:cNvSpPr/>
            <p:nvPr/>
          </p:nvSpPr>
          <p:spPr>
            <a:xfrm>
              <a:off x="3921805" y="39709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8" name="pt4167"/>
            <p:cNvSpPr/>
            <p:nvPr/>
          </p:nvSpPr>
          <p:spPr>
            <a:xfrm>
              <a:off x="3894724" y="39709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9" name="pt4168"/>
            <p:cNvSpPr/>
            <p:nvPr/>
          </p:nvSpPr>
          <p:spPr>
            <a:xfrm>
              <a:off x="3895977" y="39709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0" name="pt4169"/>
            <p:cNvSpPr/>
            <p:nvPr/>
          </p:nvSpPr>
          <p:spPr>
            <a:xfrm>
              <a:off x="3889956" y="39709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1" name="pt4170"/>
            <p:cNvSpPr/>
            <p:nvPr/>
          </p:nvSpPr>
          <p:spPr>
            <a:xfrm>
              <a:off x="3900998" y="39710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2" name="pt4171"/>
            <p:cNvSpPr/>
            <p:nvPr/>
          </p:nvSpPr>
          <p:spPr>
            <a:xfrm>
              <a:off x="4115466" y="39710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3" name="pt4172"/>
            <p:cNvSpPr/>
            <p:nvPr/>
          </p:nvSpPr>
          <p:spPr>
            <a:xfrm>
              <a:off x="3887429" y="39711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4" name="pt4173"/>
            <p:cNvSpPr/>
            <p:nvPr/>
          </p:nvSpPr>
          <p:spPr>
            <a:xfrm>
              <a:off x="3922043" y="39711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5" name="pt4174"/>
            <p:cNvSpPr/>
            <p:nvPr/>
          </p:nvSpPr>
          <p:spPr>
            <a:xfrm>
              <a:off x="4136173" y="39711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6" name="pt4175"/>
            <p:cNvSpPr/>
            <p:nvPr/>
          </p:nvSpPr>
          <p:spPr>
            <a:xfrm>
              <a:off x="3951926" y="39711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7" name="pt4176"/>
            <p:cNvSpPr/>
            <p:nvPr/>
          </p:nvSpPr>
          <p:spPr>
            <a:xfrm>
              <a:off x="3946273" y="39712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8" name="pt4177"/>
            <p:cNvSpPr/>
            <p:nvPr/>
          </p:nvSpPr>
          <p:spPr>
            <a:xfrm>
              <a:off x="3976737" y="39713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9" name="pt4178"/>
            <p:cNvSpPr/>
            <p:nvPr/>
          </p:nvSpPr>
          <p:spPr>
            <a:xfrm>
              <a:off x="4338166" y="39713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0" name="pt4179"/>
            <p:cNvSpPr/>
            <p:nvPr/>
          </p:nvSpPr>
          <p:spPr>
            <a:xfrm>
              <a:off x="4101540" y="39713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1" name="pt4180"/>
            <p:cNvSpPr/>
            <p:nvPr/>
          </p:nvSpPr>
          <p:spPr>
            <a:xfrm>
              <a:off x="3992505" y="39714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2" name="pt4181"/>
            <p:cNvSpPr/>
            <p:nvPr/>
          </p:nvSpPr>
          <p:spPr>
            <a:xfrm>
              <a:off x="3872662" y="39715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3" name="pt4182"/>
            <p:cNvSpPr/>
            <p:nvPr/>
          </p:nvSpPr>
          <p:spPr>
            <a:xfrm>
              <a:off x="4563009" y="3971563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4" name="pt4183"/>
            <p:cNvSpPr/>
            <p:nvPr/>
          </p:nvSpPr>
          <p:spPr>
            <a:xfrm>
              <a:off x="3879914" y="39716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5" name="pt4184"/>
            <p:cNvSpPr/>
            <p:nvPr/>
          </p:nvSpPr>
          <p:spPr>
            <a:xfrm>
              <a:off x="3971007" y="39716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6" name="pt4185"/>
            <p:cNvSpPr/>
            <p:nvPr/>
          </p:nvSpPr>
          <p:spPr>
            <a:xfrm>
              <a:off x="3891467" y="39716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7" name="pt4186"/>
            <p:cNvSpPr/>
            <p:nvPr/>
          </p:nvSpPr>
          <p:spPr>
            <a:xfrm>
              <a:off x="3996028" y="39716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8" name="pt4187"/>
            <p:cNvSpPr/>
            <p:nvPr/>
          </p:nvSpPr>
          <p:spPr>
            <a:xfrm>
              <a:off x="3919664" y="39716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9" name="pt4188"/>
            <p:cNvSpPr/>
            <p:nvPr/>
          </p:nvSpPr>
          <p:spPr>
            <a:xfrm>
              <a:off x="3865524" y="39717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0" name="pt4189"/>
            <p:cNvSpPr/>
            <p:nvPr/>
          </p:nvSpPr>
          <p:spPr>
            <a:xfrm>
              <a:off x="3897286" y="39717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1" name="pt4190"/>
            <p:cNvSpPr/>
            <p:nvPr/>
          </p:nvSpPr>
          <p:spPr>
            <a:xfrm>
              <a:off x="3874517" y="39717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2" name="pt4191"/>
            <p:cNvSpPr/>
            <p:nvPr/>
          </p:nvSpPr>
          <p:spPr>
            <a:xfrm>
              <a:off x="4035396" y="39717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3" name="pt4192"/>
            <p:cNvSpPr/>
            <p:nvPr/>
          </p:nvSpPr>
          <p:spPr>
            <a:xfrm>
              <a:off x="3861385" y="39718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4" name="pt4193"/>
            <p:cNvSpPr/>
            <p:nvPr/>
          </p:nvSpPr>
          <p:spPr>
            <a:xfrm>
              <a:off x="3987204" y="39718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5" name="pt4194"/>
            <p:cNvSpPr/>
            <p:nvPr/>
          </p:nvSpPr>
          <p:spPr>
            <a:xfrm>
              <a:off x="3985207" y="39719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6" name="pt4195"/>
            <p:cNvSpPr/>
            <p:nvPr/>
          </p:nvSpPr>
          <p:spPr>
            <a:xfrm>
              <a:off x="3883504" y="39719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7" name="pt4196"/>
            <p:cNvSpPr/>
            <p:nvPr/>
          </p:nvSpPr>
          <p:spPr>
            <a:xfrm>
              <a:off x="3858260" y="39720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8" name="pt4197"/>
            <p:cNvSpPr/>
            <p:nvPr/>
          </p:nvSpPr>
          <p:spPr>
            <a:xfrm>
              <a:off x="4248278" y="39722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9" name="pt4198"/>
            <p:cNvSpPr/>
            <p:nvPr/>
          </p:nvSpPr>
          <p:spPr>
            <a:xfrm>
              <a:off x="3878555" y="39722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0" name="pt4199"/>
            <p:cNvSpPr/>
            <p:nvPr/>
          </p:nvSpPr>
          <p:spPr>
            <a:xfrm>
              <a:off x="3909228" y="39723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1" name="pt4200"/>
            <p:cNvSpPr/>
            <p:nvPr/>
          </p:nvSpPr>
          <p:spPr>
            <a:xfrm>
              <a:off x="3872513" y="39724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2" name="pt4201"/>
            <p:cNvSpPr/>
            <p:nvPr/>
          </p:nvSpPr>
          <p:spPr>
            <a:xfrm>
              <a:off x="3903570" y="39724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3" name="pt4202"/>
            <p:cNvSpPr/>
            <p:nvPr/>
          </p:nvSpPr>
          <p:spPr>
            <a:xfrm>
              <a:off x="4110820" y="39724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4" name="pt4203"/>
            <p:cNvSpPr/>
            <p:nvPr/>
          </p:nvSpPr>
          <p:spPr>
            <a:xfrm>
              <a:off x="3919433" y="39724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5" name="pt4204"/>
            <p:cNvSpPr/>
            <p:nvPr/>
          </p:nvSpPr>
          <p:spPr>
            <a:xfrm>
              <a:off x="3911699" y="39725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6" name="pt4205"/>
            <p:cNvSpPr/>
            <p:nvPr/>
          </p:nvSpPr>
          <p:spPr>
            <a:xfrm>
              <a:off x="4037405" y="39726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7" name="pt4206"/>
            <p:cNvSpPr/>
            <p:nvPr/>
          </p:nvSpPr>
          <p:spPr>
            <a:xfrm>
              <a:off x="4058840" y="39727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8" name="pt4207"/>
            <p:cNvSpPr/>
            <p:nvPr/>
          </p:nvSpPr>
          <p:spPr>
            <a:xfrm>
              <a:off x="3919601" y="39728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9" name="pt4208"/>
            <p:cNvSpPr/>
            <p:nvPr/>
          </p:nvSpPr>
          <p:spPr>
            <a:xfrm>
              <a:off x="3958495" y="39729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0" name="pt4209"/>
            <p:cNvSpPr/>
            <p:nvPr/>
          </p:nvSpPr>
          <p:spPr>
            <a:xfrm>
              <a:off x="3874720" y="39731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1" name="pt4210"/>
            <p:cNvSpPr/>
            <p:nvPr/>
          </p:nvSpPr>
          <p:spPr>
            <a:xfrm>
              <a:off x="4076778" y="39731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2" name="pt4211"/>
            <p:cNvSpPr/>
            <p:nvPr/>
          </p:nvSpPr>
          <p:spPr>
            <a:xfrm>
              <a:off x="3910660" y="39731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3" name="pt4212"/>
            <p:cNvSpPr/>
            <p:nvPr/>
          </p:nvSpPr>
          <p:spPr>
            <a:xfrm>
              <a:off x="3892500" y="39732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4" name="pt4213"/>
            <p:cNvSpPr/>
            <p:nvPr/>
          </p:nvSpPr>
          <p:spPr>
            <a:xfrm>
              <a:off x="3855269" y="39734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5" name="pt4214"/>
            <p:cNvSpPr/>
            <p:nvPr/>
          </p:nvSpPr>
          <p:spPr>
            <a:xfrm>
              <a:off x="3963349" y="39736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6" name="pt4215"/>
            <p:cNvSpPr/>
            <p:nvPr/>
          </p:nvSpPr>
          <p:spPr>
            <a:xfrm>
              <a:off x="3960889" y="39737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7" name="pt4216"/>
            <p:cNvSpPr/>
            <p:nvPr/>
          </p:nvSpPr>
          <p:spPr>
            <a:xfrm>
              <a:off x="3938872" y="39737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8" name="pt4217"/>
            <p:cNvSpPr/>
            <p:nvPr/>
          </p:nvSpPr>
          <p:spPr>
            <a:xfrm>
              <a:off x="4061046" y="39737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9" name="pt4218"/>
            <p:cNvSpPr/>
            <p:nvPr/>
          </p:nvSpPr>
          <p:spPr>
            <a:xfrm>
              <a:off x="3980932" y="39738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0" name="pt4219"/>
            <p:cNvSpPr/>
            <p:nvPr/>
          </p:nvSpPr>
          <p:spPr>
            <a:xfrm>
              <a:off x="3908938" y="39738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1" name="pt4220"/>
            <p:cNvSpPr/>
            <p:nvPr/>
          </p:nvSpPr>
          <p:spPr>
            <a:xfrm>
              <a:off x="4094526" y="39738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2" name="pt4221"/>
            <p:cNvSpPr/>
            <p:nvPr/>
          </p:nvSpPr>
          <p:spPr>
            <a:xfrm>
              <a:off x="3903379" y="39739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3" name="pt4222"/>
            <p:cNvSpPr/>
            <p:nvPr/>
          </p:nvSpPr>
          <p:spPr>
            <a:xfrm>
              <a:off x="3888555" y="39740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4" name="pt4223"/>
            <p:cNvSpPr/>
            <p:nvPr/>
          </p:nvSpPr>
          <p:spPr>
            <a:xfrm>
              <a:off x="3848618" y="39741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5" name="pt4224"/>
            <p:cNvSpPr/>
            <p:nvPr/>
          </p:nvSpPr>
          <p:spPr>
            <a:xfrm>
              <a:off x="3880568" y="39741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6" name="pt4225"/>
            <p:cNvSpPr/>
            <p:nvPr/>
          </p:nvSpPr>
          <p:spPr>
            <a:xfrm>
              <a:off x="3922607" y="39741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7" name="pt4226"/>
            <p:cNvSpPr/>
            <p:nvPr/>
          </p:nvSpPr>
          <p:spPr>
            <a:xfrm>
              <a:off x="3864423" y="39741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8" name="pt4227"/>
            <p:cNvSpPr/>
            <p:nvPr/>
          </p:nvSpPr>
          <p:spPr>
            <a:xfrm>
              <a:off x="3874945" y="39742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9" name="pt4228"/>
            <p:cNvSpPr/>
            <p:nvPr/>
          </p:nvSpPr>
          <p:spPr>
            <a:xfrm>
              <a:off x="3869099" y="39742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0" name="pt4229"/>
            <p:cNvSpPr/>
            <p:nvPr/>
          </p:nvSpPr>
          <p:spPr>
            <a:xfrm>
              <a:off x="4113319" y="39743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1" name="pt4230"/>
            <p:cNvSpPr/>
            <p:nvPr/>
          </p:nvSpPr>
          <p:spPr>
            <a:xfrm>
              <a:off x="3884065" y="39743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2" name="pt4231"/>
            <p:cNvSpPr/>
            <p:nvPr/>
          </p:nvSpPr>
          <p:spPr>
            <a:xfrm>
              <a:off x="3944605" y="39743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3" name="pt4232"/>
            <p:cNvSpPr/>
            <p:nvPr/>
          </p:nvSpPr>
          <p:spPr>
            <a:xfrm>
              <a:off x="3875921" y="39744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4" name="pt4233"/>
            <p:cNvSpPr/>
            <p:nvPr/>
          </p:nvSpPr>
          <p:spPr>
            <a:xfrm>
              <a:off x="3918650" y="39744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5" name="pt4234"/>
            <p:cNvSpPr/>
            <p:nvPr/>
          </p:nvSpPr>
          <p:spPr>
            <a:xfrm>
              <a:off x="4164795" y="39744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6" name="pt4235"/>
            <p:cNvSpPr/>
            <p:nvPr/>
          </p:nvSpPr>
          <p:spPr>
            <a:xfrm>
              <a:off x="4027217" y="39744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7" name="pt4236"/>
            <p:cNvSpPr/>
            <p:nvPr/>
          </p:nvSpPr>
          <p:spPr>
            <a:xfrm>
              <a:off x="3972838" y="39745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8" name="pt4237"/>
            <p:cNvSpPr/>
            <p:nvPr/>
          </p:nvSpPr>
          <p:spPr>
            <a:xfrm>
              <a:off x="3876605" y="39745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9" name="pt4238"/>
            <p:cNvSpPr/>
            <p:nvPr/>
          </p:nvSpPr>
          <p:spPr>
            <a:xfrm>
              <a:off x="3934328" y="39746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0" name="pt4239"/>
            <p:cNvSpPr/>
            <p:nvPr/>
          </p:nvSpPr>
          <p:spPr>
            <a:xfrm>
              <a:off x="3894823" y="39746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1" name="pt4240"/>
            <p:cNvSpPr/>
            <p:nvPr/>
          </p:nvSpPr>
          <p:spPr>
            <a:xfrm>
              <a:off x="4210817" y="39746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2" name="pt4241"/>
            <p:cNvSpPr/>
            <p:nvPr/>
          </p:nvSpPr>
          <p:spPr>
            <a:xfrm>
              <a:off x="4053529" y="39747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3" name="pt4242"/>
            <p:cNvSpPr/>
            <p:nvPr/>
          </p:nvSpPr>
          <p:spPr>
            <a:xfrm>
              <a:off x="3858656" y="39747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4" name="pt4243"/>
            <p:cNvSpPr/>
            <p:nvPr/>
          </p:nvSpPr>
          <p:spPr>
            <a:xfrm>
              <a:off x="3941957" y="39748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5" name="pt4244"/>
            <p:cNvSpPr/>
            <p:nvPr/>
          </p:nvSpPr>
          <p:spPr>
            <a:xfrm>
              <a:off x="3990257" y="39748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6" name="pt4245"/>
            <p:cNvSpPr/>
            <p:nvPr/>
          </p:nvSpPr>
          <p:spPr>
            <a:xfrm>
              <a:off x="3961478" y="39749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7" name="pt4246"/>
            <p:cNvSpPr/>
            <p:nvPr/>
          </p:nvSpPr>
          <p:spPr>
            <a:xfrm>
              <a:off x="3974781" y="39749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8" name="pt4247"/>
            <p:cNvSpPr/>
            <p:nvPr/>
          </p:nvSpPr>
          <p:spPr>
            <a:xfrm>
              <a:off x="4256135" y="39749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9" name="pt4248"/>
            <p:cNvSpPr/>
            <p:nvPr/>
          </p:nvSpPr>
          <p:spPr>
            <a:xfrm>
              <a:off x="3910393" y="39750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0" name="pt4249"/>
            <p:cNvSpPr/>
            <p:nvPr/>
          </p:nvSpPr>
          <p:spPr>
            <a:xfrm>
              <a:off x="4232081" y="39751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1" name="pt4250"/>
            <p:cNvSpPr/>
            <p:nvPr/>
          </p:nvSpPr>
          <p:spPr>
            <a:xfrm>
              <a:off x="4019046" y="39751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2" name="pt4251"/>
            <p:cNvSpPr/>
            <p:nvPr/>
          </p:nvSpPr>
          <p:spPr>
            <a:xfrm>
              <a:off x="3953508" y="39753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3" name="pt4252"/>
            <p:cNvSpPr/>
            <p:nvPr/>
          </p:nvSpPr>
          <p:spPr>
            <a:xfrm>
              <a:off x="4065036" y="39754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4" name="pt4253"/>
            <p:cNvSpPr/>
            <p:nvPr/>
          </p:nvSpPr>
          <p:spPr>
            <a:xfrm>
              <a:off x="3868549" y="39755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5" name="pt4254"/>
            <p:cNvSpPr/>
            <p:nvPr/>
          </p:nvSpPr>
          <p:spPr>
            <a:xfrm>
              <a:off x="3878437" y="39756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6" name="pt4255"/>
            <p:cNvSpPr/>
            <p:nvPr/>
          </p:nvSpPr>
          <p:spPr>
            <a:xfrm>
              <a:off x="3994954" y="39756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7" name="pt4256"/>
            <p:cNvSpPr/>
            <p:nvPr/>
          </p:nvSpPr>
          <p:spPr>
            <a:xfrm>
              <a:off x="3899164" y="39758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8" name="pt4257"/>
            <p:cNvSpPr/>
            <p:nvPr/>
          </p:nvSpPr>
          <p:spPr>
            <a:xfrm>
              <a:off x="3897242" y="39758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9" name="pt4258"/>
            <p:cNvSpPr/>
            <p:nvPr/>
          </p:nvSpPr>
          <p:spPr>
            <a:xfrm>
              <a:off x="3952753" y="39758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0" name="pt4259"/>
            <p:cNvSpPr/>
            <p:nvPr/>
          </p:nvSpPr>
          <p:spPr>
            <a:xfrm>
              <a:off x="3860238" y="39758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1" name="pt4260"/>
            <p:cNvSpPr/>
            <p:nvPr/>
          </p:nvSpPr>
          <p:spPr>
            <a:xfrm>
              <a:off x="3995250" y="39758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2" name="pt4261"/>
            <p:cNvSpPr/>
            <p:nvPr/>
          </p:nvSpPr>
          <p:spPr>
            <a:xfrm>
              <a:off x="4077074" y="39758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3" name="pt4262"/>
            <p:cNvSpPr/>
            <p:nvPr/>
          </p:nvSpPr>
          <p:spPr>
            <a:xfrm>
              <a:off x="3848757" y="39759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4" name="pt4263"/>
            <p:cNvSpPr/>
            <p:nvPr/>
          </p:nvSpPr>
          <p:spPr>
            <a:xfrm>
              <a:off x="3892383" y="39760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5" name="pt4264"/>
            <p:cNvSpPr/>
            <p:nvPr/>
          </p:nvSpPr>
          <p:spPr>
            <a:xfrm>
              <a:off x="3855180" y="39760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6" name="pt4265"/>
            <p:cNvSpPr/>
            <p:nvPr/>
          </p:nvSpPr>
          <p:spPr>
            <a:xfrm>
              <a:off x="3852037" y="39761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7" name="pt4266"/>
            <p:cNvSpPr/>
            <p:nvPr/>
          </p:nvSpPr>
          <p:spPr>
            <a:xfrm>
              <a:off x="3982581" y="39761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8" name="pt4267"/>
            <p:cNvSpPr/>
            <p:nvPr/>
          </p:nvSpPr>
          <p:spPr>
            <a:xfrm>
              <a:off x="4105176" y="39761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9" name="pt4268"/>
            <p:cNvSpPr/>
            <p:nvPr/>
          </p:nvSpPr>
          <p:spPr>
            <a:xfrm>
              <a:off x="3899160" y="39762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0" name="pt4269"/>
            <p:cNvSpPr/>
            <p:nvPr/>
          </p:nvSpPr>
          <p:spPr>
            <a:xfrm>
              <a:off x="3917041" y="39763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1" name="pt4270"/>
            <p:cNvSpPr/>
            <p:nvPr/>
          </p:nvSpPr>
          <p:spPr>
            <a:xfrm>
              <a:off x="3866961" y="39763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2" name="pt4271"/>
            <p:cNvSpPr/>
            <p:nvPr/>
          </p:nvSpPr>
          <p:spPr>
            <a:xfrm>
              <a:off x="3863027" y="39763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3" name="pt4272"/>
            <p:cNvSpPr/>
            <p:nvPr/>
          </p:nvSpPr>
          <p:spPr>
            <a:xfrm>
              <a:off x="3862703" y="39763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4" name="pt4273"/>
            <p:cNvSpPr/>
            <p:nvPr/>
          </p:nvSpPr>
          <p:spPr>
            <a:xfrm>
              <a:off x="3891753" y="39765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5" name="pt4274"/>
            <p:cNvSpPr/>
            <p:nvPr/>
          </p:nvSpPr>
          <p:spPr>
            <a:xfrm>
              <a:off x="3972205" y="39765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6" name="pt4275"/>
            <p:cNvSpPr/>
            <p:nvPr/>
          </p:nvSpPr>
          <p:spPr>
            <a:xfrm>
              <a:off x="4119964" y="39765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7" name="pt4276"/>
            <p:cNvSpPr/>
            <p:nvPr/>
          </p:nvSpPr>
          <p:spPr>
            <a:xfrm>
              <a:off x="4158465" y="39766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8" name="pt4277"/>
            <p:cNvSpPr/>
            <p:nvPr/>
          </p:nvSpPr>
          <p:spPr>
            <a:xfrm>
              <a:off x="3932548" y="39766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9" name="pt4278"/>
            <p:cNvSpPr/>
            <p:nvPr/>
          </p:nvSpPr>
          <p:spPr>
            <a:xfrm>
              <a:off x="3987459" y="39767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0" name="pt4279"/>
            <p:cNvSpPr/>
            <p:nvPr/>
          </p:nvSpPr>
          <p:spPr>
            <a:xfrm>
              <a:off x="3874933" y="39768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1" name="pt4280"/>
            <p:cNvSpPr/>
            <p:nvPr/>
          </p:nvSpPr>
          <p:spPr>
            <a:xfrm>
              <a:off x="3995811" y="39768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2" name="pt4281"/>
            <p:cNvSpPr/>
            <p:nvPr/>
          </p:nvSpPr>
          <p:spPr>
            <a:xfrm>
              <a:off x="3848689" y="39768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3" name="pt4282"/>
            <p:cNvSpPr/>
            <p:nvPr/>
          </p:nvSpPr>
          <p:spPr>
            <a:xfrm>
              <a:off x="3884439" y="39769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4" name="pt4283"/>
            <p:cNvSpPr/>
            <p:nvPr/>
          </p:nvSpPr>
          <p:spPr>
            <a:xfrm>
              <a:off x="4010904" y="39769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5" name="pt4284"/>
            <p:cNvSpPr/>
            <p:nvPr/>
          </p:nvSpPr>
          <p:spPr>
            <a:xfrm>
              <a:off x="4084360" y="39769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6" name="pt4285"/>
            <p:cNvSpPr/>
            <p:nvPr/>
          </p:nvSpPr>
          <p:spPr>
            <a:xfrm>
              <a:off x="3891885" y="39769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7" name="pt4286"/>
            <p:cNvSpPr/>
            <p:nvPr/>
          </p:nvSpPr>
          <p:spPr>
            <a:xfrm>
              <a:off x="3868226" y="39770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8" name="pt4287"/>
            <p:cNvSpPr/>
            <p:nvPr/>
          </p:nvSpPr>
          <p:spPr>
            <a:xfrm>
              <a:off x="4036183" y="39770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9" name="pt4288"/>
            <p:cNvSpPr/>
            <p:nvPr/>
          </p:nvSpPr>
          <p:spPr>
            <a:xfrm>
              <a:off x="3850748" y="39771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0" name="pt4289"/>
            <p:cNvSpPr/>
            <p:nvPr/>
          </p:nvSpPr>
          <p:spPr>
            <a:xfrm>
              <a:off x="3854120" y="39771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1" name="pt4290"/>
            <p:cNvSpPr/>
            <p:nvPr/>
          </p:nvSpPr>
          <p:spPr>
            <a:xfrm>
              <a:off x="3901896" y="39773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2" name="pt4291"/>
            <p:cNvSpPr/>
            <p:nvPr/>
          </p:nvSpPr>
          <p:spPr>
            <a:xfrm>
              <a:off x="3887480" y="39773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3" name="pt4292"/>
            <p:cNvSpPr/>
            <p:nvPr/>
          </p:nvSpPr>
          <p:spPr>
            <a:xfrm>
              <a:off x="3929130" y="39774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4" name="pt4293"/>
            <p:cNvSpPr/>
            <p:nvPr/>
          </p:nvSpPr>
          <p:spPr>
            <a:xfrm>
              <a:off x="3997242" y="39774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5" name="pt4294"/>
            <p:cNvSpPr/>
            <p:nvPr/>
          </p:nvSpPr>
          <p:spPr>
            <a:xfrm>
              <a:off x="3908151" y="39774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6" name="pt4295"/>
            <p:cNvSpPr/>
            <p:nvPr/>
          </p:nvSpPr>
          <p:spPr>
            <a:xfrm>
              <a:off x="4118567" y="39774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7" name="pt4296"/>
            <p:cNvSpPr/>
            <p:nvPr/>
          </p:nvSpPr>
          <p:spPr>
            <a:xfrm>
              <a:off x="4126067" y="39775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8" name="pt4297"/>
            <p:cNvSpPr/>
            <p:nvPr/>
          </p:nvSpPr>
          <p:spPr>
            <a:xfrm>
              <a:off x="3856291" y="39775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9" name="pt4298"/>
            <p:cNvSpPr/>
            <p:nvPr/>
          </p:nvSpPr>
          <p:spPr>
            <a:xfrm>
              <a:off x="3921897" y="39775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0" name="pt4299"/>
            <p:cNvSpPr/>
            <p:nvPr/>
          </p:nvSpPr>
          <p:spPr>
            <a:xfrm>
              <a:off x="3848358" y="39776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1" name="pt4300"/>
            <p:cNvSpPr/>
            <p:nvPr/>
          </p:nvSpPr>
          <p:spPr>
            <a:xfrm>
              <a:off x="4526474" y="3977651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2" name="pt4301"/>
            <p:cNvSpPr/>
            <p:nvPr/>
          </p:nvSpPr>
          <p:spPr>
            <a:xfrm>
              <a:off x="3890120" y="39776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3" name="pt4302"/>
            <p:cNvSpPr/>
            <p:nvPr/>
          </p:nvSpPr>
          <p:spPr>
            <a:xfrm>
              <a:off x="3919446" y="39776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4" name="pt4303"/>
            <p:cNvSpPr/>
            <p:nvPr/>
          </p:nvSpPr>
          <p:spPr>
            <a:xfrm>
              <a:off x="4116992" y="39776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5" name="pt4304"/>
            <p:cNvSpPr/>
            <p:nvPr/>
          </p:nvSpPr>
          <p:spPr>
            <a:xfrm>
              <a:off x="4367464" y="39777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6" name="pt4305"/>
            <p:cNvSpPr/>
            <p:nvPr/>
          </p:nvSpPr>
          <p:spPr>
            <a:xfrm>
              <a:off x="3885787" y="39777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7" name="pt4306"/>
            <p:cNvSpPr/>
            <p:nvPr/>
          </p:nvSpPr>
          <p:spPr>
            <a:xfrm>
              <a:off x="4037317" y="39777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8" name="pt4307"/>
            <p:cNvSpPr/>
            <p:nvPr/>
          </p:nvSpPr>
          <p:spPr>
            <a:xfrm>
              <a:off x="3904896" y="39778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9" name="pt4308"/>
            <p:cNvSpPr/>
            <p:nvPr/>
          </p:nvSpPr>
          <p:spPr>
            <a:xfrm>
              <a:off x="4096586" y="39779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0" name="pt4309"/>
            <p:cNvSpPr/>
            <p:nvPr/>
          </p:nvSpPr>
          <p:spPr>
            <a:xfrm>
              <a:off x="3951741" y="39779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1" name="pt4310"/>
            <p:cNvSpPr/>
            <p:nvPr/>
          </p:nvSpPr>
          <p:spPr>
            <a:xfrm>
              <a:off x="3924765" y="39779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2" name="pt4311"/>
            <p:cNvSpPr/>
            <p:nvPr/>
          </p:nvSpPr>
          <p:spPr>
            <a:xfrm>
              <a:off x="3943349" y="39779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3" name="pt4312"/>
            <p:cNvSpPr/>
            <p:nvPr/>
          </p:nvSpPr>
          <p:spPr>
            <a:xfrm>
              <a:off x="3869783" y="39782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4" name="pt4313"/>
            <p:cNvSpPr/>
            <p:nvPr/>
          </p:nvSpPr>
          <p:spPr>
            <a:xfrm>
              <a:off x="4181746" y="39783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5" name="pt4314"/>
            <p:cNvSpPr/>
            <p:nvPr/>
          </p:nvSpPr>
          <p:spPr>
            <a:xfrm>
              <a:off x="4005042" y="39784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6" name="pt4315"/>
            <p:cNvSpPr/>
            <p:nvPr/>
          </p:nvSpPr>
          <p:spPr>
            <a:xfrm>
              <a:off x="3998661" y="39785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7" name="pt4316"/>
            <p:cNvSpPr/>
            <p:nvPr/>
          </p:nvSpPr>
          <p:spPr>
            <a:xfrm>
              <a:off x="3909368" y="39786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8" name="pt4317"/>
            <p:cNvSpPr/>
            <p:nvPr/>
          </p:nvSpPr>
          <p:spPr>
            <a:xfrm>
              <a:off x="4104724" y="39786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9" name="pt4318"/>
            <p:cNvSpPr/>
            <p:nvPr/>
          </p:nvSpPr>
          <p:spPr>
            <a:xfrm>
              <a:off x="3973853" y="39787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0" name="pt4319"/>
            <p:cNvSpPr/>
            <p:nvPr/>
          </p:nvSpPr>
          <p:spPr>
            <a:xfrm>
              <a:off x="4031335" y="39787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1" name="pt4320"/>
            <p:cNvSpPr/>
            <p:nvPr/>
          </p:nvSpPr>
          <p:spPr>
            <a:xfrm>
              <a:off x="4090973" y="39787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2" name="pt4321"/>
            <p:cNvSpPr/>
            <p:nvPr/>
          </p:nvSpPr>
          <p:spPr>
            <a:xfrm>
              <a:off x="4397262" y="39787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3" name="pt4322"/>
            <p:cNvSpPr/>
            <p:nvPr/>
          </p:nvSpPr>
          <p:spPr>
            <a:xfrm>
              <a:off x="3891803" y="39787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4" name="pt4323"/>
            <p:cNvSpPr/>
            <p:nvPr/>
          </p:nvSpPr>
          <p:spPr>
            <a:xfrm>
              <a:off x="3858280" y="39788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5" name="pt4324"/>
            <p:cNvSpPr/>
            <p:nvPr/>
          </p:nvSpPr>
          <p:spPr>
            <a:xfrm>
              <a:off x="3967635" y="39789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6" name="pt4325"/>
            <p:cNvSpPr/>
            <p:nvPr/>
          </p:nvSpPr>
          <p:spPr>
            <a:xfrm>
              <a:off x="3930147" y="39789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7" name="pt4326"/>
            <p:cNvSpPr/>
            <p:nvPr/>
          </p:nvSpPr>
          <p:spPr>
            <a:xfrm>
              <a:off x="4248421" y="39790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8" name="pt4327"/>
            <p:cNvSpPr/>
            <p:nvPr/>
          </p:nvSpPr>
          <p:spPr>
            <a:xfrm>
              <a:off x="3848986" y="39790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9" name="pt4328"/>
            <p:cNvSpPr/>
            <p:nvPr/>
          </p:nvSpPr>
          <p:spPr>
            <a:xfrm>
              <a:off x="3884484" y="39790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0" name="pt4329"/>
            <p:cNvSpPr/>
            <p:nvPr/>
          </p:nvSpPr>
          <p:spPr>
            <a:xfrm>
              <a:off x="3922885" y="39791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1" name="pt4330"/>
            <p:cNvSpPr/>
            <p:nvPr/>
          </p:nvSpPr>
          <p:spPr>
            <a:xfrm>
              <a:off x="4033568" y="39792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2" name="pt4331"/>
            <p:cNvSpPr/>
            <p:nvPr/>
          </p:nvSpPr>
          <p:spPr>
            <a:xfrm>
              <a:off x="3931188" y="39793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3" name="pt4332"/>
            <p:cNvSpPr/>
            <p:nvPr/>
          </p:nvSpPr>
          <p:spPr>
            <a:xfrm>
              <a:off x="4070896" y="39794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4" name="pt4333"/>
            <p:cNvSpPr/>
            <p:nvPr/>
          </p:nvSpPr>
          <p:spPr>
            <a:xfrm>
              <a:off x="3927043" y="39795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5" name="pt4334"/>
            <p:cNvSpPr/>
            <p:nvPr/>
          </p:nvSpPr>
          <p:spPr>
            <a:xfrm>
              <a:off x="4071891" y="39796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6" name="pt4335"/>
            <p:cNvSpPr/>
            <p:nvPr/>
          </p:nvSpPr>
          <p:spPr>
            <a:xfrm>
              <a:off x="3929222" y="39797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7" name="pt4336"/>
            <p:cNvSpPr/>
            <p:nvPr/>
          </p:nvSpPr>
          <p:spPr>
            <a:xfrm>
              <a:off x="3930991" y="39797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8" name="pt4337"/>
            <p:cNvSpPr/>
            <p:nvPr/>
          </p:nvSpPr>
          <p:spPr>
            <a:xfrm>
              <a:off x="4179024" y="39798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9" name="pt4338"/>
            <p:cNvSpPr/>
            <p:nvPr/>
          </p:nvSpPr>
          <p:spPr>
            <a:xfrm>
              <a:off x="3910062" y="39799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0" name="pt4339"/>
            <p:cNvSpPr/>
            <p:nvPr/>
          </p:nvSpPr>
          <p:spPr>
            <a:xfrm>
              <a:off x="4102768" y="39799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1" name="pt4340"/>
            <p:cNvSpPr/>
            <p:nvPr/>
          </p:nvSpPr>
          <p:spPr>
            <a:xfrm>
              <a:off x="3988466" y="39800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2" name="pt4341"/>
            <p:cNvSpPr/>
            <p:nvPr/>
          </p:nvSpPr>
          <p:spPr>
            <a:xfrm>
              <a:off x="3916250" y="39801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3" name="pt4342"/>
            <p:cNvSpPr/>
            <p:nvPr/>
          </p:nvSpPr>
          <p:spPr>
            <a:xfrm>
              <a:off x="5152432" y="3980142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4" name="pt4343"/>
            <p:cNvSpPr/>
            <p:nvPr/>
          </p:nvSpPr>
          <p:spPr>
            <a:xfrm>
              <a:off x="3939901" y="39801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5" name="pt4344"/>
            <p:cNvSpPr/>
            <p:nvPr/>
          </p:nvSpPr>
          <p:spPr>
            <a:xfrm>
              <a:off x="3862547" y="39801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6" name="pt4345"/>
            <p:cNvSpPr/>
            <p:nvPr/>
          </p:nvSpPr>
          <p:spPr>
            <a:xfrm>
              <a:off x="4169172" y="39802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7" name="pt4346"/>
            <p:cNvSpPr/>
            <p:nvPr/>
          </p:nvSpPr>
          <p:spPr>
            <a:xfrm>
              <a:off x="3868062" y="39803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8" name="pt4347"/>
            <p:cNvSpPr/>
            <p:nvPr/>
          </p:nvSpPr>
          <p:spPr>
            <a:xfrm>
              <a:off x="4252291" y="39803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9" name="pt4348"/>
            <p:cNvSpPr/>
            <p:nvPr/>
          </p:nvSpPr>
          <p:spPr>
            <a:xfrm>
              <a:off x="3917678" y="39803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0" name="pt4349"/>
            <p:cNvSpPr/>
            <p:nvPr/>
          </p:nvSpPr>
          <p:spPr>
            <a:xfrm>
              <a:off x="3865366" y="39803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1" name="pt4350"/>
            <p:cNvSpPr/>
            <p:nvPr/>
          </p:nvSpPr>
          <p:spPr>
            <a:xfrm>
              <a:off x="3933318" y="39804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2" name="pt4351"/>
            <p:cNvSpPr/>
            <p:nvPr/>
          </p:nvSpPr>
          <p:spPr>
            <a:xfrm>
              <a:off x="3898819" y="39805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3" name="pt4352"/>
            <p:cNvSpPr/>
            <p:nvPr/>
          </p:nvSpPr>
          <p:spPr>
            <a:xfrm>
              <a:off x="4078278" y="39805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4" name="pt4353"/>
            <p:cNvSpPr/>
            <p:nvPr/>
          </p:nvSpPr>
          <p:spPr>
            <a:xfrm>
              <a:off x="4062230" y="39806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5" name="pt4354"/>
            <p:cNvSpPr/>
            <p:nvPr/>
          </p:nvSpPr>
          <p:spPr>
            <a:xfrm>
              <a:off x="3906423" y="39806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6" name="pt4355"/>
            <p:cNvSpPr/>
            <p:nvPr/>
          </p:nvSpPr>
          <p:spPr>
            <a:xfrm>
              <a:off x="3976162" y="39807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7" name="pt4356"/>
            <p:cNvSpPr/>
            <p:nvPr/>
          </p:nvSpPr>
          <p:spPr>
            <a:xfrm>
              <a:off x="3869109" y="39807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8" name="pt4357"/>
            <p:cNvSpPr/>
            <p:nvPr/>
          </p:nvSpPr>
          <p:spPr>
            <a:xfrm>
              <a:off x="3849880" y="39808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9" name="pt4358"/>
            <p:cNvSpPr/>
            <p:nvPr/>
          </p:nvSpPr>
          <p:spPr>
            <a:xfrm>
              <a:off x="4638071" y="3980817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0" name="pt4359"/>
            <p:cNvSpPr/>
            <p:nvPr/>
          </p:nvSpPr>
          <p:spPr>
            <a:xfrm>
              <a:off x="3904959" y="39808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1" name="pt4360"/>
            <p:cNvSpPr/>
            <p:nvPr/>
          </p:nvSpPr>
          <p:spPr>
            <a:xfrm>
              <a:off x="3863882" y="39808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2" name="pt4361"/>
            <p:cNvSpPr/>
            <p:nvPr/>
          </p:nvSpPr>
          <p:spPr>
            <a:xfrm>
              <a:off x="4075266" y="39808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3" name="pt4362"/>
            <p:cNvSpPr/>
            <p:nvPr/>
          </p:nvSpPr>
          <p:spPr>
            <a:xfrm>
              <a:off x="4086394" y="39808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4" name="pt4363"/>
            <p:cNvSpPr/>
            <p:nvPr/>
          </p:nvSpPr>
          <p:spPr>
            <a:xfrm>
              <a:off x="3889920" y="39809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5" name="pt4364"/>
            <p:cNvSpPr/>
            <p:nvPr/>
          </p:nvSpPr>
          <p:spPr>
            <a:xfrm>
              <a:off x="3939893" y="39809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6" name="pt4365"/>
            <p:cNvSpPr/>
            <p:nvPr/>
          </p:nvSpPr>
          <p:spPr>
            <a:xfrm>
              <a:off x="3862797" y="39809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7" name="pt4366"/>
            <p:cNvSpPr/>
            <p:nvPr/>
          </p:nvSpPr>
          <p:spPr>
            <a:xfrm>
              <a:off x="3946757" y="39810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8" name="pt4367"/>
            <p:cNvSpPr/>
            <p:nvPr/>
          </p:nvSpPr>
          <p:spPr>
            <a:xfrm>
              <a:off x="3937376" y="39810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9" name="pt4368"/>
            <p:cNvSpPr/>
            <p:nvPr/>
          </p:nvSpPr>
          <p:spPr>
            <a:xfrm>
              <a:off x="3911614" y="39810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0" name="pt4369"/>
            <p:cNvSpPr/>
            <p:nvPr/>
          </p:nvSpPr>
          <p:spPr>
            <a:xfrm>
              <a:off x="3903590" y="39810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1" name="pt4370"/>
            <p:cNvSpPr/>
            <p:nvPr/>
          </p:nvSpPr>
          <p:spPr>
            <a:xfrm>
              <a:off x="4993998" y="3981118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2" name="pt4371"/>
            <p:cNvSpPr/>
            <p:nvPr/>
          </p:nvSpPr>
          <p:spPr>
            <a:xfrm>
              <a:off x="3897653" y="39811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3" name="pt4372"/>
            <p:cNvSpPr/>
            <p:nvPr/>
          </p:nvSpPr>
          <p:spPr>
            <a:xfrm>
              <a:off x="3931483" y="39811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4" name="pt4373"/>
            <p:cNvSpPr/>
            <p:nvPr/>
          </p:nvSpPr>
          <p:spPr>
            <a:xfrm>
              <a:off x="4054934" y="39812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5" name="pt4374"/>
            <p:cNvSpPr/>
            <p:nvPr/>
          </p:nvSpPr>
          <p:spPr>
            <a:xfrm>
              <a:off x="3871350" y="39814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6" name="pt4375"/>
            <p:cNvSpPr/>
            <p:nvPr/>
          </p:nvSpPr>
          <p:spPr>
            <a:xfrm>
              <a:off x="4500678" y="3981500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7" name="pt4376"/>
            <p:cNvSpPr/>
            <p:nvPr/>
          </p:nvSpPr>
          <p:spPr>
            <a:xfrm>
              <a:off x="4057174" y="39815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8" name="pt4377"/>
            <p:cNvSpPr/>
            <p:nvPr/>
          </p:nvSpPr>
          <p:spPr>
            <a:xfrm>
              <a:off x="3975021" y="39815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9" name="pt4378"/>
            <p:cNvSpPr/>
            <p:nvPr/>
          </p:nvSpPr>
          <p:spPr>
            <a:xfrm>
              <a:off x="4419207" y="39815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0" name="pt4379"/>
            <p:cNvSpPr/>
            <p:nvPr/>
          </p:nvSpPr>
          <p:spPr>
            <a:xfrm>
              <a:off x="4161286" y="39815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1" name="pt4380"/>
            <p:cNvSpPr/>
            <p:nvPr/>
          </p:nvSpPr>
          <p:spPr>
            <a:xfrm>
              <a:off x="4173840" y="39816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2" name="pt4381"/>
            <p:cNvSpPr/>
            <p:nvPr/>
          </p:nvSpPr>
          <p:spPr>
            <a:xfrm>
              <a:off x="3905082" y="39817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3" name="pt4382"/>
            <p:cNvSpPr/>
            <p:nvPr/>
          </p:nvSpPr>
          <p:spPr>
            <a:xfrm>
              <a:off x="3943493" y="39817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4" name="pt4383"/>
            <p:cNvSpPr/>
            <p:nvPr/>
          </p:nvSpPr>
          <p:spPr>
            <a:xfrm>
              <a:off x="4078715" y="39817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5" name="pt4384"/>
            <p:cNvSpPr/>
            <p:nvPr/>
          </p:nvSpPr>
          <p:spPr>
            <a:xfrm>
              <a:off x="4040966" y="39817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6" name="pt4385"/>
            <p:cNvSpPr/>
            <p:nvPr/>
          </p:nvSpPr>
          <p:spPr>
            <a:xfrm>
              <a:off x="3855642" y="39817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7" name="pt4386"/>
            <p:cNvSpPr/>
            <p:nvPr/>
          </p:nvSpPr>
          <p:spPr>
            <a:xfrm>
              <a:off x="3899262" y="39819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8" name="pt4387"/>
            <p:cNvSpPr/>
            <p:nvPr/>
          </p:nvSpPr>
          <p:spPr>
            <a:xfrm>
              <a:off x="4581622" y="3981951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9" name="pt4388"/>
            <p:cNvSpPr/>
            <p:nvPr/>
          </p:nvSpPr>
          <p:spPr>
            <a:xfrm>
              <a:off x="3917580" y="39819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0" name="pt4389"/>
            <p:cNvSpPr/>
            <p:nvPr/>
          </p:nvSpPr>
          <p:spPr>
            <a:xfrm>
              <a:off x="3948101" y="39820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1" name="pt4390"/>
            <p:cNvSpPr/>
            <p:nvPr/>
          </p:nvSpPr>
          <p:spPr>
            <a:xfrm>
              <a:off x="3967722" y="39820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2" name="pt4391"/>
            <p:cNvSpPr/>
            <p:nvPr/>
          </p:nvSpPr>
          <p:spPr>
            <a:xfrm>
              <a:off x="4390210" y="39820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3" name="pt4392"/>
            <p:cNvSpPr/>
            <p:nvPr/>
          </p:nvSpPr>
          <p:spPr>
            <a:xfrm>
              <a:off x="3869370" y="39821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4" name="pt4393"/>
            <p:cNvSpPr/>
            <p:nvPr/>
          </p:nvSpPr>
          <p:spPr>
            <a:xfrm>
              <a:off x="3925612" y="39821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5" name="pt4394"/>
            <p:cNvSpPr/>
            <p:nvPr/>
          </p:nvSpPr>
          <p:spPr>
            <a:xfrm>
              <a:off x="3864939" y="39821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6" name="pt4395"/>
            <p:cNvSpPr/>
            <p:nvPr/>
          </p:nvSpPr>
          <p:spPr>
            <a:xfrm>
              <a:off x="4004094" y="39822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7" name="pt4396"/>
            <p:cNvSpPr/>
            <p:nvPr/>
          </p:nvSpPr>
          <p:spPr>
            <a:xfrm>
              <a:off x="3862389" y="39825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8" name="pt4397"/>
            <p:cNvSpPr/>
            <p:nvPr/>
          </p:nvSpPr>
          <p:spPr>
            <a:xfrm>
              <a:off x="3875137" y="39826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9" name="pt4398"/>
            <p:cNvSpPr/>
            <p:nvPr/>
          </p:nvSpPr>
          <p:spPr>
            <a:xfrm>
              <a:off x="4069819" y="39828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0" name="pt4399"/>
            <p:cNvSpPr/>
            <p:nvPr/>
          </p:nvSpPr>
          <p:spPr>
            <a:xfrm>
              <a:off x="3940753" y="39828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1" name="pt4400"/>
            <p:cNvSpPr/>
            <p:nvPr/>
          </p:nvSpPr>
          <p:spPr>
            <a:xfrm>
              <a:off x="3848851" y="39828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2" name="pt4401"/>
            <p:cNvSpPr/>
            <p:nvPr/>
          </p:nvSpPr>
          <p:spPr>
            <a:xfrm>
              <a:off x="3932600" y="39829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3" name="pt4402"/>
            <p:cNvSpPr/>
            <p:nvPr/>
          </p:nvSpPr>
          <p:spPr>
            <a:xfrm>
              <a:off x="4185010" y="39829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4" name="pt4403"/>
            <p:cNvSpPr/>
            <p:nvPr/>
          </p:nvSpPr>
          <p:spPr>
            <a:xfrm>
              <a:off x="3961639" y="39830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5" name="pt4404"/>
            <p:cNvSpPr/>
            <p:nvPr/>
          </p:nvSpPr>
          <p:spPr>
            <a:xfrm>
              <a:off x="3950816" y="39831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6" name="pt4405"/>
            <p:cNvSpPr/>
            <p:nvPr/>
          </p:nvSpPr>
          <p:spPr>
            <a:xfrm>
              <a:off x="3854869" y="39832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7" name="pt4406"/>
            <p:cNvSpPr/>
            <p:nvPr/>
          </p:nvSpPr>
          <p:spPr>
            <a:xfrm>
              <a:off x="3869763" y="39832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8" name="pt4407"/>
            <p:cNvSpPr/>
            <p:nvPr/>
          </p:nvSpPr>
          <p:spPr>
            <a:xfrm>
              <a:off x="3955370" y="39833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9" name="pt4408"/>
            <p:cNvSpPr/>
            <p:nvPr/>
          </p:nvSpPr>
          <p:spPr>
            <a:xfrm>
              <a:off x="4073872" y="39833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0" name="pt4409"/>
            <p:cNvSpPr/>
            <p:nvPr/>
          </p:nvSpPr>
          <p:spPr>
            <a:xfrm>
              <a:off x="3861507" y="39834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1" name="pt4410"/>
            <p:cNvSpPr/>
            <p:nvPr/>
          </p:nvSpPr>
          <p:spPr>
            <a:xfrm>
              <a:off x="4018752" y="39835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2" name="pt4411"/>
            <p:cNvSpPr/>
            <p:nvPr/>
          </p:nvSpPr>
          <p:spPr>
            <a:xfrm>
              <a:off x="3875617" y="39836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3" name="pt4412"/>
            <p:cNvSpPr/>
            <p:nvPr/>
          </p:nvSpPr>
          <p:spPr>
            <a:xfrm>
              <a:off x="3998401" y="39836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4" name="pt4413"/>
            <p:cNvSpPr/>
            <p:nvPr/>
          </p:nvSpPr>
          <p:spPr>
            <a:xfrm>
              <a:off x="4107068" y="39838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5" name="pt4414"/>
            <p:cNvSpPr/>
            <p:nvPr/>
          </p:nvSpPr>
          <p:spPr>
            <a:xfrm>
              <a:off x="3868842" y="39839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6" name="pt4415"/>
            <p:cNvSpPr/>
            <p:nvPr/>
          </p:nvSpPr>
          <p:spPr>
            <a:xfrm>
              <a:off x="3934809" y="39839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7" name="pt4416"/>
            <p:cNvSpPr/>
            <p:nvPr/>
          </p:nvSpPr>
          <p:spPr>
            <a:xfrm>
              <a:off x="3907084" y="39839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8" name="pt4417"/>
            <p:cNvSpPr/>
            <p:nvPr/>
          </p:nvSpPr>
          <p:spPr>
            <a:xfrm>
              <a:off x="4038987" y="39840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9" name="pt4418"/>
            <p:cNvSpPr/>
            <p:nvPr/>
          </p:nvSpPr>
          <p:spPr>
            <a:xfrm>
              <a:off x="3851346" y="39840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0" name="pt4419"/>
            <p:cNvSpPr/>
            <p:nvPr/>
          </p:nvSpPr>
          <p:spPr>
            <a:xfrm>
              <a:off x="3948588" y="39842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1" name="pt4420"/>
            <p:cNvSpPr/>
            <p:nvPr/>
          </p:nvSpPr>
          <p:spPr>
            <a:xfrm>
              <a:off x="3907200" y="39842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2" name="pt4421"/>
            <p:cNvSpPr/>
            <p:nvPr/>
          </p:nvSpPr>
          <p:spPr>
            <a:xfrm>
              <a:off x="3882226" y="39843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3" name="pt4422"/>
            <p:cNvSpPr/>
            <p:nvPr/>
          </p:nvSpPr>
          <p:spPr>
            <a:xfrm>
              <a:off x="4027343" y="39844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4" name="pt4423"/>
            <p:cNvSpPr/>
            <p:nvPr/>
          </p:nvSpPr>
          <p:spPr>
            <a:xfrm>
              <a:off x="3975742" y="39845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5" name="pt4424"/>
            <p:cNvSpPr/>
            <p:nvPr/>
          </p:nvSpPr>
          <p:spPr>
            <a:xfrm>
              <a:off x="3868815" y="39845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6" name="pt4425"/>
            <p:cNvSpPr/>
            <p:nvPr/>
          </p:nvSpPr>
          <p:spPr>
            <a:xfrm>
              <a:off x="3851649" y="39846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7" name="pt4426"/>
            <p:cNvSpPr/>
            <p:nvPr/>
          </p:nvSpPr>
          <p:spPr>
            <a:xfrm>
              <a:off x="4111911" y="39846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8" name="pt4427"/>
            <p:cNvSpPr/>
            <p:nvPr/>
          </p:nvSpPr>
          <p:spPr>
            <a:xfrm>
              <a:off x="4065709" y="39847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9" name="pt4428"/>
            <p:cNvSpPr/>
            <p:nvPr/>
          </p:nvSpPr>
          <p:spPr>
            <a:xfrm>
              <a:off x="3437861" y="39848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0" name="pt4429"/>
            <p:cNvSpPr/>
            <p:nvPr/>
          </p:nvSpPr>
          <p:spPr>
            <a:xfrm>
              <a:off x="3886728" y="39848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1" name="pt4430"/>
            <p:cNvSpPr/>
            <p:nvPr/>
          </p:nvSpPr>
          <p:spPr>
            <a:xfrm>
              <a:off x="3873149" y="39848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2" name="pt4431"/>
            <p:cNvSpPr/>
            <p:nvPr/>
          </p:nvSpPr>
          <p:spPr>
            <a:xfrm>
              <a:off x="3966095" y="39848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3" name="pt4432"/>
            <p:cNvSpPr/>
            <p:nvPr/>
          </p:nvSpPr>
          <p:spPr>
            <a:xfrm>
              <a:off x="3909338" y="39849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4" name="pt4433"/>
            <p:cNvSpPr/>
            <p:nvPr/>
          </p:nvSpPr>
          <p:spPr>
            <a:xfrm>
              <a:off x="4023576" y="39849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5" name="pt4434"/>
            <p:cNvSpPr/>
            <p:nvPr/>
          </p:nvSpPr>
          <p:spPr>
            <a:xfrm>
              <a:off x="3875829" y="39851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6" name="pt4435"/>
            <p:cNvSpPr/>
            <p:nvPr/>
          </p:nvSpPr>
          <p:spPr>
            <a:xfrm>
              <a:off x="3916353" y="39851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7" name="pt4436"/>
            <p:cNvSpPr/>
            <p:nvPr/>
          </p:nvSpPr>
          <p:spPr>
            <a:xfrm>
              <a:off x="3921372" y="39851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8" name="pt4437"/>
            <p:cNvSpPr/>
            <p:nvPr/>
          </p:nvSpPr>
          <p:spPr>
            <a:xfrm>
              <a:off x="3898722" y="39853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9" name="pt4438"/>
            <p:cNvSpPr/>
            <p:nvPr/>
          </p:nvSpPr>
          <p:spPr>
            <a:xfrm>
              <a:off x="3849342" y="39853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0" name="pt4439"/>
            <p:cNvSpPr/>
            <p:nvPr/>
          </p:nvSpPr>
          <p:spPr>
            <a:xfrm>
              <a:off x="3853495" y="39853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1" name="pt4440"/>
            <p:cNvSpPr/>
            <p:nvPr/>
          </p:nvSpPr>
          <p:spPr>
            <a:xfrm>
              <a:off x="3854067" y="39854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2" name="pt4441"/>
            <p:cNvSpPr/>
            <p:nvPr/>
          </p:nvSpPr>
          <p:spPr>
            <a:xfrm>
              <a:off x="3911525" y="39854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3" name="pt4442"/>
            <p:cNvSpPr/>
            <p:nvPr/>
          </p:nvSpPr>
          <p:spPr>
            <a:xfrm>
              <a:off x="3900752" y="39855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4" name="pt4443"/>
            <p:cNvSpPr/>
            <p:nvPr/>
          </p:nvSpPr>
          <p:spPr>
            <a:xfrm>
              <a:off x="4003986" y="39856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5" name="pt4444"/>
            <p:cNvSpPr/>
            <p:nvPr/>
          </p:nvSpPr>
          <p:spPr>
            <a:xfrm>
              <a:off x="4100600" y="39857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6" name="pt4445"/>
            <p:cNvSpPr/>
            <p:nvPr/>
          </p:nvSpPr>
          <p:spPr>
            <a:xfrm>
              <a:off x="3882882" y="39858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7" name="pt4446"/>
            <p:cNvSpPr/>
            <p:nvPr/>
          </p:nvSpPr>
          <p:spPr>
            <a:xfrm>
              <a:off x="4003083" y="39859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8" name="pt4447"/>
            <p:cNvSpPr/>
            <p:nvPr/>
          </p:nvSpPr>
          <p:spPr>
            <a:xfrm>
              <a:off x="3966761" y="39860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9" name="pt4448"/>
            <p:cNvSpPr/>
            <p:nvPr/>
          </p:nvSpPr>
          <p:spPr>
            <a:xfrm>
              <a:off x="3848893" y="39861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0" name="pt4449"/>
            <p:cNvSpPr/>
            <p:nvPr/>
          </p:nvSpPr>
          <p:spPr>
            <a:xfrm>
              <a:off x="3854744" y="39862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1" name="pt4450"/>
            <p:cNvSpPr/>
            <p:nvPr/>
          </p:nvSpPr>
          <p:spPr>
            <a:xfrm>
              <a:off x="3883876" y="39862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2" name="pt4451"/>
            <p:cNvSpPr/>
            <p:nvPr/>
          </p:nvSpPr>
          <p:spPr>
            <a:xfrm>
              <a:off x="3853202" y="39862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3" name="pt4452"/>
            <p:cNvSpPr/>
            <p:nvPr/>
          </p:nvSpPr>
          <p:spPr>
            <a:xfrm>
              <a:off x="3998700" y="39863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4" name="pt4453"/>
            <p:cNvSpPr/>
            <p:nvPr/>
          </p:nvSpPr>
          <p:spPr>
            <a:xfrm>
              <a:off x="4029756" y="39863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5" name="pt4454"/>
            <p:cNvSpPr/>
            <p:nvPr/>
          </p:nvSpPr>
          <p:spPr>
            <a:xfrm>
              <a:off x="3855015" y="39864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6" name="pt4455"/>
            <p:cNvSpPr/>
            <p:nvPr/>
          </p:nvSpPr>
          <p:spPr>
            <a:xfrm>
              <a:off x="3891744" y="39864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7" name="pt4456"/>
            <p:cNvSpPr/>
            <p:nvPr/>
          </p:nvSpPr>
          <p:spPr>
            <a:xfrm>
              <a:off x="4366432" y="39866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8" name="pt4457"/>
            <p:cNvSpPr/>
            <p:nvPr/>
          </p:nvSpPr>
          <p:spPr>
            <a:xfrm>
              <a:off x="3851151" y="39869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9" name="pt4458"/>
            <p:cNvSpPr/>
            <p:nvPr/>
          </p:nvSpPr>
          <p:spPr>
            <a:xfrm>
              <a:off x="4018860" y="39870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0" name="pt4459"/>
            <p:cNvSpPr/>
            <p:nvPr/>
          </p:nvSpPr>
          <p:spPr>
            <a:xfrm>
              <a:off x="4043640" y="39871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1" name="pt4460"/>
            <p:cNvSpPr/>
            <p:nvPr/>
          </p:nvSpPr>
          <p:spPr>
            <a:xfrm>
              <a:off x="3900762" y="39871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2" name="pt4461"/>
            <p:cNvSpPr/>
            <p:nvPr/>
          </p:nvSpPr>
          <p:spPr>
            <a:xfrm>
              <a:off x="3906875" y="39871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3" name="pt4462"/>
            <p:cNvSpPr/>
            <p:nvPr/>
          </p:nvSpPr>
          <p:spPr>
            <a:xfrm>
              <a:off x="4122030" y="39872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4" name="pt4463"/>
            <p:cNvSpPr/>
            <p:nvPr/>
          </p:nvSpPr>
          <p:spPr>
            <a:xfrm>
              <a:off x="3898260" y="39875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5" name="pt4464"/>
            <p:cNvSpPr/>
            <p:nvPr/>
          </p:nvSpPr>
          <p:spPr>
            <a:xfrm>
              <a:off x="3918562" y="39875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6" name="pt4465"/>
            <p:cNvSpPr/>
            <p:nvPr/>
          </p:nvSpPr>
          <p:spPr>
            <a:xfrm>
              <a:off x="4017327" y="39875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7" name="pt4466"/>
            <p:cNvSpPr/>
            <p:nvPr/>
          </p:nvSpPr>
          <p:spPr>
            <a:xfrm>
              <a:off x="3983457" y="39876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8" name="pt4467"/>
            <p:cNvSpPr/>
            <p:nvPr/>
          </p:nvSpPr>
          <p:spPr>
            <a:xfrm>
              <a:off x="3977240" y="39877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9" name="pt4468"/>
            <p:cNvSpPr/>
            <p:nvPr/>
          </p:nvSpPr>
          <p:spPr>
            <a:xfrm>
              <a:off x="3951118" y="39878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0" name="pt4469"/>
            <p:cNvSpPr/>
            <p:nvPr/>
          </p:nvSpPr>
          <p:spPr>
            <a:xfrm>
              <a:off x="3932375" y="39878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1" name="pt4470"/>
            <p:cNvSpPr/>
            <p:nvPr/>
          </p:nvSpPr>
          <p:spPr>
            <a:xfrm>
              <a:off x="3894175" y="39879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2" name="pt4471"/>
            <p:cNvSpPr/>
            <p:nvPr/>
          </p:nvSpPr>
          <p:spPr>
            <a:xfrm>
              <a:off x="3979265" y="39880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3" name="pt4472"/>
            <p:cNvSpPr/>
            <p:nvPr/>
          </p:nvSpPr>
          <p:spPr>
            <a:xfrm>
              <a:off x="3859950" y="39880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4" name="pt4473"/>
            <p:cNvSpPr/>
            <p:nvPr/>
          </p:nvSpPr>
          <p:spPr>
            <a:xfrm>
              <a:off x="3974616" y="39881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5" name="pt4474"/>
            <p:cNvSpPr/>
            <p:nvPr/>
          </p:nvSpPr>
          <p:spPr>
            <a:xfrm>
              <a:off x="3861421" y="39882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6" name="pt4475"/>
            <p:cNvSpPr/>
            <p:nvPr/>
          </p:nvSpPr>
          <p:spPr>
            <a:xfrm>
              <a:off x="3885880" y="39883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7" name="pt4476"/>
            <p:cNvSpPr/>
            <p:nvPr/>
          </p:nvSpPr>
          <p:spPr>
            <a:xfrm>
              <a:off x="3898560" y="39884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8" name="pt4477"/>
            <p:cNvSpPr/>
            <p:nvPr/>
          </p:nvSpPr>
          <p:spPr>
            <a:xfrm>
              <a:off x="3854844" y="39885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9" name="pt4478"/>
            <p:cNvSpPr/>
            <p:nvPr/>
          </p:nvSpPr>
          <p:spPr>
            <a:xfrm>
              <a:off x="4274393" y="39885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0" name="pt4479"/>
            <p:cNvSpPr/>
            <p:nvPr/>
          </p:nvSpPr>
          <p:spPr>
            <a:xfrm>
              <a:off x="3866074" y="39885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1" name="pt4480"/>
            <p:cNvSpPr/>
            <p:nvPr/>
          </p:nvSpPr>
          <p:spPr>
            <a:xfrm>
              <a:off x="3868243" y="39886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2" name="pt4481"/>
            <p:cNvSpPr/>
            <p:nvPr/>
          </p:nvSpPr>
          <p:spPr>
            <a:xfrm>
              <a:off x="3962506" y="39886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3" name="pt4482"/>
            <p:cNvSpPr/>
            <p:nvPr/>
          </p:nvSpPr>
          <p:spPr>
            <a:xfrm>
              <a:off x="3991253" y="39886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4" name="pt4483"/>
            <p:cNvSpPr/>
            <p:nvPr/>
          </p:nvSpPr>
          <p:spPr>
            <a:xfrm>
              <a:off x="4099628" y="39886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5" name="pt4484"/>
            <p:cNvSpPr/>
            <p:nvPr/>
          </p:nvSpPr>
          <p:spPr>
            <a:xfrm>
              <a:off x="4127650" y="39886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6" name="pt4485"/>
            <p:cNvSpPr/>
            <p:nvPr/>
          </p:nvSpPr>
          <p:spPr>
            <a:xfrm>
              <a:off x="3910253" y="39886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7" name="pt4486"/>
            <p:cNvSpPr/>
            <p:nvPr/>
          </p:nvSpPr>
          <p:spPr>
            <a:xfrm>
              <a:off x="3927721" y="39887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8" name="pt4487"/>
            <p:cNvSpPr/>
            <p:nvPr/>
          </p:nvSpPr>
          <p:spPr>
            <a:xfrm>
              <a:off x="4293545" y="39887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9" name="pt4488"/>
            <p:cNvSpPr/>
            <p:nvPr/>
          </p:nvSpPr>
          <p:spPr>
            <a:xfrm>
              <a:off x="4000899" y="39887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0" name="pt4489"/>
            <p:cNvSpPr/>
            <p:nvPr/>
          </p:nvSpPr>
          <p:spPr>
            <a:xfrm>
              <a:off x="3907723" y="39888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1" name="pt4490"/>
            <p:cNvSpPr/>
            <p:nvPr/>
          </p:nvSpPr>
          <p:spPr>
            <a:xfrm>
              <a:off x="4156106" y="39889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2" name="pt4491"/>
            <p:cNvSpPr/>
            <p:nvPr/>
          </p:nvSpPr>
          <p:spPr>
            <a:xfrm>
              <a:off x="3849830" y="39890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3" name="pt4492"/>
            <p:cNvSpPr/>
            <p:nvPr/>
          </p:nvSpPr>
          <p:spPr>
            <a:xfrm>
              <a:off x="3556210" y="39890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4" name="pt4493"/>
            <p:cNvSpPr/>
            <p:nvPr/>
          </p:nvSpPr>
          <p:spPr>
            <a:xfrm>
              <a:off x="3876038" y="39891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5" name="pt4494"/>
            <p:cNvSpPr/>
            <p:nvPr/>
          </p:nvSpPr>
          <p:spPr>
            <a:xfrm>
              <a:off x="3950359" y="39891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6" name="pt4495"/>
            <p:cNvSpPr/>
            <p:nvPr/>
          </p:nvSpPr>
          <p:spPr>
            <a:xfrm>
              <a:off x="3545305" y="39891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7" name="pt4496"/>
            <p:cNvSpPr/>
            <p:nvPr/>
          </p:nvSpPr>
          <p:spPr>
            <a:xfrm>
              <a:off x="4020596" y="39892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8" name="pt4497"/>
            <p:cNvSpPr/>
            <p:nvPr/>
          </p:nvSpPr>
          <p:spPr>
            <a:xfrm>
              <a:off x="3868320" y="39892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9" name="pt4498"/>
            <p:cNvSpPr/>
            <p:nvPr/>
          </p:nvSpPr>
          <p:spPr>
            <a:xfrm>
              <a:off x="4003417" y="39893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0" name="pt4499"/>
            <p:cNvSpPr/>
            <p:nvPr/>
          </p:nvSpPr>
          <p:spPr>
            <a:xfrm>
              <a:off x="4056791" y="39895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1" name="pt4500"/>
            <p:cNvSpPr/>
            <p:nvPr/>
          </p:nvSpPr>
          <p:spPr>
            <a:xfrm>
              <a:off x="4085487" y="39895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2" name="pt4501"/>
            <p:cNvSpPr/>
            <p:nvPr/>
          </p:nvSpPr>
          <p:spPr>
            <a:xfrm>
              <a:off x="3892049" y="39896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3" name="pt4502"/>
            <p:cNvSpPr/>
            <p:nvPr/>
          </p:nvSpPr>
          <p:spPr>
            <a:xfrm>
              <a:off x="3978598" y="39896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4" name="pt4503"/>
            <p:cNvSpPr/>
            <p:nvPr/>
          </p:nvSpPr>
          <p:spPr>
            <a:xfrm>
              <a:off x="3924446" y="39896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5" name="pt4504"/>
            <p:cNvSpPr/>
            <p:nvPr/>
          </p:nvSpPr>
          <p:spPr>
            <a:xfrm>
              <a:off x="3883502" y="39896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6" name="pt4505"/>
            <p:cNvSpPr/>
            <p:nvPr/>
          </p:nvSpPr>
          <p:spPr>
            <a:xfrm>
              <a:off x="3898952" y="39897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7" name="pt4506"/>
            <p:cNvSpPr/>
            <p:nvPr/>
          </p:nvSpPr>
          <p:spPr>
            <a:xfrm>
              <a:off x="3985306" y="39897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8" name="pt4507"/>
            <p:cNvSpPr/>
            <p:nvPr/>
          </p:nvSpPr>
          <p:spPr>
            <a:xfrm>
              <a:off x="4337748" y="39898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9" name="pt4508"/>
            <p:cNvSpPr/>
            <p:nvPr/>
          </p:nvSpPr>
          <p:spPr>
            <a:xfrm>
              <a:off x="3885265" y="39898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0" name="pt4509"/>
            <p:cNvSpPr/>
            <p:nvPr/>
          </p:nvSpPr>
          <p:spPr>
            <a:xfrm>
              <a:off x="3994812" y="39898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1" name="pt4510"/>
            <p:cNvSpPr/>
            <p:nvPr/>
          </p:nvSpPr>
          <p:spPr>
            <a:xfrm>
              <a:off x="3957500" y="39900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2" name="pt4511"/>
            <p:cNvSpPr/>
            <p:nvPr/>
          </p:nvSpPr>
          <p:spPr>
            <a:xfrm>
              <a:off x="4484725" y="3990122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3" name="pt4512"/>
            <p:cNvSpPr/>
            <p:nvPr/>
          </p:nvSpPr>
          <p:spPr>
            <a:xfrm>
              <a:off x="4460473" y="3990193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4" name="pt4513"/>
            <p:cNvSpPr/>
            <p:nvPr/>
          </p:nvSpPr>
          <p:spPr>
            <a:xfrm>
              <a:off x="4074854" y="39902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5" name="pt4514"/>
            <p:cNvSpPr/>
            <p:nvPr/>
          </p:nvSpPr>
          <p:spPr>
            <a:xfrm>
              <a:off x="4289772" y="39902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6" name="pt4515"/>
            <p:cNvSpPr/>
            <p:nvPr/>
          </p:nvSpPr>
          <p:spPr>
            <a:xfrm>
              <a:off x="4113951" y="39902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7" name="pt4516"/>
            <p:cNvSpPr/>
            <p:nvPr/>
          </p:nvSpPr>
          <p:spPr>
            <a:xfrm>
              <a:off x="3866810" y="39903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8" name="pt4517"/>
            <p:cNvSpPr/>
            <p:nvPr/>
          </p:nvSpPr>
          <p:spPr>
            <a:xfrm>
              <a:off x="3903178" y="39904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9" name="pt4518"/>
            <p:cNvSpPr/>
            <p:nvPr/>
          </p:nvSpPr>
          <p:spPr>
            <a:xfrm>
              <a:off x="3880015" y="39904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0" name="pt4519"/>
            <p:cNvSpPr/>
            <p:nvPr/>
          </p:nvSpPr>
          <p:spPr>
            <a:xfrm>
              <a:off x="3911427" y="39905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1" name="pt4520"/>
            <p:cNvSpPr/>
            <p:nvPr/>
          </p:nvSpPr>
          <p:spPr>
            <a:xfrm>
              <a:off x="4027046" y="39906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2" name="pt4521"/>
            <p:cNvSpPr/>
            <p:nvPr/>
          </p:nvSpPr>
          <p:spPr>
            <a:xfrm>
              <a:off x="3965352" y="39906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3" name="pt4522"/>
            <p:cNvSpPr/>
            <p:nvPr/>
          </p:nvSpPr>
          <p:spPr>
            <a:xfrm>
              <a:off x="4141530" y="39907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4" name="pt4523"/>
            <p:cNvSpPr/>
            <p:nvPr/>
          </p:nvSpPr>
          <p:spPr>
            <a:xfrm>
              <a:off x="4208691" y="39907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5" name="pt4524"/>
            <p:cNvSpPr/>
            <p:nvPr/>
          </p:nvSpPr>
          <p:spPr>
            <a:xfrm>
              <a:off x="3871208" y="39907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6" name="pt4525"/>
            <p:cNvSpPr/>
            <p:nvPr/>
          </p:nvSpPr>
          <p:spPr>
            <a:xfrm>
              <a:off x="3931225" y="39908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7" name="pt4526"/>
            <p:cNvSpPr/>
            <p:nvPr/>
          </p:nvSpPr>
          <p:spPr>
            <a:xfrm>
              <a:off x="4026331" y="39908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8" name="pt4527"/>
            <p:cNvSpPr/>
            <p:nvPr/>
          </p:nvSpPr>
          <p:spPr>
            <a:xfrm>
              <a:off x="4147158" y="39910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9" name="pt4528"/>
            <p:cNvSpPr/>
            <p:nvPr/>
          </p:nvSpPr>
          <p:spPr>
            <a:xfrm>
              <a:off x="3871708" y="39910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0" name="pt4529"/>
            <p:cNvSpPr/>
            <p:nvPr/>
          </p:nvSpPr>
          <p:spPr>
            <a:xfrm>
              <a:off x="3988718" y="39911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1" name="pt4530"/>
            <p:cNvSpPr/>
            <p:nvPr/>
          </p:nvSpPr>
          <p:spPr>
            <a:xfrm>
              <a:off x="3877325" y="39911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2" name="pt4531"/>
            <p:cNvSpPr/>
            <p:nvPr/>
          </p:nvSpPr>
          <p:spPr>
            <a:xfrm>
              <a:off x="3900566" y="39912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3" name="pt4532"/>
            <p:cNvSpPr/>
            <p:nvPr/>
          </p:nvSpPr>
          <p:spPr>
            <a:xfrm>
              <a:off x="4025759" y="39913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4" name="pt4533"/>
            <p:cNvSpPr/>
            <p:nvPr/>
          </p:nvSpPr>
          <p:spPr>
            <a:xfrm>
              <a:off x="3851606" y="39913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5" name="pt4534"/>
            <p:cNvSpPr/>
            <p:nvPr/>
          </p:nvSpPr>
          <p:spPr>
            <a:xfrm>
              <a:off x="4149174" y="39914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6" name="pt4535"/>
            <p:cNvSpPr/>
            <p:nvPr/>
          </p:nvSpPr>
          <p:spPr>
            <a:xfrm>
              <a:off x="4045149" y="39914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7" name="pt4536"/>
            <p:cNvSpPr/>
            <p:nvPr/>
          </p:nvSpPr>
          <p:spPr>
            <a:xfrm>
              <a:off x="4055958" y="39915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8" name="pt4537"/>
            <p:cNvSpPr/>
            <p:nvPr/>
          </p:nvSpPr>
          <p:spPr>
            <a:xfrm>
              <a:off x="3853781" y="39916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9" name="pt4538"/>
            <p:cNvSpPr/>
            <p:nvPr/>
          </p:nvSpPr>
          <p:spPr>
            <a:xfrm>
              <a:off x="3948127" y="39916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0" name="pt4539"/>
            <p:cNvSpPr/>
            <p:nvPr/>
          </p:nvSpPr>
          <p:spPr>
            <a:xfrm>
              <a:off x="3980550" y="39916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1" name="pt4540"/>
            <p:cNvSpPr/>
            <p:nvPr/>
          </p:nvSpPr>
          <p:spPr>
            <a:xfrm>
              <a:off x="4117155" y="39916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2" name="pt4541"/>
            <p:cNvSpPr/>
            <p:nvPr/>
          </p:nvSpPr>
          <p:spPr>
            <a:xfrm>
              <a:off x="4495699" y="3991698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3" name="pt4542"/>
            <p:cNvSpPr/>
            <p:nvPr/>
          </p:nvSpPr>
          <p:spPr>
            <a:xfrm>
              <a:off x="4123304" y="39917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4" name="pt4543"/>
            <p:cNvSpPr/>
            <p:nvPr/>
          </p:nvSpPr>
          <p:spPr>
            <a:xfrm>
              <a:off x="3937220" y="39917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5" name="pt4544"/>
            <p:cNvSpPr/>
            <p:nvPr/>
          </p:nvSpPr>
          <p:spPr>
            <a:xfrm>
              <a:off x="3952468" y="39919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6" name="pt4545"/>
            <p:cNvSpPr/>
            <p:nvPr/>
          </p:nvSpPr>
          <p:spPr>
            <a:xfrm>
              <a:off x="3940188" y="39919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7" name="pt4546"/>
            <p:cNvSpPr/>
            <p:nvPr/>
          </p:nvSpPr>
          <p:spPr>
            <a:xfrm>
              <a:off x="3850937" y="39920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8" name="pt4547"/>
            <p:cNvSpPr/>
            <p:nvPr/>
          </p:nvSpPr>
          <p:spPr>
            <a:xfrm>
              <a:off x="3882134" y="39920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9" name="pt4548"/>
            <p:cNvSpPr/>
            <p:nvPr/>
          </p:nvSpPr>
          <p:spPr>
            <a:xfrm>
              <a:off x="3912514" y="39920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0" name="pt4549"/>
            <p:cNvSpPr/>
            <p:nvPr/>
          </p:nvSpPr>
          <p:spPr>
            <a:xfrm>
              <a:off x="3976691" y="39924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1" name="pt4550"/>
            <p:cNvSpPr/>
            <p:nvPr/>
          </p:nvSpPr>
          <p:spPr>
            <a:xfrm>
              <a:off x="3974245" y="39925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2" name="pt4551"/>
            <p:cNvSpPr/>
            <p:nvPr/>
          </p:nvSpPr>
          <p:spPr>
            <a:xfrm>
              <a:off x="4464774" y="3992803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3" name="pt4552"/>
            <p:cNvSpPr/>
            <p:nvPr/>
          </p:nvSpPr>
          <p:spPr>
            <a:xfrm>
              <a:off x="3947943" y="39928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4" name="pt4553"/>
            <p:cNvSpPr/>
            <p:nvPr/>
          </p:nvSpPr>
          <p:spPr>
            <a:xfrm>
              <a:off x="4003729" y="39929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5" name="pt4554"/>
            <p:cNvSpPr/>
            <p:nvPr/>
          </p:nvSpPr>
          <p:spPr>
            <a:xfrm>
              <a:off x="4131544" y="39931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6" name="pt4555"/>
            <p:cNvSpPr/>
            <p:nvPr/>
          </p:nvSpPr>
          <p:spPr>
            <a:xfrm>
              <a:off x="3946751" y="39931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7" name="pt4556"/>
            <p:cNvSpPr/>
            <p:nvPr/>
          </p:nvSpPr>
          <p:spPr>
            <a:xfrm>
              <a:off x="3860173" y="39935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8" name="pt4557"/>
            <p:cNvSpPr/>
            <p:nvPr/>
          </p:nvSpPr>
          <p:spPr>
            <a:xfrm>
              <a:off x="3892017" y="39936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9" name="pt4558"/>
            <p:cNvSpPr/>
            <p:nvPr/>
          </p:nvSpPr>
          <p:spPr>
            <a:xfrm>
              <a:off x="3942323" y="39937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0" name="pt4559"/>
            <p:cNvSpPr/>
            <p:nvPr/>
          </p:nvSpPr>
          <p:spPr>
            <a:xfrm>
              <a:off x="3877681" y="39937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1" name="pt4560"/>
            <p:cNvSpPr/>
            <p:nvPr/>
          </p:nvSpPr>
          <p:spPr>
            <a:xfrm>
              <a:off x="3858433" y="39937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2" name="pt4561"/>
            <p:cNvSpPr/>
            <p:nvPr/>
          </p:nvSpPr>
          <p:spPr>
            <a:xfrm>
              <a:off x="4012790" y="39938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3" name="pt4562"/>
            <p:cNvSpPr/>
            <p:nvPr/>
          </p:nvSpPr>
          <p:spPr>
            <a:xfrm>
              <a:off x="3949102" y="39938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4" name="pt4563"/>
            <p:cNvSpPr/>
            <p:nvPr/>
          </p:nvSpPr>
          <p:spPr>
            <a:xfrm>
              <a:off x="3948344" y="39939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5" name="pt4564"/>
            <p:cNvSpPr/>
            <p:nvPr/>
          </p:nvSpPr>
          <p:spPr>
            <a:xfrm>
              <a:off x="4205148" y="39939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6" name="pt4565"/>
            <p:cNvSpPr/>
            <p:nvPr/>
          </p:nvSpPr>
          <p:spPr>
            <a:xfrm>
              <a:off x="3856922" y="39940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7" name="pt4566"/>
            <p:cNvSpPr/>
            <p:nvPr/>
          </p:nvSpPr>
          <p:spPr>
            <a:xfrm>
              <a:off x="3888877" y="39941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8" name="pt4567"/>
            <p:cNvSpPr/>
            <p:nvPr/>
          </p:nvSpPr>
          <p:spPr>
            <a:xfrm>
              <a:off x="3854957" y="39941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9" name="pt4568"/>
            <p:cNvSpPr/>
            <p:nvPr/>
          </p:nvSpPr>
          <p:spPr>
            <a:xfrm>
              <a:off x="3884570" y="39941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0" name="pt4569"/>
            <p:cNvSpPr/>
            <p:nvPr/>
          </p:nvSpPr>
          <p:spPr>
            <a:xfrm>
              <a:off x="3917059" y="39941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1" name="pt4570"/>
            <p:cNvSpPr/>
            <p:nvPr/>
          </p:nvSpPr>
          <p:spPr>
            <a:xfrm>
              <a:off x="3990895" y="39942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2" name="pt4571"/>
            <p:cNvSpPr/>
            <p:nvPr/>
          </p:nvSpPr>
          <p:spPr>
            <a:xfrm>
              <a:off x="3906740" y="39942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3" name="pt4572"/>
            <p:cNvSpPr/>
            <p:nvPr/>
          </p:nvSpPr>
          <p:spPr>
            <a:xfrm>
              <a:off x="4084845" y="39942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4" name="pt4573"/>
            <p:cNvSpPr/>
            <p:nvPr/>
          </p:nvSpPr>
          <p:spPr>
            <a:xfrm>
              <a:off x="4362267" y="39942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5" name="pt4574"/>
            <p:cNvSpPr/>
            <p:nvPr/>
          </p:nvSpPr>
          <p:spPr>
            <a:xfrm>
              <a:off x="4498963" y="3994316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6" name="pt4575"/>
            <p:cNvSpPr/>
            <p:nvPr/>
          </p:nvSpPr>
          <p:spPr>
            <a:xfrm>
              <a:off x="4014082" y="39944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7" name="pt4576"/>
            <p:cNvSpPr/>
            <p:nvPr/>
          </p:nvSpPr>
          <p:spPr>
            <a:xfrm>
              <a:off x="3960306" y="39944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8" name="pt4577"/>
            <p:cNvSpPr/>
            <p:nvPr/>
          </p:nvSpPr>
          <p:spPr>
            <a:xfrm>
              <a:off x="4054822" y="39944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9" name="pt4578"/>
            <p:cNvSpPr/>
            <p:nvPr/>
          </p:nvSpPr>
          <p:spPr>
            <a:xfrm>
              <a:off x="4065488" y="39945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0" name="pt4579"/>
            <p:cNvSpPr/>
            <p:nvPr/>
          </p:nvSpPr>
          <p:spPr>
            <a:xfrm>
              <a:off x="4046164" y="39946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1" name="pt4580"/>
            <p:cNvSpPr/>
            <p:nvPr/>
          </p:nvSpPr>
          <p:spPr>
            <a:xfrm>
              <a:off x="4144066" y="39946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2" name="pt4581"/>
            <p:cNvSpPr/>
            <p:nvPr/>
          </p:nvSpPr>
          <p:spPr>
            <a:xfrm>
              <a:off x="3848612" y="39948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3" name="pt4582"/>
            <p:cNvSpPr/>
            <p:nvPr/>
          </p:nvSpPr>
          <p:spPr>
            <a:xfrm>
              <a:off x="3879717" y="39948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4" name="pt4583"/>
            <p:cNvSpPr/>
            <p:nvPr/>
          </p:nvSpPr>
          <p:spPr>
            <a:xfrm>
              <a:off x="4052231" y="39948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5" name="pt4584"/>
            <p:cNvSpPr/>
            <p:nvPr/>
          </p:nvSpPr>
          <p:spPr>
            <a:xfrm>
              <a:off x="4152526" y="39950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6" name="pt4585"/>
            <p:cNvSpPr/>
            <p:nvPr/>
          </p:nvSpPr>
          <p:spPr>
            <a:xfrm>
              <a:off x="3879949" y="39950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7" name="pt4586"/>
            <p:cNvSpPr/>
            <p:nvPr/>
          </p:nvSpPr>
          <p:spPr>
            <a:xfrm>
              <a:off x="3878018" y="39950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8" name="pt4587"/>
            <p:cNvSpPr/>
            <p:nvPr/>
          </p:nvSpPr>
          <p:spPr>
            <a:xfrm>
              <a:off x="3994225" y="39950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9" name="pt4588"/>
            <p:cNvSpPr/>
            <p:nvPr/>
          </p:nvSpPr>
          <p:spPr>
            <a:xfrm>
              <a:off x="3899027" y="39951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0" name="pt4589"/>
            <p:cNvSpPr/>
            <p:nvPr/>
          </p:nvSpPr>
          <p:spPr>
            <a:xfrm>
              <a:off x="3896662" y="39952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1" name="pt4590"/>
            <p:cNvSpPr/>
            <p:nvPr/>
          </p:nvSpPr>
          <p:spPr>
            <a:xfrm>
              <a:off x="4151751" y="39952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2" name="pt4591"/>
            <p:cNvSpPr/>
            <p:nvPr/>
          </p:nvSpPr>
          <p:spPr>
            <a:xfrm>
              <a:off x="4167243" y="39953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3" name="pt4592"/>
            <p:cNvSpPr/>
            <p:nvPr/>
          </p:nvSpPr>
          <p:spPr>
            <a:xfrm>
              <a:off x="3927912" y="39953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4" name="pt4593"/>
            <p:cNvSpPr/>
            <p:nvPr/>
          </p:nvSpPr>
          <p:spPr>
            <a:xfrm>
              <a:off x="4347753" y="39953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5" name="pt4594"/>
            <p:cNvSpPr/>
            <p:nvPr/>
          </p:nvSpPr>
          <p:spPr>
            <a:xfrm>
              <a:off x="3985772" y="39953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6" name="pt4595"/>
            <p:cNvSpPr/>
            <p:nvPr/>
          </p:nvSpPr>
          <p:spPr>
            <a:xfrm>
              <a:off x="3871629" y="39954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7" name="pt4596"/>
            <p:cNvSpPr/>
            <p:nvPr/>
          </p:nvSpPr>
          <p:spPr>
            <a:xfrm>
              <a:off x="3873398" y="39954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8" name="pt4597"/>
            <p:cNvSpPr/>
            <p:nvPr/>
          </p:nvSpPr>
          <p:spPr>
            <a:xfrm>
              <a:off x="3849762" y="39955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9" name="pt4598"/>
            <p:cNvSpPr/>
            <p:nvPr/>
          </p:nvSpPr>
          <p:spPr>
            <a:xfrm>
              <a:off x="3882315" y="39956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0" name="pt4599"/>
            <p:cNvSpPr/>
            <p:nvPr/>
          </p:nvSpPr>
          <p:spPr>
            <a:xfrm>
              <a:off x="4214132" y="39956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1" name="pt4600"/>
            <p:cNvSpPr/>
            <p:nvPr/>
          </p:nvSpPr>
          <p:spPr>
            <a:xfrm>
              <a:off x="3867427" y="39958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2" name="pt4601"/>
            <p:cNvSpPr/>
            <p:nvPr/>
          </p:nvSpPr>
          <p:spPr>
            <a:xfrm>
              <a:off x="3856651" y="39958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3" name="pt4602"/>
            <p:cNvSpPr/>
            <p:nvPr/>
          </p:nvSpPr>
          <p:spPr>
            <a:xfrm>
              <a:off x="3954791" y="39959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4" name="pt4603"/>
            <p:cNvSpPr/>
            <p:nvPr/>
          </p:nvSpPr>
          <p:spPr>
            <a:xfrm>
              <a:off x="3997385" y="39959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5" name="pt4604"/>
            <p:cNvSpPr/>
            <p:nvPr/>
          </p:nvSpPr>
          <p:spPr>
            <a:xfrm>
              <a:off x="3901547" y="39960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6" name="pt4605"/>
            <p:cNvSpPr/>
            <p:nvPr/>
          </p:nvSpPr>
          <p:spPr>
            <a:xfrm>
              <a:off x="4062189" y="39961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7" name="pt4606"/>
            <p:cNvSpPr/>
            <p:nvPr/>
          </p:nvSpPr>
          <p:spPr>
            <a:xfrm>
              <a:off x="3964173" y="39961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8" name="pt4607"/>
            <p:cNvSpPr/>
            <p:nvPr/>
          </p:nvSpPr>
          <p:spPr>
            <a:xfrm>
              <a:off x="3867933" y="39962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9" name="pt4608"/>
            <p:cNvSpPr/>
            <p:nvPr/>
          </p:nvSpPr>
          <p:spPr>
            <a:xfrm>
              <a:off x="4250316" y="39962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0" name="pt4609"/>
            <p:cNvSpPr/>
            <p:nvPr/>
          </p:nvSpPr>
          <p:spPr>
            <a:xfrm>
              <a:off x="3898949" y="39962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1" name="pt4610"/>
            <p:cNvSpPr/>
            <p:nvPr/>
          </p:nvSpPr>
          <p:spPr>
            <a:xfrm>
              <a:off x="3988340" y="39963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2" name="pt4611"/>
            <p:cNvSpPr/>
            <p:nvPr/>
          </p:nvSpPr>
          <p:spPr>
            <a:xfrm>
              <a:off x="3911344" y="39963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3" name="pt4612"/>
            <p:cNvSpPr/>
            <p:nvPr/>
          </p:nvSpPr>
          <p:spPr>
            <a:xfrm>
              <a:off x="4483572" y="3996444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4" name="pt4613"/>
            <p:cNvSpPr/>
            <p:nvPr/>
          </p:nvSpPr>
          <p:spPr>
            <a:xfrm>
              <a:off x="3905691" y="39964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5" name="pt4614"/>
            <p:cNvSpPr/>
            <p:nvPr/>
          </p:nvSpPr>
          <p:spPr>
            <a:xfrm>
              <a:off x="3922901" y="39966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6" name="pt4615"/>
            <p:cNvSpPr/>
            <p:nvPr/>
          </p:nvSpPr>
          <p:spPr>
            <a:xfrm>
              <a:off x="4245195" y="39966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7" name="pt4616"/>
            <p:cNvSpPr/>
            <p:nvPr/>
          </p:nvSpPr>
          <p:spPr>
            <a:xfrm>
              <a:off x="4030869" y="39967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8" name="pt4617"/>
            <p:cNvSpPr/>
            <p:nvPr/>
          </p:nvSpPr>
          <p:spPr>
            <a:xfrm>
              <a:off x="3879772" y="39968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9" name="pt4618"/>
            <p:cNvSpPr/>
            <p:nvPr/>
          </p:nvSpPr>
          <p:spPr>
            <a:xfrm>
              <a:off x="3880439" y="39968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0" name="pt4619"/>
            <p:cNvSpPr/>
            <p:nvPr/>
          </p:nvSpPr>
          <p:spPr>
            <a:xfrm>
              <a:off x="3917656" y="39968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1" name="pt4620"/>
            <p:cNvSpPr/>
            <p:nvPr/>
          </p:nvSpPr>
          <p:spPr>
            <a:xfrm>
              <a:off x="4005539" y="39969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2" name="pt4621"/>
            <p:cNvSpPr/>
            <p:nvPr/>
          </p:nvSpPr>
          <p:spPr>
            <a:xfrm>
              <a:off x="3896106" y="39971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3" name="pt4622"/>
            <p:cNvSpPr/>
            <p:nvPr/>
          </p:nvSpPr>
          <p:spPr>
            <a:xfrm>
              <a:off x="4276891" y="39971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4" name="pt4623"/>
            <p:cNvSpPr/>
            <p:nvPr/>
          </p:nvSpPr>
          <p:spPr>
            <a:xfrm>
              <a:off x="4466395" y="3997155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5" name="pt4624"/>
            <p:cNvSpPr/>
            <p:nvPr/>
          </p:nvSpPr>
          <p:spPr>
            <a:xfrm>
              <a:off x="3937241" y="39971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6" name="pt4625"/>
            <p:cNvSpPr/>
            <p:nvPr/>
          </p:nvSpPr>
          <p:spPr>
            <a:xfrm>
              <a:off x="3898346" y="39973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7" name="pt4626"/>
            <p:cNvSpPr/>
            <p:nvPr/>
          </p:nvSpPr>
          <p:spPr>
            <a:xfrm>
              <a:off x="3986811" y="39973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8" name="pt4627"/>
            <p:cNvSpPr/>
            <p:nvPr/>
          </p:nvSpPr>
          <p:spPr>
            <a:xfrm>
              <a:off x="3905416" y="39973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9" name="pt4628"/>
            <p:cNvSpPr/>
            <p:nvPr/>
          </p:nvSpPr>
          <p:spPr>
            <a:xfrm>
              <a:off x="3936285" y="39973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0" name="pt4629"/>
            <p:cNvSpPr/>
            <p:nvPr/>
          </p:nvSpPr>
          <p:spPr>
            <a:xfrm>
              <a:off x="3926857" y="39974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1" name="pt4630"/>
            <p:cNvSpPr/>
            <p:nvPr/>
          </p:nvSpPr>
          <p:spPr>
            <a:xfrm>
              <a:off x="4100342" y="39974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2" name="pt4631"/>
            <p:cNvSpPr/>
            <p:nvPr/>
          </p:nvSpPr>
          <p:spPr>
            <a:xfrm>
              <a:off x="3955192" y="39975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3" name="pt4632"/>
            <p:cNvSpPr/>
            <p:nvPr/>
          </p:nvSpPr>
          <p:spPr>
            <a:xfrm>
              <a:off x="3908821" y="39975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4" name="pt4633"/>
            <p:cNvSpPr/>
            <p:nvPr/>
          </p:nvSpPr>
          <p:spPr>
            <a:xfrm>
              <a:off x="4013826" y="39976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5" name="pt4634"/>
            <p:cNvSpPr/>
            <p:nvPr/>
          </p:nvSpPr>
          <p:spPr>
            <a:xfrm>
              <a:off x="4126443" y="39977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6" name="pt4635"/>
            <p:cNvSpPr/>
            <p:nvPr/>
          </p:nvSpPr>
          <p:spPr>
            <a:xfrm>
              <a:off x="4147004" y="39977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7" name="pt4636"/>
            <p:cNvSpPr/>
            <p:nvPr/>
          </p:nvSpPr>
          <p:spPr>
            <a:xfrm>
              <a:off x="3860633" y="39978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8" name="pt4637"/>
            <p:cNvSpPr/>
            <p:nvPr/>
          </p:nvSpPr>
          <p:spPr>
            <a:xfrm>
              <a:off x="3896033" y="39979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9" name="pt4638"/>
            <p:cNvSpPr/>
            <p:nvPr/>
          </p:nvSpPr>
          <p:spPr>
            <a:xfrm>
              <a:off x="4091014" y="39980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0" name="pt4639"/>
            <p:cNvSpPr/>
            <p:nvPr/>
          </p:nvSpPr>
          <p:spPr>
            <a:xfrm>
              <a:off x="4763466" y="3998019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1" name="pt4640"/>
            <p:cNvSpPr/>
            <p:nvPr/>
          </p:nvSpPr>
          <p:spPr>
            <a:xfrm>
              <a:off x="3868341" y="39980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2" name="pt4641"/>
            <p:cNvSpPr/>
            <p:nvPr/>
          </p:nvSpPr>
          <p:spPr>
            <a:xfrm>
              <a:off x="4381368" y="39980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3" name="pt4642"/>
            <p:cNvSpPr/>
            <p:nvPr/>
          </p:nvSpPr>
          <p:spPr>
            <a:xfrm>
              <a:off x="4496819" y="3998085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4" name="pt4643"/>
            <p:cNvSpPr/>
            <p:nvPr/>
          </p:nvSpPr>
          <p:spPr>
            <a:xfrm>
              <a:off x="3912723" y="39981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5" name="pt4644"/>
            <p:cNvSpPr/>
            <p:nvPr/>
          </p:nvSpPr>
          <p:spPr>
            <a:xfrm>
              <a:off x="4145499" y="39982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6" name="pt4645"/>
            <p:cNvSpPr/>
            <p:nvPr/>
          </p:nvSpPr>
          <p:spPr>
            <a:xfrm>
              <a:off x="4330059" y="39982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7" name="pt4646"/>
            <p:cNvSpPr/>
            <p:nvPr/>
          </p:nvSpPr>
          <p:spPr>
            <a:xfrm>
              <a:off x="3997519" y="39984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8" name="pt4647"/>
            <p:cNvSpPr/>
            <p:nvPr/>
          </p:nvSpPr>
          <p:spPr>
            <a:xfrm>
              <a:off x="3857458" y="39984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9" name="pt4648"/>
            <p:cNvSpPr/>
            <p:nvPr/>
          </p:nvSpPr>
          <p:spPr>
            <a:xfrm>
              <a:off x="3916143" y="39985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0" name="pt4649"/>
            <p:cNvSpPr/>
            <p:nvPr/>
          </p:nvSpPr>
          <p:spPr>
            <a:xfrm>
              <a:off x="3937379" y="39985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1" name="pt4650"/>
            <p:cNvSpPr/>
            <p:nvPr/>
          </p:nvSpPr>
          <p:spPr>
            <a:xfrm>
              <a:off x="4099857" y="39985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2" name="pt4651"/>
            <p:cNvSpPr/>
            <p:nvPr/>
          </p:nvSpPr>
          <p:spPr>
            <a:xfrm>
              <a:off x="3935312" y="39985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3" name="pt4652"/>
            <p:cNvSpPr/>
            <p:nvPr/>
          </p:nvSpPr>
          <p:spPr>
            <a:xfrm>
              <a:off x="3965792" y="39986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4" name="pt4653"/>
            <p:cNvSpPr/>
            <p:nvPr/>
          </p:nvSpPr>
          <p:spPr>
            <a:xfrm>
              <a:off x="3984934" y="39986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5" name="pt4654"/>
            <p:cNvSpPr/>
            <p:nvPr/>
          </p:nvSpPr>
          <p:spPr>
            <a:xfrm>
              <a:off x="4015289" y="39987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6" name="pt4655"/>
            <p:cNvSpPr/>
            <p:nvPr/>
          </p:nvSpPr>
          <p:spPr>
            <a:xfrm>
              <a:off x="3995040" y="39988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7" name="pt4656"/>
            <p:cNvSpPr/>
            <p:nvPr/>
          </p:nvSpPr>
          <p:spPr>
            <a:xfrm>
              <a:off x="3921164" y="39989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8" name="pt4657"/>
            <p:cNvSpPr/>
            <p:nvPr/>
          </p:nvSpPr>
          <p:spPr>
            <a:xfrm>
              <a:off x="3855236" y="39989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9" name="pt4658"/>
            <p:cNvSpPr/>
            <p:nvPr/>
          </p:nvSpPr>
          <p:spPr>
            <a:xfrm>
              <a:off x="4188171" y="39989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0" name="pt4659"/>
            <p:cNvSpPr/>
            <p:nvPr/>
          </p:nvSpPr>
          <p:spPr>
            <a:xfrm>
              <a:off x="3900907" y="39989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1" name="pt4660"/>
            <p:cNvSpPr/>
            <p:nvPr/>
          </p:nvSpPr>
          <p:spPr>
            <a:xfrm>
              <a:off x="3921720" y="39990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2" name="pt4661"/>
            <p:cNvSpPr/>
            <p:nvPr/>
          </p:nvSpPr>
          <p:spPr>
            <a:xfrm>
              <a:off x="4085969" y="39990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3" name="pt4662"/>
            <p:cNvSpPr/>
            <p:nvPr/>
          </p:nvSpPr>
          <p:spPr>
            <a:xfrm>
              <a:off x="3955316" y="39990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4" name="pt4663"/>
            <p:cNvSpPr/>
            <p:nvPr/>
          </p:nvSpPr>
          <p:spPr>
            <a:xfrm>
              <a:off x="4011017" y="39991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5" name="pt4664"/>
            <p:cNvSpPr/>
            <p:nvPr/>
          </p:nvSpPr>
          <p:spPr>
            <a:xfrm>
              <a:off x="3887735" y="39991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6" name="pt4665"/>
            <p:cNvSpPr/>
            <p:nvPr/>
          </p:nvSpPr>
          <p:spPr>
            <a:xfrm>
              <a:off x="3867047" y="39992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7" name="pt4666"/>
            <p:cNvSpPr/>
            <p:nvPr/>
          </p:nvSpPr>
          <p:spPr>
            <a:xfrm>
              <a:off x="3850044" y="39993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8" name="pt4667"/>
            <p:cNvSpPr/>
            <p:nvPr/>
          </p:nvSpPr>
          <p:spPr>
            <a:xfrm>
              <a:off x="4164333" y="39993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9" name="pt4668"/>
            <p:cNvSpPr/>
            <p:nvPr/>
          </p:nvSpPr>
          <p:spPr>
            <a:xfrm>
              <a:off x="3870178" y="39994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0" name="pt4669"/>
            <p:cNvSpPr/>
            <p:nvPr/>
          </p:nvSpPr>
          <p:spPr>
            <a:xfrm>
              <a:off x="3977208" y="39994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1" name="pt4670"/>
            <p:cNvSpPr/>
            <p:nvPr/>
          </p:nvSpPr>
          <p:spPr>
            <a:xfrm>
              <a:off x="3872427" y="39995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2" name="pt4671"/>
            <p:cNvSpPr/>
            <p:nvPr/>
          </p:nvSpPr>
          <p:spPr>
            <a:xfrm>
              <a:off x="3923067" y="39997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3" name="pt4672"/>
            <p:cNvSpPr/>
            <p:nvPr/>
          </p:nvSpPr>
          <p:spPr>
            <a:xfrm>
              <a:off x="4028364" y="39998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4" name="pt4673"/>
            <p:cNvSpPr/>
            <p:nvPr/>
          </p:nvSpPr>
          <p:spPr>
            <a:xfrm>
              <a:off x="4149794" y="39999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5" name="pt4674"/>
            <p:cNvSpPr/>
            <p:nvPr/>
          </p:nvSpPr>
          <p:spPr>
            <a:xfrm>
              <a:off x="3860138" y="40001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6" name="pt4675"/>
            <p:cNvSpPr/>
            <p:nvPr/>
          </p:nvSpPr>
          <p:spPr>
            <a:xfrm>
              <a:off x="3862394" y="40001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7" name="pt4676"/>
            <p:cNvSpPr/>
            <p:nvPr/>
          </p:nvSpPr>
          <p:spPr>
            <a:xfrm>
              <a:off x="3940010" y="40001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8" name="pt4677"/>
            <p:cNvSpPr/>
            <p:nvPr/>
          </p:nvSpPr>
          <p:spPr>
            <a:xfrm>
              <a:off x="4082736" y="40002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9" name="pt4678"/>
            <p:cNvSpPr/>
            <p:nvPr/>
          </p:nvSpPr>
          <p:spPr>
            <a:xfrm>
              <a:off x="3913033" y="40004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0" name="pt4679"/>
            <p:cNvSpPr/>
            <p:nvPr/>
          </p:nvSpPr>
          <p:spPr>
            <a:xfrm>
              <a:off x="3946326" y="40004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1" name="pt4680"/>
            <p:cNvSpPr/>
            <p:nvPr/>
          </p:nvSpPr>
          <p:spPr>
            <a:xfrm>
              <a:off x="3971615" y="40006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2" name="pt4681"/>
            <p:cNvSpPr/>
            <p:nvPr/>
          </p:nvSpPr>
          <p:spPr>
            <a:xfrm>
              <a:off x="3892386" y="40007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3" name="pt4682"/>
            <p:cNvSpPr/>
            <p:nvPr/>
          </p:nvSpPr>
          <p:spPr>
            <a:xfrm>
              <a:off x="4085339" y="40007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4" name="pt4683"/>
            <p:cNvSpPr/>
            <p:nvPr/>
          </p:nvSpPr>
          <p:spPr>
            <a:xfrm>
              <a:off x="4056279" y="40007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5" name="pt4684"/>
            <p:cNvSpPr/>
            <p:nvPr/>
          </p:nvSpPr>
          <p:spPr>
            <a:xfrm>
              <a:off x="3890233" y="40007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6" name="pt4685"/>
            <p:cNvSpPr/>
            <p:nvPr/>
          </p:nvSpPr>
          <p:spPr>
            <a:xfrm>
              <a:off x="4073839" y="40008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7" name="pt4686"/>
            <p:cNvSpPr/>
            <p:nvPr/>
          </p:nvSpPr>
          <p:spPr>
            <a:xfrm>
              <a:off x="3864837" y="40009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8" name="pt4687"/>
            <p:cNvSpPr/>
            <p:nvPr/>
          </p:nvSpPr>
          <p:spPr>
            <a:xfrm>
              <a:off x="3918709" y="40009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9" name="pt4688"/>
            <p:cNvSpPr/>
            <p:nvPr/>
          </p:nvSpPr>
          <p:spPr>
            <a:xfrm>
              <a:off x="3936322" y="40009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0" name="pt4689"/>
            <p:cNvSpPr/>
            <p:nvPr/>
          </p:nvSpPr>
          <p:spPr>
            <a:xfrm>
              <a:off x="4195374" y="40010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1" name="pt4690"/>
            <p:cNvSpPr/>
            <p:nvPr/>
          </p:nvSpPr>
          <p:spPr>
            <a:xfrm>
              <a:off x="3934908" y="40013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2" name="pt4691"/>
            <p:cNvSpPr/>
            <p:nvPr/>
          </p:nvSpPr>
          <p:spPr>
            <a:xfrm>
              <a:off x="3960598" y="40014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3" name="pt4692"/>
            <p:cNvSpPr/>
            <p:nvPr/>
          </p:nvSpPr>
          <p:spPr>
            <a:xfrm>
              <a:off x="3930660" y="40015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4" name="pt4693"/>
            <p:cNvSpPr/>
            <p:nvPr/>
          </p:nvSpPr>
          <p:spPr>
            <a:xfrm>
              <a:off x="3929426" y="40015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5" name="pt4694"/>
            <p:cNvSpPr/>
            <p:nvPr/>
          </p:nvSpPr>
          <p:spPr>
            <a:xfrm>
              <a:off x="4133791" y="40016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6" name="pt4695"/>
            <p:cNvSpPr/>
            <p:nvPr/>
          </p:nvSpPr>
          <p:spPr>
            <a:xfrm>
              <a:off x="3938183" y="40016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7" name="pt4696"/>
            <p:cNvSpPr/>
            <p:nvPr/>
          </p:nvSpPr>
          <p:spPr>
            <a:xfrm>
              <a:off x="3915752" y="40018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8" name="pt4697"/>
            <p:cNvSpPr/>
            <p:nvPr/>
          </p:nvSpPr>
          <p:spPr>
            <a:xfrm>
              <a:off x="3972066" y="40018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9" name="pt4698"/>
            <p:cNvSpPr/>
            <p:nvPr/>
          </p:nvSpPr>
          <p:spPr>
            <a:xfrm>
              <a:off x="3876129" y="40018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0" name="pt4699"/>
            <p:cNvSpPr/>
            <p:nvPr/>
          </p:nvSpPr>
          <p:spPr>
            <a:xfrm>
              <a:off x="3900769" y="40019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1" name="pt4700"/>
            <p:cNvSpPr/>
            <p:nvPr/>
          </p:nvSpPr>
          <p:spPr>
            <a:xfrm>
              <a:off x="4161154" y="40020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2" name="pt4701"/>
            <p:cNvSpPr/>
            <p:nvPr/>
          </p:nvSpPr>
          <p:spPr>
            <a:xfrm>
              <a:off x="3855495" y="40021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3" name="pt4702"/>
            <p:cNvSpPr/>
            <p:nvPr/>
          </p:nvSpPr>
          <p:spPr>
            <a:xfrm>
              <a:off x="3982579" y="40021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4" name="pt4703"/>
            <p:cNvSpPr/>
            <p:nvPr/>
          </p:nvSpPr>
          <p:spPr>
            <a:xfrm>
              <a:off x="3974859" y="40025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5" name="pt4704"/>
            <p:cNvSpPr/>
            <p:nvPr/>
          </p:nvSpPr>
          <p:spPr>
            <a:xfrm>
              <a:off x="3991452" y="40025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6" name="pt4705"/>
            <p:cNvSpPr/>
            <p:nvPr/>
          </p:nvSpPr>
          <p:spPr>
            <a:xfrm>
              <a:off x="4045162" y="40025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7" name="pt4706"/>
            <p:cNvSpPr/>
            <p:nvPr/>
          </p:nvSpPr>
          <p:spPr>
            <a:xfrm>
              <a:off x="3876549" y="40025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8" name="pt4707"/>
            <p:cNvSpPr/>
            <p:nvPr/>
          </p:nvSpPr>
          <p:spPr>
            <a:xfrm>
              <a:off x="4187129" y="40026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9" name="pt4708"/>
            <p:cNvSpPr/>
            <p:nvPr/>
          </p:nvSpPr>
          <p:spPr>
            <a:xfrm>
              <a:off x="3865492" y="40026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0" name="pt4709"/>
            <p:cNvSpPr/>
            <p:nvPr/>
          </p:nvSpPr>
          <p:spPr>
            <a:xfrm>
              <a:off x="3950990" y="40026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1" name="pt4710"/>
            <p:cNvSpPr/>
            <p:nvPr/>
          </p:nvSpPr>
          <p:spPr>
            <a:xfrm>
              <a:off x="4125285" y="40026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2" name="pt4711"/>
            <p:cNvSpPr/>
            <p:nvPr/>
          </p:nvSpPr>
          <p:spPr>
            <a:xfrm>
              <a:off x="4304126" y="40027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3" name="pt4712"/>
            <p:cNvSpPr/>
            <p:nvPr/>
          </p:nvSpPr>
          <p:spPr>
            <a:xfrm>
              <a:off x="3874147" y="40027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4" name="pt4713"/>
            <p:cNvSpPr/>
            <p:nvPr/>
          </p:nvSpPr>
          <p:spPr>
            <a:xfrm>
              <a:off x="3933513" y="40027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5" name="pt4714"/>
            <p:cNvSpPr/>
            <p:nvPr/>
          </p:nvSpPr>
          <p:spPr>
            <a:xfrm>
              <a:off x="3910764" y="40028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6" name="pt4715"/>
            <p:cNvSpPr/>
            <p:nvPr/>
          </p:nvSpPr>
          <p:spPr>
            <a:xfrm>
              <a:off x="4041790" y="40029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7" name="pt4716"/>
            <p:cNvSpPr/>
            <p:nvPr/>
          </p:nvSpPr>
          <p:spPr>
            <a:xfrm>
              <a:off x="4059565" y="40029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8" name="pt4717"/>
            <p:cNvSpPr/>
            <p:nvPr/>
          </p:nvSpPr>
          <p:spPr>
            <a:xfrm>
              <a:off x="4006422" y="40030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9" name="pt4718"/>
            <p:cNvSpPr/>
            <p:nvPr/>
          </p:nvSpPr>
          <p:spPr>
            <a:xfrm>
              <a:off x="3945417" y="40030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0" name="pt4719"/>
            <p:cNvSpPr/>
            <p:nvPr/>
          </p:nvSpPr>
          <p:spPr>
            <a:xfrm>
              <a:off x="3959452" y="40031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1" name="pt4720"/>
            <p:cNvSpPr/>
            <p:nvPr/>
          </p:nvSpPr>
          <p:spPr>
            <a:xfrm>
              <a:off x="3910107" y="40031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2" name="pt4721"/>
            <p:cNvSpPr/>
            <p:nvPr/>
          </p:nvSpPr>
          <p:spPr>
            <a:xfrm>
              <a:off x="3933308" y="40031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3" name="pt4722"/>
            <p:cNvSpPr/>
            <p:nvPr/>
          </p:nvSpPr>
          <p:spPr>
            <a:xfrm>
              <a:off x="3855441" y="40031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4" name="pt4723"/>
            <p:cNvSpPr/>
            <p:nvPr/>
          </p:nvSpPr>
          <p:spPr>
            <a:xfrm>
              <a:off x="3928463" y="40031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5" name="pt4724"/>
            <p:cNvSpPr/>
            <p:nvPr/>
          </p:nvSpPr>
          <p:spPr>
            <a:xfrm>
              <a:off x="4000015" y="40032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6" name="pt4725"/>
            <p:cNvSpPr/>
            <p:nvPr/>
          </p:nvSpPr>
          <p:spPr>
            <a:xfrm>
              <a:off x="4006411" y="40032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7" name="pt4726"/>
            <p:cNvSpPr/>
            <p:nvPr/>
          </p:nvSpPr>
          <p:spPr>
            <a:xfrm>
              <a:off x="3878923" y="40032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8" name="pt4727"/>
            <p:cNvSpPr/>
            <p:nvPr/>
          </p:nvSpPr>
          <p:spPr>
            <a:xfrm>
              <a:off x="3871928" y="40033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9" name="pt4728"/>
            <p:cNvSpPr/>
            <p:nvPr/>
          </p:nvSpPr>
          <p:spPr>
            <a:xfrm>
              <a:off x="4002165" y="40034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0" name="pt4729"/>
            <p:cNvSpPr/>
            <p:nvPr/>
          </p:nvSpPr>
          <p:spPr>
            <a:xfrm>
              <a:off x="3948365" y="40034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1" name="pt4730"/>
            <p:cNvSpPr/>
            <p:nvPr/>
          </p:nvSpPr>
          <p:spPr>
            <a:xfrm>
              <a:off x="3925439" y="40034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2" name="pt4731"/>
            <p:cNvSpPr/>
            <p:nvPr/>
          </p:nvSpPr>
          <p:spPr>
            <a:xfrm>
              <a:off x="3977401" y="40034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3" name="pt4732"/>
            <p:cNvSpPr/>
            <p:nvPr/>
          </p:nvSpPr>
          <p:spPr>
            <a:xfrm>
              <a:off x="4014513" y="40035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4" name="pt4733"/>
            <p:cNvSpPr/>
            <p:nvPr/>
          </p:nvSpPr>
          <p:spPr>
            <a:xfrm>
              <a:off x="3929642" y="40035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5" name="pt4734"/>
            <p:cNvSpPr/>
            <p:nvPr/>
          </p:nvSpPr>
          <p:spPr>
            <a:xfrm>
              <a:off x="3967641" y="40035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6" name="pt4735"/>
            <p:cNvSpPr/>
            <p:nvPr/>
          </p:nvSpPr>
          <p:spPr>
            <a:xfrm>
              <a:off x="3992845" y="40035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7" name="pt4736"/>
            <p:cNvSpPr/>
            <p:nvPr/>
          </p:nvSpPr>
          <p:spPr>
            <a:xfrm>
              <a:off x="3896212" y="40036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8" name="pt4737"/>
            <p:cNvSpPr/>
            <p:nvPr/>
          </p:nvSpPr>
          <p:spPr>
            <a:xfrm>
              <a:off x="4070046" y="40036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9" name="pt4738"/>
            <p:cNvSpPr/>
            <p:nvPr/>
          </p:nvSpPr>
          <p:spPr>
            <a:xfrm>
              <a:off x="3883239" y="40036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0" name="pt4739"/>
            <p:cNvSpPr/>
            <p:nvPr/>
          </p:nvSpPr>
          <p:spPr>
            <a:xfrm>
              <a:off x="3907086" y="40037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1" name="pt4740"/>
            <p:cNvSpPr/>
            <p:nvPr/>
          </p:nvSpPr>
          <p:spPr>
            <a:xfrm>
              <a:off x="3899128" y="40037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2" name="pt4741"/>
            <p:cNvSpPr/>
            <p:nvPr/>
          </p:nvSpPr>
          <p:spPr>
            <a:xfrm>
              <a:off x="3857306" y="40037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3" name="pt4742"/>
            <p:cNvSpPr/>
            <p:nvPr/>
          </p:nvSpPr>
          <p:spPr>
            <a:xfrm>
              <a:off x="4014562" y="40038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4" name="pt4743"/>
            <p:cNvSpPr/>
            <p:nvPr/>
          </p:nvSpPr>
          <p:spPr>
            <a:xfrm>
              <a:off x="4033025" y="40038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5" name="pt4744"/>
            <p:cNvSpPr/>
            <p:nvPr/>
          </p:nvSpPr>
          <p:spPr>
            <a:xfrm>
              <a:off x="3921262" y="40038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6" name="pt4745"/>
            <p:cNvSpPr/>
            <p:nvPr/>
          </p:nvSpPr>
          <p:spPr>
            <a:xfrm>
              <a:off x="3911471" y="40040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7" name="pt4746"/>
            <p:cNvSpPr/>
            <p:nvPr/>
          </p:nvSpPr>
          <p:spPr>
            <a:xfrm>
              <a:off x="3896528" y="40040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8" name="pt4747"/>
            <p:cNvSpPr/>
            <p:nvPr/>
          </p:nvSpPr>
          <p:spPr>
            <a:xfrm>
              <a:off x="3984549" y="40040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9" name="pt4748"/>
            <p:cNvSpPr/>
            <p:nvPr/>
          </p:nvSpPr>
          <p:spPr>
            <a:xfrm>
              <a:off x="3906581" y="40040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0" name="pt4749"/>
            <p:cNvSpPr/>
            <p:nvPr/>
          </p:nvSpPr>
          <p:spPr>
            <a:xfrm>
              <a:off x="4293693" y="40041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1" name="pt4750"/>
            <p:cNvSpPr/>
            <p:nvPr/>
          </p:nvSpPr>
          <p:spPr>
            <a:xfrm>
              <a:off x="4132121" y="40043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2" name="pt4751"/>
            <p:cNvSpPr/>
            <p:nvPr/>
          </p:nvSpPr>
          <p:spPr>
            <a:xfrm>
              <a:off x="4162619" y="40044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3" name="pt4752"/>
            <p:cNvSpPr/>
            <p:nvPr/>
          </p:nvSpPr>
          <p:spPr>
            <a:xfrm>
              <a:off x="3878131" y="40045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4" name="pt4753"/>
            <p:cNvSpPr/>
            <p:nvPr/>
          </p:nvSpPr>
          <p:spPr>
            <a:xfrm>
              <a:off x="4478196" y="4004614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5" name="pt4754"/>
            <p:cNvSpPr/>
            <p:nvPr/>
          </p:nvSpPr>
          <p:spPr>
            <a:xfrm>
              <a:off x="4081779" y="40046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6" name="pt4755"/>
            <p:cNvSpPr/>
            <p:nvPr/>
          </p:nvSpPr>
          <p:spPr>
            <a:xfrm>
              <a:off x="3924970" y="40046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7" name="pt4756"/>
            <p:cNvSpPr/>
            <p:nvPr/>
          </p:nvSpPr>
          <p:spPr>
            <a:xfrm>
              <a:off x="3890505" y="40048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8" name="pt4757"/>
            <p:cNvSpPr/>
            <p:nvPr/>
          </p:nvSpPr>
          <p:spPr>
            <a:xfrm>
              <a:off x="3857422" y="40048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9" name="pt4758"/>
            <p:cNvSpPr/>
            <p:nvPr/>
          </p:nvSpPr>
          <p:spPr>
            <a:xfrm>
              <a:off x="3884384" y="40048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0" name="pt4759"/>
            <p:cNvSpPr/>
            <p:nvPr/>
          </p:nvSpPr>
          <p:spPr>
            <a:xfrm>
              <a:off x="3927637" y="40048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1" name="pt4760"/>
            <p:cNvSpPr/>
            <p:nvPr/>
          </p:nvSpPr>
          <p:spPr>
            <a:xfrm>
              <a:off x="3989566" y="40050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2" name="pt4761"/>
            <p:cNvSpPr/>
            <p:nvPr/>
          </p:nvSpPr>
          <p:spPr>
            <a:xfrm>
              <a:off x="3884225" y="40050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3" name="pt4762"/>
            <p:cNvSpPr/>
            <p:nvPr/>
          </p:nvSpPr>
          <p:spPr>
            <a:xfrm>
              <a:off x="4005211" y="40050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4" name="pt4763"/>
            <p:cNvSpPr/>
            <p:nvPr/>
          </p:nvSpPr>
          <p:spPr>
            <a:xfrm>
              <a:off x="3930704" y="40051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5" name="pt4764"/>
            <p:cNvSpPr/>
            <p:nvPr/>
          </p:nvSpPr>
          <p:spPr>
            <a:xfrm>
              <a:off x="3968450" y="40052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6" name="pt4765"/>
            <p:cNvSpPr/>
            <p:nvPr/>
          </p:nvSpPr>
          <p:spPr>
            <a:xfrm>
              <a:off x="3929257" y="40052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7" name="pt4766"/>
            <p:cNvSpPr/>
            <p:nvPr/>
          </p:nvSpPr>
          <p:spPr>
            <a:xfrm>
              <a:off x="3858454" y="40053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8" name="pt4767"/>
            <p:cNvSpPr/>
            <p:nvPr/>
          </p:nvSpPr>
          <p:spPr>
            <a:xfrm>
              <a:off x="4017932" y="40053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9" name="pt4768"/>
            <p:cNvSpPr/>
            <p:nvPr/>
          </p:nvSpPr>
          <p:spPr>
            <a:xfrm>
              <a:off x="3903304" y="40053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0" name="pt4769"/>
            <p:cNvSpPr/>
            <p:nvPr/>
          </p:nvSpPr>
          <p:spPr>
            <a:xfrm>
              <a:off x="4014414" y="40053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1" name="pt4770"/>
            <p:cNvSpPr/>
            <p:nvPr/>
          </p:nvSpPr>
          <p:spPr>
            <a:xfrm>
              <a:off x="3956375" y="40054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2" name="pt4771"/>
            <p:cNvSpPr/>
            <p:nvPr/>
          </p:nvSpPr>
          <p:spPr>
            <a:xfrm>
              <a:off x="3878982" y="40054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3" name="pt4772"/>
            <p:cNvSpPr/>
            <p:nvPr/>
          </p:nvSpPr>
          <p:spPr>
            <a:xfrm>
              <a:off x="3869764" y="40055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4" name="pt4773"/>
            <p:cNvSpPr/>
            <p:nvPr/>
          </p:nvSpPr>
          <p:spPr>
            <a:xfrm>
              <a:off x="4020312" y="40056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5" name="pt4774"/>
            <p:cNvSpPr/>
            <p:nvPr/>
          </p:nvSpPr>
          <p:spPr>
            <a:xfrm>
              <a:off x="3944686" y="40058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6" name="pt4775"/>
            <p:cNvSpPr/>
            <p:nvPr/>
          </p:nvSpPr>
          <p:spPr>
            <a:xfrm>
              <a:off x="4028164" y="40058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7" name="pt4776"/>
            <p:cNvSpPr/>
            <p:nvPr/>
          </p:nvSpPr>
          <p:spPr>
            <a:xfrm>
              <a:off x="3864526" y="40059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8" name="pt4777"/>
            <p:cNvSpPr/>
            <p:nvPr/>
          </p:nvSpPr>
          <p:spPr>
            <a:xfrm>
              <a:off x="3869969" y="40059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9" name="pt4778"/>
            <p:cNvSpPr/>
            <p:nvPr/>
          </p:nvSpPr>
          <p:spPr>
            <a:xfrm>
              <a:off x="3933111" y="40059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0" name="pt4779"/>
            <p:cNvSpPr/>
            <p:nvPr/>
          </p:nvSpPr>
          <p:spPr>
            <a:xfrm>
              <a:off x="3948879" y="40061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1" name="pt4780"/>
            <p:cNvSpPr/>
            <p:nvPr/>
          </p:nvSpPr>
          <p:spPr>
            <a:xfrm>
              <a:off x="4030638" y="40061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2" name="pt4781"/>
            <p:cNvSpPr/>
            <p:nvPr/>
          </p:nvSpPr>
          <p:spPr>
            <a:xfrm>
              <a:off x="3912490" y="40061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3" name="pt4782"/>
            <p:cNvSpPr/>
            <p:nvPr/>
          </p:nvSpPr>
          <p:spPr>
            <a:xfrm>
              <a:off x="3932810" y="40062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4" name="pt4783"/>
            <p:cNvSpPr/>
            <p:nvPr/>
          </p:nvSpPr>
          <p:spPr>
            <a:xfrm>
              <a:off x="4208180" y="40062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5" name="pt4784"/>
            <p:cNvSpPr/>
            <p:nvPr/>
          </p:nvSpPr>
          <p:spPr>
            <a:xfrm>
              <a:off x="3959791" y="40062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6" name="pt4785"/>
            <p:cNvSpPr/>
            <p:nvPr/>
          </p:nvSpPr>
          <p:spPr>
            <a:xfrm>
              <a:off x="3952681" y="40063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7" name="pt4786"/>
            <p:cNvSpPr/>
            <p:nvPr/>
          </p:nvSpPr>
          <p:spPr>
            <a:xfrm>
              <a:off x="3893584" y="40063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8" name="pt4787"/>
            <p:cNvSpPr/>
            <p:nvPr/>
          </p:nvSpPr>
          <p:spPr>
            <a:xfrm>
              <a:off x="3883204" y="40064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9" name="pt4788"/>
            <p:cNvSpPr/>
            <p:nvPr/>
          </p:nvSpPr>
          <p:spPr>
            <a:xfrm>
              <a:off x="4341226" y="40064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0" name="pt4789"/>
            <p:cNvSpPr/>
            <p:nvPr/>
          </p:nvSpPr>
          <p:spPr>
            <a:xfrm>
              <a:off x="3936567" y="40065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1" name="pt4790"/>
            <p:cNvSpPr/>
            <p:nvPr/>
          </p:nvSpPr>
          <p:spPr>
            <a:xfrm>
              <a:off x="3977967" y="40066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2" name="pt4791"/>
            <p:cNvSpPr/>
            <p:nvPr/>
          </p:nvSpPr>
          <p:spPr>
            <a:xfrm>
              <a:off x="3877312" y="40066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3" name="pt4792"/>
            <p:cNvSpPr/>
            <p:nvPr/>
          </p:nvSpPr>
          <p:spPr>
            <a:xfrm>
              <a:off x="3945148" y="40066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4" name="pt4793"/>
            <p:cNvSpPr/>
            <p:nvPr/>
          </p:nvSpPr>
          <p:spPr>
            <a:xfrm>
              <a:off x="3990104" y="40067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5" name="pt4794"/>
            <p:cNvSpPr/>
            <p:nvPr/>
          </p:nvSpPr>
          <p:spPr>
            <a:xfrm>
              <a:off x="3953185" y="40067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6" name="pt4795"/>
            <p:cNvSpPr/>
            <p:nvPr/>
          </p:nvSpPr>
          <p:spPr>
            <a:xfrm>
              <a:off x="3854565" y="40067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7" name="pt4796"/>
            <p:cNvSpPr/>
            <p:nvPr/>
          </p:nvSpPr>
          <p:spPr>
            <a:xfrm>
              <a:off x="4127538" y="40068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8" name="pt4797"/>
            <p:cNvSpPr/>
            <p:nvPr/>
          </p:nvSpPr>
          <p:spPr>
            <a:xfrm>
              <a:off x="3860250" y="40068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9" name="pt4798"/>
            <p:cNvSpPr/>
            <p:nvPr/>
          </p:nvSpPr>
          <p:spPr>
            <a:xfrm>
              <a:off x="4069527" y="40069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0" name="pt4799"/>
            <p:cNvSpPr/>
            <p:nvPr/>
          </p:nvSpPr>
          <p:spPr>
            <a:xfrm>
              <a:off x="3975129" y="40071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1" name="pt4800"/>
            <p:cNvSpPr/>
            <p:nvPr/>
          </p:nvSpPr>
          <p:spPr>
            <a:xfrm>
              <a:off x="3931295" y="40071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2" name="pt4801"/>
            <p:cNvSpPr/>
            <p:nvPr/>
          </p:nvSpPr>
          <p:spPr>
            <a:xfrm>
              <a:off x="3868309" y="40071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3" name="pt4802"/>
            <p:cNvSpPr/>
            <p:nvPr/>
          </p:nvSpPr>
          <p:spPr>
            <a:xfrm>
              <a:off x="4132097" y="40072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4" name="pt4803"/>
            <p:cNvSpPr/>
            <p:nvPr/>
          </p:nvSpPr>
          <p:spPr>
            <a:xfrm>
              <a:off x="3926390" y="40072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5" name="pt4804"/>
            <p:cNvSpPr/>
            <p:nvPr/>
          </p:nvSpPr>
          <p:spPr>
            <a:xfrm>
              <a:off x="3880461" y="40073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6" name="pt4805"/>
            <p:cNvSpPr/>
            <p:nvPr/>
          </p:nvSpPr>
          <p:spPr>
            <a:xfrm>
              <a:off x="3914329" y="40073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7" name="pt4806"/>
            <p:cNvSpPr/>
            <p:nvPr/>
          </p:nvSpPr>
          <p:spPr>
            <a:xfrm>
              <a:off x="3856803" y="40074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8" name="pt4807"/>
            <p:cNvSpPr/>
            <p:nvPr/>
          </p:nvSpPr>
          <p:spPr>
            <a:xfrm>
              <a:off x="3947712" y="40074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9" name="pt4808"/>
            <p:cNvSpPr/>
            <p:nvPr/>
          </p:nvSpPr>
          <p:spPr>
            <a:xfrm>
              <a:off x="4230867" y="40074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0" name="pt4809"/>
            <p:cNvSpPr/>
            <p:nvPr/>
          </p:nvSpPr>
          <p:spPr>
            <a:xfrm>
              <a:off x="3980420" y="40075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1" name="pt4810"/>
            <p:cNvSpPr/>
            <p:nvPr/>
          </p:nvSpPr>
          <p:spPr>
            <a:xfrm>
              <a:off x="3935731" y="40075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2" name="pt4811"/>
            <p:cNvSpPr/>
            <p:nvPr/>
          </p:nvSpPr>
          <p:spPr>
            <a:xfrm>
              <a:off x="4161531" y="40075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3" name="pt4812"/>
            <p:cNvSpPr/>
            <p:nvPr/>
          </p:nvSpPr>
          <p:spPr>
            <a:xfrm>
              <a:off x="3861410" y="40077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4" name="pt4813"/>
            <p:cNvSpPr/>
            <p:nvPr/>
          </p:nvSpPr>
          <p:spPr>
            <a:xfrm>
              <a:off x="3884724" y="40077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5" name="pt4814"/>
            <p:cNvSpPr/>
            <p:nvPr/>
          </p:nvSpPr>
          <p:spPr>
            <a:xfrm>
              <a:off x="3862848" y="40078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6" name="pt4815"/>
            <p:cNvSpPr/>
            <p:nvPr/>
          </p:nvSpPr>
          <p:spPr>
            <a:xfrm>
              <a:off x="3909002" y="40079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7" name="pt4816"/>
            <p:cNvSpPr/>
            <p:nvPr/>
          </p:nvSpPr>
          <p:spPr>
            <a:xfrm>
              <a:off x="4267492" y="40081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8" name="pt4817"/>
            <p:cNvSpPr/>
            <p:nvPr/>
          </p:nvSpPr>
          <p:spPr>
            <a:xfrm>
              <a:off x="4079495" y="40081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9" name="pt4818"/>
            <p:cNvSpPr/>
            <p:nvPr/>
          </p:nvSpPr>
          <p:spPr>
            <a:xfrm>
              <a:off x="6003116" y="4008156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0" name="pt4819"/>
            <p:cNvSpPr/>
            <p:nvPr/>
          </p:nvSpPr>
          <p:spPr>
            <a:xfrm>
              <a:off x="3893773" y="40082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1" name="pt4820"/>
            <p:cNvSpPr/>
            <p:nvPr/>
          </p:nvSpPr>
          <p:spPr>
            <a:xfrm>
              <a:off x="3860627" y="40083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2" name="pt4821"/>
            <p:cNvSpPr/>
            <p:nvPr/>
          </p:nvSpPr>
          <p:spPr>
            <a:xfrm>
              <a:off x="3896511" y="40084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3" name="pt4822"/>
            <p:cNvSpPr/>
            <p:nvPr/>
          </p:nvSpPr>
          <p:spPr>
            <a:xfrm>
              <a:off x="3998142" y="40084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4" name="pt4823"/>
            <p:cNvSpPr/>
            <p:nvPr/>
          </p:nvSpPr>
          <p:spPr>
            <a:xfrm>
              <a:off x="3932119" y="40084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5" name="pt4824"/>
            <p:cNvSpPr/>
            <p:nvPr/>
          </p:nvSpPr>
          <p:spPr>
            <a:xfrm>
              <a:off x="3943126" y="40085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6" name="pt4825"/>
            <p:cNvSpPr/>
            <p:nvPr/>
          </p:nvSpPr>
          <p:spPr>
            <a:xfrm>
              <a:off x="3940262" y="40085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7" name="pt4826"/>
            <p:cNvSpPr/>
            <p:nvPr/>
          </p:nvSpPr>
          <p:spPr>
            <a:xfrm>
              <a:off x="3936563" y="40086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8" name="pt4827"/>
            <p:cNvSpPr/>
            <p:nvPr/>
          </p:nvSpPr>
          <p:spPr>
            <a:xfrm>
              <a:off x="3940904" y="40087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9" name="pt4828"/>
            <p:cNvSpPr/>
            <p:nvPr/>
          </p:nvSpPr>
          <p:spPr>
            <a:xfrm>
              <a:off x="3925430" y="40087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0" name="pt4829"/>
            <p:cNvSpPr/>
            <p:nvPr/>
          </p:nvSpPr>
          <p:spPr>
            <a:xfrm>
              <a:off x="3996438" y="40088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1" name="pt4830"/>
            <p:cNvSpPr/>
            <p:nvPr/>
          </p:nvSpPr>
          <p:spPr>
            <a:xfrm>
              <a:off x="3896364" y="40088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2" name="pt4831"/>
            <p:cNvSpPr/>
            <p:nvPr/>
          </p:nvSpPr>
          <p:spPr>
            <a:xfrm>
              <a:off x="4000863" y="40089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3" name="pt4832"/>
            <p:cNvSpPr/>
            <p:nvPr/>
          </p:nvSpPr>
          <p:spPr>
            <a:xfrm>
              <a:off x="4077792" y="40091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4" name="pt4833"/>
            <p:cNvSpPr/>
            <p:nvPr/>
          </p:nvSpPr>
          <p:spPr>
            <a:xfrm>
              <a:off x="4009975" y="40091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5" name="pt4834"/>
            <p:cNvSpPr/>
            <p:nvPr/>
          </p:nvSpPr>
          <p:spPr>
            <a:xfrm>
              <a:off x="3919474" y="40091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6" name="pt4835"/>
            <p:cNvSpPr/>
            <p:nvPr/>
          </p:nvSpPr>
          <p:spPr>
            <a:xfrm>
              <a:off x="3872850" y="40092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7" name="pt4836"/>
            <p:cNvSpPr/>
            <p:nvPr/>
          </p:nvSpPr>
          <p:spPr>
            <a:xfrm>
              <a:off x="3883028" y="40092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8" name="pt4837"/>
            <p:cNvSpPr/>
            <p:nvPr/>
          </p:nvSpPr>
          <p:spPr>
            <a:xfrm>
              <a:off x="3866366" y="40093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9" name="pt4838"/>
            <p:cNvSpPr/>
            <p:nvPr/>
          </p:nvSpPr>
          <p:spPr>
            <a:xfrm>
              <a:off x="3984711" y="40094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0" name="pt4839"/>
            <p:cNvSpPr/>
            <p:nvPr/>
          </p:nvSpPr>
          <p:spPr>
            <a:xfrm>
              <a:off x="3913175" y="40095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1" name="pt4840"/>
            <p:cNvSpPr/>
            <p:nvPr/>
          </p:nvSpPr>
          <p:spPr>
            <a:xfrm>
              <a:off x="3985198" y="40096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2" name="pt4841"/>
            <p:cNvSpPr/>
            <p:nvPr/>
          </p:nvSpPr>
          <p:spPr>
            <a:xfrm>
              <a:off x="4074688" y="40096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3" name="pt4842"/>
            <p:cNvSpPr/>
            <p:nvPr/>
          </p:nvSpPr>
          <p:spPr>
            <a:xfrm>
              <a:off x="3856166" y="40097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4" name="pt4843"/>
            <p:cNvSpPr/>
            <p:nvPr/>
          </p:nvSpPr>
          <p:spPr>
            <a:xfrm>
              <a:off x="3903466" y="40098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5" name="pt4844"/>
            <p:cNvSpPr/>
            <p:nvPr/>
          </p:nvSpPr>
          <p:spPr>
            <a:xfrm>
              <a:off x="4140849" y="40099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6" name="pt4845"/>
            <p:cNvSpPr/>
            <p:nvPr/>
          </p:nvSpPr>
          <p:spPr>
            <a:xfrm>
              <a:off x="3897247" y="40100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7" name="pt4846"/>
            <p:cNvSpPr/>
            <p:nvPr/>
          </p:nvSpPr>
          <p:spPr>
            <a:xfrm>
              <a:off x="3867023" y="40100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8" name="pt4847"/>
            <p:cNvSpPr/>
            <p:nvPr/>
          </p:nvSpPr>
          <p:spPr>
            <a:xfrm>
              <a:off x="3949395" y="40100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9" name="pt4848"/>
            <p:cNvSpPr/>
            <p:nvPr/>
          </p:nvSpPr>
          <p:spPr>
            <a:xfrm>
              <a:off x="3873391" y="40100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0" name="pt4849"/>
            <p:cNvSpPr/>
            <p:nvPr/>
          </p:nvSpPr>
          <p:spPr>
            <a:xfrm>
              <a:off x="4110738" y="40101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1" name="pt4850"/>
            <p:cNvSpPr/>
            <p:nvPr/>
          </p:nvSpPr>
          <p:spPr>
            <a:xfrm>
              <a:off x="3916209" y="40101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2" name="pt4851"/>
            <p:cNvSpPr/>
            <p:nvPr/>
          </p:nvSpPr>
          <p:spPr>
            <a:xfrm>
              <a:off x="3908190" y="40102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3" name="pt4852"/>
            <p:cNvSpPr/>
            <p:nvPr/>
          </p:nvSpPr>
          <p:spPr>
            <a:xfrm>
              <a:off x="3941751" y="40103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4" name="pt4853"/>
            <p:cNvSpPr/>
            <p:nvPr/>
          </p:nvSpPr>
          <p:spPr>
            <a:xfrm>
              <a:off x="4375001" y="40105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5" name="pt4854"/>
            <p:cNvSpPr/>
            <p:nvPr/>
          </p:nvSpPr>
          <p:spPr>
            <a:xfrm>
              <a:off x="3850350" y="40105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6" name="pt4855"/>
            <p:cNvSpPr/>
            <p:nvPr/>
          </p:nvSpPr>
          <p:spPr>
            <a:xfrm>
              <a:off x="3873740" y="40105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7" name="pt4856"/>
            <p:cNvSpPr/>
            <p:nvPr/>
          </p:nvSpPr>
          <p:spPr>
            <a:xfrm>
              <a:off x="4139167" y="40105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8" name="pt4857"/>
            <p:cNvSpPr/>
            <p:nvPr/>
          </p:nvSpPr>
          <p:spPr>
            <a:xfrm>
              <a:off x="3912636" y="40106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9" name="pt4858"/>
            <p:cNvSpPr/>
            <p:nvPr/>
          </p:nvSpPr>
          <p:spPr>
            <a:xfrm>
              <a:off x="3926193" y="40106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0" name="pt4859"/>
            <p:cNvSpPr/>
            <p:nvPr/>
          </p:nvSpPr>
          <p:spPr>
            <a:xfrm>
              <a:off x="4159915" y="40106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1" name="pt4860"/>
            <p:cNvSpPr/>
            <p:nvPr/>
          </p:nvSpPr>
          <p:spPr>
            <a:xfrm>
              <a:off x="4031003" y="40108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2" name="pt4861"/>
            <p:cNvSpPr/>
            <p:nvPr/>
          </p:nvSpPr>
          <p:spPr>
            <a:xfrm>
              <a:off x="3936421" y="40110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3" name="pt4862"/>
            <p:cNvSpPr/>
            <p:nvPr/>
          </p:nvSpPr>
          <p:spPr>
            <a:xfrm>
              <a:off x="3979122" y="40110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4" name="pt4863"/>
            <p:cNvSpPr/>
            <p:nvPr/>
          </p:nvSpPr>
          <p:spPr>
            <a:xfrm>
              <a:off x="3998034" y="40110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5" name="pt4864"/>
            <p:cNvSpPr/>
            <p:nvPr/>
          </p:nvSpPr>
          <p:spPr>
            <a:xfrm>
              <a:off x="3855250" y="40110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6" name="pt4865"/>
            <p:cNvSpPr/>
            <p:nvPr/>
          </p:nvSpPr>
          <p:spPr>
            <a:xfrm>
              <a:off x="3973126" y="40111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7" name="pt4866"/>
            <p:cNvSpPr/>
            <p:nvPr/>
          </p:nvSpPr>
          <p:spPr>
            <a:xfrm>
              <a:off x="3875191" y="40112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8" name="pt4867"/>
            <p:cNvSpPr/>
            <p:nvPr/>
          </p:nvSpPr>
          <p:spPr>
            <a:xfrm>
              <a:off x="3937804" y="40112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9" name="pt4868"/>
            <p:cNvSpPr/>
            <p:nvPr/>
          </p:nvSpPr>
          <p:spPr>
            <a:xfrm>
              <a:off x="4070919" y="40113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0" name="pt4869"/>
            <p:cNvSpPr/>
            <p:nvPr/>
          </p:nvSpPr>
          <p:spPr>
            <a:xfrm>
              <a:off x="3883506" y="40113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1" name="pt4870"/>
            <p:cNvSpPr/>
            <p:nvPr/>
          </p:nvSpPr>
          <p:spPr>
            <a:xfrm>
              <a:off x="3913427" y="40113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2" name="pt4871"/>
            <p:cNvSpPr/>
            <p:nvPr/>
          </p:nvSpPr>
          <p:spPr>
            <a:xfrm>
              <a:off x="4434378" y="4011422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3" name="pt4872"/>
            <p:cNvSpPr/>
            <p:nvPr/>
          </p:nvSpPr>
          <p:spPr>
            <a:xfrm>
              <a:off x="3899005" y="40114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4" name="pt4873"/>
            <p:cNvSpPr/>
            <p:nvPr/>
          </p:nvSpPr>
          <p:spPr>
            <a:xfrm>
              <a:off x="4002628" y="40116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5" name="pt4874"/>
            <p:cNvSpPr/>
            <p:nvPr/>
          </p:nvSpPr>
          <p:spPr>
            <a:xfrm>
              <a:off x="4017163" y="40117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6" name="pt4875"/>
            <p:cNvSpPr/>
            <p:nvPr/>
          </p:nvSpPr>
          <p:spPr>
            <a:xfrm>
              <a:off x="3913836" y="40117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7" name="pt4876"/>
            <p:cNvSpPr/>
            <p:nvPr/>
          </p:nvSpPr>
          <p:spPr>
            <a:xfrm>
              <a:off x="3874241" y="40118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8" name="pt4877"/>
            <p:cNvSpPr/>
            <p:nvPr/>
          </p:nvSpPr>
          <p:spPr>
            <a:xfrm>
              <a:off x="3907510" y="40119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9" name="pt4878"/>
            <p:cNvSpPr/>
            <p:nvPr/>
          </p:nvSpPr>
          <p:spPr>
            <a:xfrm>
              <a:off x="3912421" y="40120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0" name="pt4879"/>
            <p:cNvSpPr/>
            <p:nvPr/>
          </p:nvSpPr>
          <p:spPr>
            <a:xfrm>
              <a:off x="4096395" y="40120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1" name="pt4880"/>
            <p:cNvSpPr/>
            <p:nvPr/>
          </p:nvSpPr>
          <p:spPr>
            <a:xfrm>
              <a:off x="3954068" y="40120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2" name="pt4881"/>
            <p:cNvSpPr/>
            <p:nvPr/>
          </p:nvSpPr>
          <p:spPr>
            <a:xfrm>
              <a:off x="3957144" y="40121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3" name="pt4882"/>
            <p:cNvSpPr/>
            <p:nvPr/>
          </p:nvSpPr>
          <p:spPr>
            <a:xfrm>
              <a:off x="4056488" y="40121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4" name="pt4883"/>
            <p:cNvSpPr/>
            <p:nvPr/>
          </p:nvSpPr>
          <p:spPr>
            <a:xfrm>
              <a:off x="3859561" y="40121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5" name="pt4884"/>
            <p:cNvSpPr/>
            <p:nvPr/>
          </p:nvSpPr>
          <p:spPr>
            <a:xfrm>
              <a:off x="4097227" y="40122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6" name="pt4885"/>
            <p:cNvSpPr/>
            <p:nvPr/>
          </p:nvSpPr>
          <p:spPr>
            <a:xfrm>
              <a:off x="4336538" y="40122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7" name="pt4886"/>
            <p:cNvSpPr/>
            <p:nvPr/>
          </p:nvSpPr>
          <p:spPr>
            <a:xfrm>
              <a:off x="3886838" y="40122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8" name="pt4887"/>
            <p:cNvSpPr/>
            <p:nvPr/>
          </p:nvSpPr>
          <p:spPr>
            <a:xfrm>
              <a:off x="3931780" y="40122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9" name="pt4888"/>
            <p:cNvSpPr/>
            <p:nvPr/>
          </p:nvSpPr>
          <p:spPr>
            <a:xfrm>
              <a:off x="4029074" y="40122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0" name="pt4889"/>
            <p:cNvSpPr/>
            <p:nvPr/>
          </p:nvSpPr>
          <p:spPr>
            <a:xfrm>
              <a:off x="3875758" y="40124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1" name="pt4890"/>
            <p:cNvSpPr/>
            <p:nvPr/>
          </p:nvSpPr>
          <p:spPr>
            <a:xfrm>
              <a:off x="3956294" y="40124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2" name="pt4891"/>
            <p:cNvSpPr/>
            <p:nvPr/>
          </p:nvSpPr>
          <p:spPr>
            <a:xfrm>
              <a:off x="3858458" y="40125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3" name="pt4892"/>
            <p:cNvSpPr/>
            <p:nvPr/>
          </p:nvSpPr>
          <p:spPr>
            <a:xfrm>
              <a:off x="3853711" y="40127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4" name="pt4893"/>
            <p:cNvSpPr/>
            <p:nvPr/>
          </p:nvSpPr>
          <p:spPr>
            <a:xfrm>
              <a:off x="4146219" y="40127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5" name="pt4894"/>
            <p:cNvSpPr/>
            <p:nvPr/>
          </p:nvSpPr>
          <p:spPr>
            <a:xfrm>
              <a:off x="3891544" y="40128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6" name="pt4895"/>
            <p:cNvSpPr/>
            <p:nvPr/>
          </p:nvSpPr>
          <p:spPr>
            <a:xfrm>
              <a:off x="3974863" y="40128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7" name="pt4896"/>
            <p:cNvSpPr/>
            <p:nvPr/>
          </p:nvSpPr>
          <p:spPr>
            <a:xfrm>
              <a:off x="4055757" y="40128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8" name="pt4897"/>
            <p:cNvSpPr/>
            <p:nvPr/>
          </p:nvSpPr>
          <p:spPr>
            <a:xfrm>
              <a:off x="3939259" y="40128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9" name="pt4898"/>
            <p:cNvSpPr/>
            <p:nvPr/>
          </p:nvSpPr>
          <p:spPr>
            <a:xfrm>
              <a:off x="4385025" y="40129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0" name="pt4899"/>
            <p:cNvSpPr/>
            <p:nvPr/>
          </p:nvSpPr>
          <p:spPr>
            <a:xfrm>
              <a:off x="3859494" y="40129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1" name="pt4900"/>
            <p:cNvSpPr/>
            <p:nvPr/>
          </p:nvSpPr>
          <p:spPr>
            <a:xfrm>
              <a:off x="4044222" y="40130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2" name="pt4901"/>
            <p:cNvSpPr/>
            <p:nvPr/>
          </p:nvSpPr>
          <p:spPr>
            <a:xfrm>
              <a:off x="4099934" y="40130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3" name="pt4902"/>
            <p:cNvSpPr/>
            <p:nvPr/>
          </p:nvSpPr>
          <p:spPr>
            <a:xfrm>
              <a:off x="4109686" y="40130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4" name="pt4903"/>
            <p:cNvSpPr/>
            <p:nvPr/>
          </p:nvSpPr>
          <p:spPr>
            <a:xfrm>
              <a:off x="4017785" y="40131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5" name="pt4904"/>
            <p:cNvSpPr/>
            <p:nvPr/>
          </p:nvSpPr>
          <p:spPr>
            <a:xfrm>
              <a:off x="3967573" y="40131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6" name="pt4905"/>
            <p:cNvSpPr/>
            <p:nvPr/>
          </p:nvSpPr>
          <p:spPr>
            <a:xfrm>
              <a:off x="3912032" y="40132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7" name="pt4906"/>
            <p:cNvSpPr/>
            <p:nvPr/>
          </p:nvSpPr>
          <p:spPr>
            <a:xfrm>
              <a:off x="3900793" y="40132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8" name="pt4907"/>
            <p:cNvSpPr/>
            <p:nvPr/>
          </p:nvSpPr>
          <p:spPr>
            <a:xfrm>
              <a:off x="3959053" y="40132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9" name="pt4908"/>
            <p:cNvSpPr/>
            <p:nvPr/>
          </p:nvSpPr>
          <p:spPr>
            <a:xfrm>
              <a:off x="3895824" y="40132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0" name="pt4909"/>
            <p:cNvSpPr/>
            <p:nvPr/>
          </p:nvSpPr>
          <p:spPr>
            <a:xfrm>
              <a:off x="3937135" y="40133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1" name="pt4910"/>
            <p:cNvSpPr/>
            <p:nvPr/>
          </p:nvSpPr>
          <p:spPr>
            <a:xfrm>
              <a:off x="3849463" y="40133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2" name="pt4911"/>
            <p:cNvSpPr/>
            <p:nvPr/>
          </p:nvSpPr>
          <p:spPr>
            <a:xfrm>
              <a:off x="3993915" y="40133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3" name="pt4912"/>
            <p:cNvSpPr/>
            <p:nvPr/>
          </p:nvSpPr>
          <p:spPr>
            <a:xfrm>
              <a:off x="3970438" y="40133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4" name="pt4913"/>
            <p:cNvSpPr/>
            <p:nvPr/>
          </p:nvSpPr>
          <p:spPr>
            <a:xfrm>
              <a:off x="4117860" y="40133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5" name="pt4914"/>
            <p:cNvSpPr/>
            <p:nvPr/>
          </p:nvSpPr>
          <p:spPr>
            <a:xfrm>
              <a:off x="4001931" y="40133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6" name="pt4915"/>
            <p:cNvSpPr/>
            <p:nvPr/>
          </p:nvSpPr>
          <p:spPr>
            <a:xfrm>
              <a:off x="3913659" y="40136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7" name="pt4916"/>
            <p:cNvSpPr/>
            <p:nvPr/>
          </p:nvSpPr>
          <p:spPr>
            <a:xfrm>
              <a:off x="3907320" y="40136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8" name="pt4917"/>
            <p:cNvSpPr/>
            <p:nvPr/>
          </p:nvSpPr>
          <p:spPr>
            <a:xfrm>
              <a:off x="3874080" y="40138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9" name="pt4918"/>
            <p:cNvSpPr/>
            <p:nvPr/>
          </p:nvSpPr>
          <p:spPr>
            <a:xfrm>
              <a:off x="3885114" y="40138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0" name="pt4919"/>
            <p:cNvSpPr/>
            <p:nvPr/>
          </p:nvSpPr>
          <p:spPr>
            <a:xfrm>
              <a:off x="4229212" y="40139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1" name="pt4920"/>
            <p:cNvSpPr/>
            <p:nvPr/>
          </p:nvSpPr>
          <p:spPr>
            <a:xfrm>
              <a:off x="2910469" y="4013980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2" name="pt4921"/>
            <p:cNvSpPr/>
            <p:nvPr/>
          </p:nvSpPr>
          <p:spPr>
            <a:xfrm>
              <a:off x="4264274" y="40141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3" name="pt4922"/>
            <p:cNvSpPr/>
            <p:nvPr/>
          </p:nvSpPr>
          <p:spPr>
            <a:xfrm>
              <a:off x="3873788" y="40141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4" name="pt4923"/>
            <p:cNvSpPr/>
            <p:nvPr/>
          </p:nvSpPr>
          <p:spPr>
            <a:xfrm>
              <a:off x="4020936" y="40141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5" name="pt4924"/>
            <p:cNvSpPr/>
            <p:nvPr/>
          </p:nvSpPr>
          <p:spPr>
            <a:xfrm>
              <a:off x="4306149" y="40142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6" name="pt4925"/>
            <p:cNvSpPr/>
            <p:nvPr/>
          </p:nvSpPr>
          <p:spPr>
            <a:xfrm>
              <a:off x="3885704" y="40143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7" name="pt4926"/>
            <p:cNvSpPr/>
            <p:nvPr/>
          </p:nvSpPr>
          <p:spPr>
            <a:xfrm>
              <a:off x="3582083" y="40144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8" name="pt4927"/>
            <p:cNvSpPr/>
            <p:nvPr/>
          </p:nvSpPr>
          <p:spPr>
            <a:xfrm>
              <a:off x="4044409" y="40144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9" name="pt4928"/>
            <p:cNvSpPr/>
            <p:nvPr/>
          </p:nvSpPr>
          <p:spPr>
            <a:xfrm>
              <a:off x="3960832" y="40145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0" name="pt4929"/>
            <p:cNvSpPr/>
            <p:nvPr/>
          </p:nvSpPr>
          <p:spPr>
            <a:xfrm>
              <a:off x="3966351" y="40147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1" name="pt4930"/>
            <p:cNvSpPr/>
            <p:nvPr/>
          </p:nvSpPr>
          <p:spPr>
            <a:xfrm>
              <a:off x="4162240" y="40148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2" name="pt4931"/>
            <p:cNvSpPr/>
            <p:nvPr/>
          </p:nvSpPr>
          <p:spPr>
            <a:xfrm>
              <a:off x="3917210" y="40148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3" name="pt4932"/>
            <p:cNvSpPr/>
            <p:nvPr/>
          </p:nvSpPr>
          <p:spPr>
            <a:xfrm>
              <a:off x="3875560" y="40148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4" name="pt4933"/>
            <p:cNvSpPr/>
            <p:nvPr/>
          </p:nvSpPr>
          <p:spPr>
            <a:xfrm>
              <a:off x="3914782" y="40149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5" name="pt4934"/>
            <p:cNvSpPr/>
            <p:nvPr/>
          </p:nvSpPr>
          <p:spPr>
            <a:xfrm>
              <a:off x="3928266" y="40150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6" name="pt4935"/>
            <p:cNvSpPr/>
            <p:nvPr/>
          </p:nvSpPr>
          <p:spPr>
            <a:xfrm>
              <a:off x="3895338" y="40151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7" name="pt4936"/>
            <p:cNvSpPr/>
            <p:nvPr/>
          </p:nvSpPr>
          <p:spPr>
            <a:xfrm>
              <a:off x="4046690" y="40152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8" name="pt4937"/>
            <p:cNvSpPr/>
            <p:nvPr/>
          </p:nvSpPr>
          <p:spPr>
            <a:xfrm>
              <a:off x="4214126" y="40154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9" name="pt4938"/>
            <p:cNvSpPr/>
            <p:nvPr/>
          </p:nvSpPr>
          <p:spPr>
            <a:xfrm>
              <a:off x="3950942" y="40154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0" name="pt4939"/>
            <p:cNvSpPr/>
            <p:nvPr/>
          </p:nvSpPr>
          <p:spPr>
            <a:xfrm>
              <a:off x="4008400" y="40155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1" name="pt4940"/>
            <p:cNvSpPr/>
            <p:nvPr/>
          </p:nvSpPr>
          <p:spPr>
            <a:xfrm>
              <a:off x="3888755" y="40156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2" name="pt4941"/>
            <p:cNvSpPr/>
            <p:nvPr/>
          </p:nvSpPr>
          <p:spPr>
            <a:xfrm>
              <a:off x="3859195" y="40157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3" name="pt4942"/>
            <p:cNvSpPr/>
            <p:nvPr/>
          </p:nvSpPr>
          <p:spPr>
            <a:xfrm>
              <a:off x="4078790" y="40157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4" name="pt4943"/>
            <p:cNvSpPr/>
            <p:nvPr/>
          </p:nvSpPr>
          <p:spPr>
            <a:xfrm>
              <a:off x="4110655" y="40157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5" name="pt4944"/>
            <p:cNvSpPr/>
            <p:nvPr/>
          </p:nvSpPr>
          <p:spPr>
            <a:xfrm>
              <a:off x="3853088" y="40158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6" name="pt4945"/>
            <p:cNvSpPr/>
            <p:nvPr/>
          </p:nvSpPr>
          <p:spPr>
            <a:xfrm>
              <a:off x="4191578" y="40158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7" name="pt4946"/>
            <p:cNvSpPr/>
            <p:nvPr/>
          </p:nvSpPr>
          <p:spPr>
            <a:xfrm>
              <a:off x="3854520" y="40160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8" name="pt4947"/>
            <p:cNvSpPr/>
            <p:nvPr/>
          </p:nvSpPr>
          <p:spPr>
            <a:xfrm>
              <a:off x="3865718" y="40161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9" name="pt4948"/>
            <p:cNvSpPr/>
            <p:nvPr/>
          </p:nvSpPr>
          <p:spPr>
            <a:xfrm>
              <a:off x="3932343" y="40161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0" name="pt4949"/>
            <p:cNvSpPr/>
            <p:nvPr/>
          </p:nvSpPr>
          <p:spPr>
            <a:xfrm>
              <a:off x="3985913" y="40161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1" name="pt4950"/>
            <p:cNvSpPr/>
            <p:nvPr/>
          </p:nvSpPr>
          <p:spPr>
            <a:xfrm>
              <a:off x="3957616" y="40162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2" name="pt4951"/>
            <p:cNvSpPr/>
            <p:nvPr/>
          </p:nvSpPr>
          <p:spPr>
            <a:xfrm>
              <a:off x="3970211" y="40162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3" name="pt4952"/>
            <p:cNvSpPr/>
            <p:nvPr/>
          </p:nvSpPr>
          <p:spPr>
            <a:xfrm>
              <a:off x="3939264" y="40162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4" name="pt4953"/>
            <p:cNvSpPr/>
            <p:nvPr/>
          </p:nvSpPr>
          <p:spPr>
            <a:xfrm>
              <a:off x="4103536" y="40162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5" name="pt4954"/>
            <p:cNvSpPr/>
            <p:nvPr/>
          </p:nvSpPr>
          <p:spPr>
            <a:xfrm>
              <a:off x="4054726" y="40162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6" name="pt4955"/>
            <p:cNvSpPr/>
            <p:nvPr/>
          </p:nvSpPr>
          <p:spPr>
            <a:xfrm>
              <a:off x="3951434" y="40162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7" name="pt4956"/>
            <p:cNvSpPr/>
            <p:nvPr/>
          </p:nvSpPr>
          <p:spPr>
            <a:xfrm>
              <a:off x="3913607" y="40163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8" name="pt4957"/>
            <p:cNvSpPr/>
            <p:nvPr/>
          </p:nvSpPr>
          <p:spPr>
            <a:xfrm>
              <a:off x="3875613" y="40163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9" name="pt4958"/>
            <p:cNvSpPr/>
            <p:nvPr/>
          </p:nvSpPr>
          <p:spPr>
            <a:xfrm>
              <a:off x="4199183" y="40164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0" name="pt4959"/>
            <p:cNvSpPr/>
            <p:nvPr/>
          </p:nvSpPr>
          <p:spPr>
            <a:xfrm>
              <a:off x="3946473" y="40164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1" name="pt4960"/>
            <p:cNvSpPr/>
            <p:nvPr/>
          </p:nvSpPr>
          <p:spPr>
            <a:xfrm>
              <a:off x="3942059" y="40165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2" name="pt4961"/>
            <p:cNvSpPr/>
            <p:nvPr/>
          </p:nvSpPr>
          <p:spPr>
            <a:xfrm>
              <a:off x="3948052" y="40166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3" name="pt4962"/>
            <p:cNvSpPr/>
            <p:nvPr/>
          </p:nvSpPr>
          <p:spPr>
            <a:xfrm>
              <a:off x="3898987" y="40166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4" name="pt4963"/>
            <p:cNvSpPr/>
            <p:nvPr/>
          </p:nvSpPr>
          <p:spPr>
            <a:xfrm>
              <a:off x="3917954" y="40166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5" name="pt4964"/>
            <p:cNvSpPr/>
            <p:nvPr/>
          </p:nvSpPr>
          <p:spPr>
            <a:xfrm>
              <a:off x="3947310" y="40167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6" name="pt4965"/>
            <p:cNvSpPr/>
            <p:nvPr/>
          </p:nvSpPr>
          <p:spPr>
            <a:xfrm>
              <a:off x="3852541" y="40167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7" name="pt4966"/>
            <p:cNvSpPr/>
            <p:nvPr/>
          </p:nvSpPr>
          <p:spPr>
            <a:xfrm>
              <a:off x="4088594" y="40168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8" name="pt4967"/>
            <p:cNvSpPr/>
            <p:nvPr/>
          </p:nvSpPr>
          <p:spPr>
            <a:xfrm>
              <a:off x="3870173" y="40168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9" name="pt4968"/>
            <p:cNvSpPr/>
            <p:nvPr/>
          </p:nvSpPr>
          <p:spPr>
            <a:xfrm>
              <a:off x="3892773" y="40169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0" name="pt4969"/>
            <p:cNvSpPr/>
            <p:nvPr/>
          </p:nvSpPr>
          <p:spPr>
            <a:xfrm>
              <a:off x="3898436" y="40169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1" name="pt4970"/>
            <p:cNvSpPr/>
            <p:nvPr/>
          </p:nvSpPr>
          <p:spPr>
            <a:xfrm>
              <a:off x="3936852" y="40170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2" name="pt4971"/>
            <p:cNvSpPr/>
            <p:nvPr/>
          </p:nvSpPr>
          <p:spPr>
            <a:xfrm>
              <a:off x="4002144" y="40170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3" name="pt4972"/>
            <p:cNvSpPr/>
            <p:nvPr/>
          </p:nvSpPr>
          <p:spPr>
            <a:xfrm>
              <a:off x="4341117" y="40170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4" name="pt4973"/>
            <p:cNvSpPr/>
            <p:nvPr/>
          </p:nvSpPr>
          <p:spPr>
            <a:xfrm>
              <a:off x="3958062" y="40171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5" name="pt4974"/>
            <p:cNvSpPr/>
            <p:nvPr/>
          </p:nvSpPr>
          <p:spPr>
            <a:xfrm>
              <a:off x="3894402" y="40171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6" name="pt4975"/>
            <p:cNvSpPr/>
            <p:nvPr/>
          </p:nvSpPr>
          <p:spPr>
            <a:xfrm>
              <a:off x="4219332" y="40172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7" name="pt4976"/>
            <p:cNvSpPr/>
            <p:nvPr/>
          </p:nvSpPr>
          <p:spPr>
            <a:xfrm>
              <a:off x="4062118" y="40172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8" name="pt4977"/>
            <p:cNvSpPr/>
            <p:nvPr/>
          </p:nvSpPr>
          <p:spPr>
            <a:xfrm>
              <a:off x="4065425" y="40172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9" name="pt4978"/>
            <p:cNvSpPr/>
            <p:nvPr/>
          </p:nvSpPr>
          <p:spPr>
            <a:xfrm>
              <a:off x="4272459" y="40172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0" name="pt4979"/>
            <p:cNvSpPr/>
            <p:nvPr/>
          </p:nvSpPr>
          <p:spPr>
            <a:xfrm>
              <a:off x="3947797" y="40172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1" name="pt4980"/>
            <p:cNvSpPr/>
            <p:nvPr/>
          </p:nvSpPr>
          <p:spPr>
            <a:xfrm>
              <a:off x="4022951" y="40174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2" name="pt4981"/>
            <p:cNvSpPr/>
            <p:nvPr/>
          </p:nvSpPr>
          <p:spPr>
            <a:xfrm>
              <a:off x="3942158" y="40174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3" name="pt4982"/>
            <p:cNvSpPr/>
            <p:nvPr/>
          </p:nvSpPr>
          <p:spPr>
            <a:xfrm>
              <a:off x="3906922" y="40175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4" name="pt4983"/>
            <p:cNvSpPr/>
            <p:nvPr/>
          </p:nvSpPr>
          <p:spPr>
            <a:xfrm>
              <a:off x="3853129" y="40175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5" name="pt4984"/>
            <p:cNvSpPr/>
            <p:nvPr/>
          </p:nvSpPr>
          <p:spPr>
            <a:xfrm>
              <a:off x="3848427" y="40176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6" name="pt4985"/>
            <p:cNvSpPr/>
            <p:nvPr/>
          </p:nvSpPr>
          <p:spPr>
            <a:xfrm>
              <a:off x="4003941" y="40176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7" name="pt4986"/>
            <p:cNvSpPr/>
            <p:nvPr/>
          </p:nvSpPr>
          <p:spPr>
            <a:xfrm>
              <a:off x="4025974" y="40177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8" name="pt4987"/>
            <p:cNvSpPr/>
            <p:nvPr/>
          </p:nvSpPr>
          <p:spPr>
            <a:xfrm>
              <a:off x="4064429" y="40177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9" name="pt4988"/>
            <p:cNvSpPr/>
            <p:nvPr/>
          </p:nvSpPr>
          <p:spPr>
            <a:xfrm>
              <a:off x="3875107" y="40177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0" name="pt4989"/>
            <p:cNvSpPr/>
            <p:nvPr/>
          </p:nvSpPr>
          <p:spPr>
            <a:xfrm>
              <a:off x="4069965" y="40177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1" name="pt4990"/>
            <p:cNvSpPr/>
            <p:nvPr/>
          </p:nvSpPr>
          <p:spPr>
            <a:xfrm>
              <a:off x="4105736" y="40177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2" name="pt4991"/>
            <p:cNvSpPr/>
            <p:nvPr/>
          </p:nvSpPr>
          <p:spPr>
            <a:xfrm>
              <a:off x="3924777" y="40179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3" name="pt4992"/>
            <p:cNvSpPr/>
            <p:nvPr/>
          </p:nvSpPr>
          <p:spPr>
            <a:xfrm>
              <a:off x="4028723" y="40179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4" name="pt4993"/>
            <p:cNvSpPr/>
            <p:nvPr/>
          </p:nvSpPr>
          <p:spPr>
            <a:xfrm>
              <a:off x="4073711" y="40179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5" name="pt4994"/>
            <p:cNvSpPr/>
            <p:nvPr/>
          </p:nvSpPr>
          <p:spPr>
            <a:xfrm>
              <a:off x="3866090" y="40180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6" name="pt4995"/>
            <p:cNvSpPr/>
            <p:nvPr/>
          </p:nvSpPr>
          <p:spPr>
            <a:xfrm>
              <a:off x="4097343" y="40181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7" name="pt4996"/>
            <p:cNvSpPr/>
            <p:nvPr/>
          </p:nvSpPr>
          <p:spPr>
            <a:xfrm>
              <a:off x="4125615" y="40181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8" name="pt4997"/>
            <p:cNvSpPr/>
            <p:nvPr/>
          </p:nvSpPr>
          <p:spPr>
            <a:xfrm>
              <a:off x="4194186" y="40185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9" name="pt4998"/>
            <p:cNvSpPr/>
            <p:nvPr/>
          </p:nvSpPr>
          <p:spPr>
            <a:xfrm>
              <a:off x="3957331" y="40185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0" name="pt4999"/>
            <p:cNvSpPr/>
            <p:nvPr/>
          </p:nvSpPr>
          <p:spPr>
            <a:xfrm>
              <a:off x="4532521" y="4018572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1" name="pt5000"/>
            <p:cNvSpPr/>
            <p:nvPr/>
          </p:nvSpPr>
          <p:spPr>
            <a:xfrm>
              <a:off x="3849697" y="40186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2" name="pt5001"/>
            <p:cNvSpPr/>
            <p:nvPr/>
          </p:nvSpPr>
          <p:spPr>
            <a:xfrm>
              <a:off x="4135266" y="40186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3" name="pt5002"/>
            <p:cNvSpPr/>
            <p:nvPr/>
          </p:nvSpPr>
          <p:spPr>
            <a:xfrm>
              <a:off x="3933404" y="40187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4" name="pt5003"/>
            <p:cNvSpPr/>
            <p:nvPr/>
          </p:nvSpPr>
          <p:spPr>
            <a:xfrm>
              <a:off x="3923453" y="40187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5" name="pt5004"/>
            <p:cNvSpPr/>
            <p:nvPr/>
          </p:nvSpPr>
          <p:spPr>
            <a:xfrm>
              <a:off x="3875590" y="40188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6" name="pt5005"/>
            <p:cNvSpPr/>
            <p:nvPr/>
          </p:nvSpPr>
          <p:spPr>
            <a:xfrm>
              <a:off x="4225801" y="40189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7" name="pt5006"/>
            <p:cNvSpPr/>
            <p:nvPr/>
          </p:nvSpPr>
          <p:spPr>
            <a:xfrm>
              <a:off x="4333784" y="40190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8" name="pt5007"/>
            <p:cNvSpPr/>
            <p:nvPr/>
          </p:nvSpPr>
          <p:spPr>
            <a:xfrm>
              <a:off x="4121499" y="40190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9" name="pt5008"/>
            <p:cNvSpPr/>
            <p:nvPr/>
          </p:nvSpPr>
          <p:spPr>
            <a:xfrm>
              <a:off x="4101528" y="40190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0" name="pt5009"/>
            <p:cNvSpPr/>
            <p:nvPr/>
          </p:nvSpPr>
          <p:spPr>
            <a:xfrm>
              <a:off x="4051151" y="40191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1" name="pt5010"/>
            <p:cNvSpPr/>
            <p:nvPr/>
          </p:nvSpPr>
          <p:spPr>
            <a:xfrm>
              <a:off x="3939311" y="40192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2" name="pt5011"/>
            <p:cNvSpPr/>
            <p:nvPr/>
          </p:nvSpPr>
          <p:spPr>
            <a:xfrm>
              <a:off x="3850605" y="40192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3" name="pt5012"/>
            <p:cNvSpPr/>
            <p:nvPr/>
          </p:nvSpPr>
          <p:spPr>
            <a:xfrm>
              <a:off x="3956708" y="40192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4" name="pt5013"/>
            <p:cNvSpPr/>
            <p:nvPr/>
          </p:nvSpPr>
          <p:spPr>
            <a:xfrm>
              <a:off x="4065562" y="40193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5" name="pt5014"/>
            <p:cNvSpPr/>
            <p:nvPr/>
          </p:nvSpPr>
          <p:spPr>
            <a:xfrm>
              <a:off x="3851200" y="40193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6" name="pt5015"/>
            <p:cNvSpPr/>
            <p:nvPr/>
          </p:nvSpPr>
          <p:spPr>
            <a:xfrm>
              <a:off x="3876858" y="40195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7" name="pt5016"/>
            <p:cNvSpPr/>
            <p:nvPr/>
          </p:nvSpPr>
          <p:spPr>
            <a:xfrm>
              <a:off x="4016461" y="40195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8" name="pt5017"/>
            <p:cNvSpPr/>
            <p:nvPr/>
          </p:nvSpPr>
          <p:spPr>
            <a:xfrm>
              <a:off x="3852414" y="40197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9" name="pt5018"/>
            <p:cNvSpPr/>
            <p:nvPr/>
          </p:nvSpPr>
          <p:spPr>
            <a:xfrm>
              <a:off x="3965450" y="40197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0" name="pt5019"/>
            <p:cNvSpPr/>
            <p:nvPr/>
          </p:nvSpPr>
          <p:spPr>
            <a:xfrm>
              <a:off x="3848550" y="40198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1" name="pt5020"/>
            <p:cNvSpPr/>
            <p:nvPr/>
          </p:nvSpPr>
          <p:spPr>
            <a:xfrm>
              <a:off x="3861224" y="40198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2" name="pt5021"/>
            <p:cNvSpPr/>
            <p:nvPr/>
          </p:nvSpPr>
          <p:spPr>
            <a:xfrm>
              <a:off x="4012032" y="40199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3" name="pt5022"/>
            <p:cNvSpPr/>
            <p:nvPr/>
          </p:nvSpPr>
          <p:spPr>
            <a:xfrm>
              <a:off x="4179429" y="40199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4" name="pt5023"/>
            <p:cNvSpPr/>
            <p:nvPr/>
          </p:nvSpPr>
          <p:spPr>
            <a:xfrm>
              <a:off x="4102539" y="40199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5" name="pt5024"/>
            <p:cNvSpPr/>
            <p:nvPr/>
          </p:nvSpPr>
          <p:spPr>
            <a:xfrm>
              <a:off x="3884020" y="40201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6" name="pt5025"/>
            <p:cNvSpPr/>
            <p:nvPr/>
          </p:nvSpPr>
          <p:spPr>
            <a:xfrm>
              <a:off x="3962934" y="40201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7" name="pt5026"/>
            <p:cNvSpPr/>
            <p:nvPr/>
          </p:nvSpPr>
          <p:spPr>
            <a:xfrm>
              <a:off x="3888835" y="40201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8" name="pt5027"/>
            <p:cNvSpPr/>
            <p:nvPr/>
          </p:nvSpPr>
          <p:spPr>
            <a:xfrm>
              <a:off x="3855240" y="40203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9" name="pt5028"/>
            <p:cNvSpPr/>
            <p:nvPr/>
          </p:nvSpPr>
          <p:spPr>
            <a:xfrm>
              <a:off x="4010828" y="40203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0" name="pt5029"/>
            <p:cNvSpPr/>
            <p:nvPr/>
          </p:nvSpPr>
          <p:spPr>
            <a:xfrm>
              <a:off x="4196351" y="40205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1" name="pt5030"/>
            <p:cNvSpPr/>
            <p:nvPr/>
          </p:nvSpPr>
          <p:spPr>
            <a:xfrm>
              <a:off x="4015331" y="40205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2" name="pt5031"/>
            <p:cNvSpPr/>
            <p:nvPr/>
          </p:nvSpPr>
          <p:spPr>
            <a:xfrm>
              <a:off x="3994930" y="40205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3" name="pt5032"/>
            <p:cNvSpPr/>
            <p:nvPr/>
          </p:nvSpPr>
          <p:spPr>
            <a:xfrm>
              <a:off x="3924488" y="40206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4" name="pt5033"/>
            <p:cNvSpPr/>
            <p:nvPr/>
          </p:nvSpPr>
          <p:spPr>
            <a:xfrm>
              <a:off x="3859649" y="40208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5" name="pt5034"/>
            <p:cNvSpPr/>
            <p:nvPr/>
          </p:nvSpPr>
          <p:spPr>
            <a:xfrm>
              <a:off x="3972587" y="40209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6" name="pt5035"/>
            <p:cNvSpPr/>
            <p:nvPr/>
          </p:nvSpPr>
          <p:spPr>
            <a:xfrm>
              <a:off x="3848667" y="40210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7" name="pt5036"/>
            <p:cNvSpPr/>
            <p:nvPr/>
          </p:nvSpPr>
          <p:spPr>
            <a:xfrm>
              <a:off x="3926423" y="40211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8" name="pt5037"/>
            <p:cNvSpPr/>
            <p:nvPr/>
          </p:nvSpPr>
          <p:spPr>
            <a:xfrm>
              <a:off x="3872947" y="40211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9" name="pt5038"/>
            <p:cNvSpPr/>
            <p:nvPr/>
          </p:nvSpPr>
          <p:spPr>
            <a:xfrm>
              <a:off x="4184619" y="40213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0" name="pt5039"/>
            <p:cNvSpPr/>
            <p:nvPr/>
          </p:nvSpPr>
          <p:spPr>
            <a:xfrm>
              <a:off x="3897122" y="40213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1" name="pt5040"/>
            <p:cNvSpPr/>
            <p:nvPr/>
          </p:nvSpPr>
          <p:spPr>
            <a:xfrm>
              <a:off x="3966264" y="40215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2" name="pt5041"/>
            <p:cNvSpPr/>
            <p:nvPr/>
          </p:nvSpPr>
          <p:spPr>
            <a:xfrm>
              <a:off x="3966741" y="40217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3" name="pt5042"/>
            <p:cNvSpPr/>
            <p:nvPr/>
          </p:nvSpPr>
          <p:spPr>
            <a:xfrm>
              <a:off x="3964904" y="40218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4" name="pt5043"/>
            <p:cNvSpPr/>
            <p:nvPr/>
          </p:nvSpPr>
          <p:spPr>
            <a:xfrm>
              <a:off x="4008292" y="40219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5" name="pt5044"/>
            <p:cNvSpPr/>
            <p:nvPr/>
          </p:nvSpPr>
          <p:spPr>
            <a:xfrm>
              <a:off x="3931458" y="40219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6" name="pt5045"/>
            <p:cNvSpPr/>
            <p:nvPr/>
          </p:nvSpPr>
          <p:spPr>
            <a:xfrm>
              <a:off x="3924563" y="40220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7" name="pt5046"/>
            <p:cNvSpPr/>
            <p:nvPr/>
          </p:nvSpPr>
          <p:spPr>
            <a:xfrm>
              <a:off x="3860128" y="40221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8" name="pt5047"/>
            <p:cNvSpPr/>
            <p:nvPr/>
          </p:nvSpPr>
          <p:spPr>
            <a:xfrm>
              <a:off x="4002793" y="40221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9" name="pt5048"/>
            <p:cNvSpPr/>
            <p:nvPr/>
          </p:nvSpPr>
          <p:spPr>
            <a:xfrm>
              <a:off x="4216463" y="40221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0" name="pt5049"/>
            <p:cNvSpPr/>
            <p:nvPr/>
          </p:nvSpPr>
          <p:spPr>
            <a:xfrm>
              <a:off x="3913429" y="40222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1" name="pt5050"/>
            <p:cNvSpPr/>
            <p:nvPr/>
          </p:nvSpPr>
          <p:spPr>
            <a:xfrm>
              <a:off x="4159430" y="40223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2" name="pt5051"/>
            <p:cNvSpPr/>
            <p:nvPr/>
          </p:nvSpPr>
          <p:spPr>
            <a:xfrm>
              <a:off x="3868200" y="40223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3" name="pt5052"/>
            <p:cNvSpPr/>
            <p:nvPr/>
          </p:nvSpPr>
          <p:spPr>
            <a:xfrm>
              <a:off x="3963871" y="40223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4" name="pt5053"/>
            <p:cNvSpPr/>
            <p:nvPr/>
          </p:nvSpPr>
          <p:spPr>
            <a:xfrm>
              <a:off x="3982730" y="40223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5" name="pt5054"/>
            <p:cNvSpPr/>
            <p:nvPr/>
          </p:nvSpPr>
          <p:spPr>
            <a:xfrm>
              <a:off x="4062271" y="40224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6" name="pt5055"/>
            <p:cNvSpPr/>
            <p:nvPr/>
          </p:nvSpPr>
          <p:spPr>
            <a:xfrm>
              <a:off x="3857123" y="40224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7" name="pt5056"/>
            <p:cNvSpPr/>
            <p:nvPr/>
          </p:nvSpPr>
          <p:spPr>
            <a:xfrm>
              <a:off x="4000655" y="40225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8" name="pt5057"/>
            <p:cNvSpPr/>
            <p:nvPr/>
          </p:nvSpPr>
          <p:spPr>
            <a:xfrm>
              <a:off x="3894606" y="40225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9" name="pt5058"/>
            <p:cNvSpPr/>
            <p:nvPr/>
          </p:nvSpPr>
          <p:spPr>
            <a:xfrm>
              <a:off x="4015897" y="40225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0" name="pt5059"/>
            <p:cNvSpPr/>
            <p:nvPr/>
          </p:nvSpPr>
          <p:spPr>
            <a:xfrm>
              <a:off x="3858914" y="40226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1" name="pt5060"/>
            <p:cNvSpPr/>
            <p:nvPr/>
          </p:nvSpPr>
          <p:spPr>
            <a:xfrm>
              <a:off x="3905648" y="40227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2" name="pt5061"/>
            <p:cNvSpPr/>
            <p:nvPr/>
          </p:nvSpPr>
          <p:spPr>
            <a:xfrm>
              <a:off x="3898965" y="40228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3" name="pt5062"/>
            <p:cNvSpPr/>
            <p:nvPr/>
          </p:nvSpPr>
          <p:spPr>
            <a:xfrm>
              <a:off x="4029094" y="40228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4" name="pt5063"/>
            <p:cNvSpPr/>
            <p:nvPr/>
          </p:nvSpPr>
          <p:spPr>
            <a:xfrm>
              <a:off x="3876669" y="40229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5" name="pt5064"/>
            <p:cNvSpPr/>
            <p:nvPr/>
          </p:nvSpPr>
          <p:spPr>
            <a:xfrm>
              <a:off x="3866238" y="40229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6" name="pt5065"/>
            <p:cNvSpPr/>
            <p:nvPr/>
          </p:nvSpPr>
          <p:spPr>
            <a:xfrm>
              <a:off x="3848652" y="40229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7" name="pt5066"/>
            <p:cNvSpPr/>
            <p:nvPr/>
          </p:nvSpPr>
          <p:spPr>
            <a:xfrm>
              <a:off x="3858300" y="40230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8" name="pt5067"/>
            <p:cNvSpPr/>
            <p:nvPr/>
          </p:nvSpPr>
          <p:spPr>
            <a:xfrm>
              <a:off x="3947382" y="40230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9" name="pt5068"/>
            <p:cNvSpPr/>
            <p:nvPr/>
          </p:nvSpPr>
          <p:spPr>
            <a:xfrm>
              <a:off x="4038247" y="40230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0" name="pt5069"/>
            <p:cNvSpPr/>
            <p:nvPr/>
          </p:nvSpPr>
          <p:spPr>
            <a:xfrm>
              <a:off x="4140076" y="40231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1" name="pt5070"/>
            <p:cNvSpPr/>
            <p:nvPr/>
          </p:nvSpPr>
          <p:spPr>
            <a:xfrm>
              <a:off x="4058263" y="40231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2" name="pt5071"/>
            <p:cNvSpPr/>
            <p:nvPr/>
          </p:nvSpPr>
          <p:spPr>
            <a:xfrm>
              <a:off x="4084438" y="40231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3" name="pt5072"/>
            <p:cNvSpPr/>
            <p:nvPr/>
          </p:nvSpPr>
          <p:spPr>
            <a:xfrm>
              <a:off x="3886311" y="40233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4" name="pt5073"/>
            <p:cNvSpPr/>
            <p:nvPr/>
          </p:nvSpPr>
          <p:spPr>
            <a:xfrm>
              <a:off x="3906060" y="40234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5" name="pt5074"/>
            <p:cNvSpPr/>
            <p:nvPr/>
          </p:nvSpPr>
          <p:spPr>
            <a:xfrm>
              <a:off x="3849490" y="40234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6" name="pt5075"/>
            <p:cNvSpPr/>
            <p:nvPr/>
          </p:nvSpPr>
          <p:spPr>
            <a:xfrm>
              <a:off x="4090582" y="40234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7" name="pt5076"/>
            <p:cNvSpPr/>
            <p:nvPr/>
          </p:nvSpPr>
          <p:spPr>
            <a:xfrm>
              <a:off x="4031327" y="40235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8" name="pt5077"/>
            <p:cNvSpPr/>
            <p:nvPr/>
          </p:nvSpPr>
          <p:spPr>
            <a:xfrm>
              <a:off x="3922171" y="40236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9" name="pt5078"/>
            <p:cNvSpPr/>
            <p:nvPr/>
          </p:nvSpPr>
          <p:spPr>
            <a:xfrm>
              <a:off x="3927032" y="40236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0" name="pt5079"/>
            <p:cNvSpPr/>
            <p:nvPr/>
          </p:nvSpPr>
          <p:spPr>
            <a:xfrm>
              <a:off x="4007068" y="40237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1" name="pt5080"/>
            <p:cNvSpPr/>
            <p:nvPr/>
          </p:nvSpPr>
          <p:spPr>
            <a:xfrm>
              <a:off x="3973994" y="40237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2" name="pt5081"/>
            <p:cNvSpPr/>
            <p:nvPr/>
          </p:nvSpPr>
          <p:spPr>
            <a:xfrm>
              <a:off x="3920884" y="40237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3" name="pt5082"/>
            <p:cNvSpPr/>
            <p:nvPr/>
          </p:nvSpPr>
          <p:spPr>
            <a:xfrm>
              <a:off x="3848301" y="40239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4" name="pt5083"/>
            <p:cNvSpPr/>
            <p:nvPr/>
          </p:nvSpPr>
          <p:spPr>
            <a:xfrm>
              <a:off x="3901765" y="40242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5" name="pt5084"/>
            <p:cNvSpPr/>
            <p:nvPr/>
          </p:nvSpPr>
          <p:spPr>
            <a:xfrm>
              <a:off x="4273850" y="40242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6" name="pt5085"/>
            <p:cNvSpPr/>
            <p:nvPr/>
          </p:nvSpPr>
          <p:spPr>
            <a:xfrm>
              <a:off x="3903280" y="40242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7" name="pt5086"/>
            <p:cNvSpPr/>
            <p:nvPr/>
          </p:nvSpPr>
          <p:spPr>
            <a:xfrm>
              <a:off x="4256548" y="40243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8" name="pt5087"/>
            <p:cNvSpPr/>
            <p:nvPr/>
          </p:nvSpPr>
          <p:spPr>
            <a:xfrm>
              <a:off x="3861373" y="40243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9" name="pt5088"/>
            <p:cNvSpPr/>
            <p:nvPr/>
          </p:nvSpPr>
          <p:spPr>
            <a:xfrm>
              <a:off x="3908908" y="40243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0" name="pt5089"/>
            <p:cNvSpPr/>
            <p:nvPr/>
          </p:nvSpPr>
          <p:spPr>
            <a:xfrm>
              <a:off x="4052891" y="40244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1" name="pt5090"/>
            <p:cNvSpPr/>
            <p:nvPr/>
          </p:nvSpPr>
          <p:spPr>
            <a:xfrm>
              <a:off x="4076557" y="40244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2" name="pt5091"/>
            <p:cNvSpPr/>
            <p:nvPr/>
          </p:nvSpPr>
          <p:spPr>
            <a:xfrm>
              <a:off x="4086957" y="40245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3" name="pt5092"/>
            <p:cNvSpPr/>
            <p:nvPr/>
          </p:nvSpPr>
          <p:spPr>
            <a:xfrm>
              <a:off x="4569319" y="4024559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4" name="pt5093"/>
            <p:cNvSpPr/>
            <p:nvPr/>
          </p:nvSpPr>
          <p:spPr>
            <a:xfrm>
              <a:off x="3856218" y="40245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5" name="pt5094"/>
            <p:cNvSpPr/>
            <p:nvPr/>
          </p:nvSpPr>
          <p:spPr>
            <a:xfrm>
              <a:off x="3928958" y="40245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6" name="pt5095"/>
            <p:cNvSpPr/>
            <p:nvPr/>
          </p:nvSpPr>
          <p:spPr>
            <a:xfrm>
              <a:off x="4206348" y="40246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7" name="pt5096"/>
            <p:cNvSpPr/>
            <p:nvPr/>
          </p:nvSpPr>
          <p:spPr>
            <a:xfrm>
              <a:off x="4025923" y="40247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8" name="pt5097"/>
            <p:cNvSpPr/>
            <p:nvPr/>
          </p:nvSpPr>
          <p:spPr>
            <a:xfrm>
              <a:off x="4003489" y="40248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9" name="pt5098"/>
            <p:cNvSpPr/>
            <p:nvPr/>
          </p:nvSpPr>
          <p:spPr>
            <a:xfrm>
              <a:off x="3567864" y="40248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0" name="pt5099"/>
            <p:cNvSpPr/>
            <p:nvPr/>
          </p:nvSpPr>
          <p:spPr>
            <a:xfrm>
              <a:off x="3910056" y="40248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1" name="pt5100"/>
            <p:cNvSpPr/>
            <p:nvPr/>
          </p:nvSpPr>
          <p:spPr>
            <a:xfrm>
              <a:off x="3989703" y="40248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2" name="pt5101"/>
            <p:cNvSpPr/>
            <p:nvPr/>
          </p:nvSpPr>
          <p:spPr>
            <a:xfrm>
              <a:off x="4068498" y="40248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3" name="pt5102"/>
            <p:cNvSpPr/>
            <p:nvPr/>
          </p:nvSpPr>
          <p:spPr>
            <a:xfrm>
              <a:off x="3986070" y="40249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4" name="pt5103"/>
            <p:cNvSpPr/>
            <p:nvPr/>
          </p:nvSpPr>
          <p:spPr>
            <a:xfrm>
              <a:off x="4058195" y="40251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5" name="pt5104"/>
            <p:cNvSpPr/>
            <p:nvPr/>
          </p:nvSpPr>
          <p:spPr>
            <a:xfrm>
              <a:off x="4232327" y="40251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6" name="pt5105"/>
            <p:cNvSpPr/>
            <p:nvPr/>
          </p:nvSpPr>
          <p:spPr>
            <a:xfrm>
              <a:off x="3865157" y="40253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7" name="pt5106"/>
            <p:cNvSpPr/>
            <p:nvPr/>
          </p:nvSpPr>
          <p:spPr>
            <a:xfrm>
              <a:off x="4081787" y="40253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8" name="pt5107"/>
            <p:cNvSpPr/>
            <p:nvPr/>
          </p:nvSpPr>
          <p:spPr>
            <a:xfrm>
              <a:off x="3914347" y="40253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9" name="pt5108"/>
            <p:cNvSpPr/>
            <p:nvPr/>
          </p:nvSpPr>
          <p:spPr>
            <a:xfrm>
              <a:off x="4001383" y="40254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0" name="pt5109"/>
            <p:cNvSpPr/>
            <p:nvPr/>
          </p:nvSpPr>
          <p:spPr>
            <a:xfrm>
              <a:off x="3848246" y="40255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1" name="pt5110"/>
            <p:cNvSpPr/>
            <p:nvPr/>
          </p:nvSpPr>
          <p:spPr>
            <a:xfrm>
              <a:off x="3903726" y="40255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2" name="pt5111"/>
            <p:cNvSpPr/>
            <p:nvPr/>
          </p:nvSpPr>
          <p:spPr>
            <a:xfrm>
              <a:off x="4109252" y="40256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3" name="pt5112"/>
            <p:cNvSpPr/>
            <p:nvPr/>
          </p:nvSpPr>
          <p:spPr>
            <a:xfrm>
              <a:off x="4025112" y="40257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4" name="pt5113"/>
            <p:cNvSpPr/>
            <p:nvPr/>
          </p:nvSpPr>
          <p:spPr>
            <a:xfrm>
              <a:off x="3897634" y="40258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5" name="pt5114"/>
            <p:cNvSpPr/>
            <p:nvPr/>
          </p:nvSpPr>
          <p:spPr>
            <a:xfrm>
              <a:off x="3985893" y="40258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6" name="pt5115"/>
            <p:cNvSpPr/>
            <p:nvPr/>
          </p:nvSpPr>
          <p:spPr>
            <a:xfrm>
              <a:off x="3850379" y="40258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7" name="pt5116"/>
            <p:cNvSpPr/>
            <p:nvPr/>
          </p:nvSpPr>
          <p:spPr>
            <a:xfrm>
              <a:off x="3914642" y="40259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8" name="pt5117"/>
            <p:cNvSpPr/>
            <p:nvPr/>
          </p:nvSpPr>
          <p:spPr>
            <a:xfrm>
              <a:off x="4016756" y="40259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9" name="pt5118"/>
            <p:cNvSpPr/>
            <p:nvPr/>
          </p:nvSpPr>
          <p:spPr>
            <a:xfrm>
              <a:off x="4085819" y="40260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0" name="pt5119"/>
            <p:cNvSpPr/>
            <p:nvPr/>
          </p:nvSpPr>
          <p:spPr>
            <a:xfrm>
              <a:off x="3959828" y="40260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1" name="pt5120"/>
            <p:cNvSpPr/>
            <p:nvPr/>
          </p:nvSpPr>
          <p:spPr>
            <a:xfrm>
              <a:off x="4247953" y="40260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2" name="pt5121"/>
            <p:cNvSpPr/>
            <p:nvPr/>
          </p:nvSpPr>
          <p:spPr>
            <a:xfrm>
              <a:off x="3864466" y="40261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3" name="pt5122"/>
            <p:cNvSpPr/>
            <p:nvPr/>
          </p:nvSpPr>
          <p:spPr>
            <a:xfrm>
              <a:off x="4100311" y="40262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4" name="pt5123"/>
            <p:cNvSpPr/>
            <p:nvPr/>
          </p:nvSpPr>
          <p:spPr>
            <a:xfrm>
              <a:off x="4029820" y="40262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5" name="pt5124"/>
            <p:cNvSpPr/>
            <p:nvPr/>
          </p:nvSpPr>
          <p:spPr>
            <a:xfrm>
              <a:off x="3875343" y="40262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6" name="pt5125"/>
            <p:cNvSpPr/>
            <p:nvPr/>
          </p:nvSpPr>
          <p:spPr>
            <a:xfrm>
              <a:off x="3876314" y="40263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7" name="pt5126"/>
            <p:cNvSpPr/>
            <p:nvPr/>
          </p:nvSpPr>
          <p:spPr>
            <a:xfrm>
              <a:off x="3933257" y="40263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8" name="pt5127"/>
            <p:cNvSpPr/>
            <p:nvPr/>
          </p:nvSpPr>
          <p:spPr>
            <a:xfrm>
              <a:off x="4040065" y="40263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9" name="pt5128"/>
            <p:cNvSpPr/>
            <p:nvPr/>
          </p:nvSpPr>
          <p:spPr>
            <a:xfrm>
              <a:off x="3901930" y="40264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0" name="pt5129"/>
            <p:cNvSpPr/>
            <p:nvPr/>
          </p:nvSpPr>
          <p:spPr>
            <a:xfrm>
              <a:off x="3966622" y="40264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1" name="pt5130"/>
            <p:cNvSpPr/>
            <p:nvPr/>
          </p:nvSpPr>
          <p:spPr>
            <a:xfrm>
              <a:off x="3897069" y="40265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2" name="pt5131"/>
            <p:cNvSpPr/>
            <p:nvPr/>
          </p:nvSpPr>
          <p:spPr>
            <a:xfrm>
              <a:off x="4977204" y="4026558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3" name="pt5132"/>
            <p:cNvSpPr/>
            <p:nvPr/>
          </p:nvSpPr>
          <p:spPr>
            <a:xfrm>
              <a:off x="3858121" y="40265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4" name="pt5133"/>
            <p:cNvSpPr/>
            <p:nvPr/>
          </p:nvSpPr>
          <p:spPr>
            <a:xfrm>
              <a:off x="3883971" y="40266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5" name="pt5134"/>
            <p:cNvSpPr/>
            <p:nvPr/>
          </p:nvSpPr>
          <p:spPr>
            <a:xfrm>
              <a:off x="3921357" y="40266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6" name="pt5135"/>
            <p:cNvSpPr/>
            <p:nvPr/>
          </p:nvSpPr>
          <p:spPr>
            <a:xfrm>
              <a:off x="3875770" y="40266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7" name="pt5136"/>
            <p:cNvSpPr/>
            <p:nvPr/>
          </p:nvSpPr>
          <p:spPr>
            <a:xfrm>
              <a:off x="4064522" y="40266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8" name="pt5137"/>
            <p:cNvSpPr/>
            <p:nvPr/>
          </p:nvSpPr>
          <p:spPr>
            <a:xfrm>
              <a:off x="3849769" y="40267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9" name="pt5138"/>
            <p:cNvSpPr/>
            <p:nvPr/>
          </p:nvSpPr>
          <p:spPr>
            <a:xfrm>
              <a:off x="3856857" y="40268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0" name="pt5139"/>
            <p:cNvSpPr/>
            <p:nvPr/>
          </p:nvSpPr>
          <p:spPr>
            <a:xfrm>
              <a:off x="4042715" y="40270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1" name="pt5140"/>
            <p:cNvSpPr/>
            <p:nvPr/>
          </p:nvSpPr>
          <p:spPr>
            <a:xfrm>
              <a:off x="4032169" y="40270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2" name="pt5141"/>
            <p:cNvSpPr/>
            <p:nvPr/>
          </p:nvSpPr>
          <p:spPr>
            <a:xfrm>
              <a:off x="3963019" y="40271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3" name="pt5142"/>
            <p:cNvSpPr/>
            <p:nvPr/>
          </p:nvSpPr>
          <p:spPr>
            <a:xfrm>
              <a:off x="3999020" y="40272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4" name="pt5143"/>
            <p:cNvSpPr/>
            <p:nvPr/>
          </p:nvSpPr>
          <p:spPr>
            <a:xfrm>
              <a:off x="3982687" y="40272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5" name="pt5144"/>
            <p:cNvSpPr/>
            <p:nvPr/>
          </p:nvSpPr>
          <p:spPr>
            <a:xfrm>
              <a:off x="3863490" y="40273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6" name="pt5145"/>
            <p:cNvSpPr/>
            <p:nvPr/>
          </p:nvSpPr>
          <p:spPr>
            <a:xfrm>
              <a:off x="4071776" y="40273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7" name="pt5146"/>
            <p:cNvSpPr/>
            <p:nvPr/>
          </p:nvSpPr>
          <p:spPr>
            <a:xfrm>
              <a:off x="3991921" y="40273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8" name="pt5147"/>
            <p:cNvSpPr/>
            <p:nvPr/>
          </p:nvSpPr>
          <p:spPr>
            <a:xfrm>
              <a:off x="4127164" y="40275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9" name="pt5148"/>
            <p:cNvSpPr/>
            <p:nvPr/>
          </p:nvSpPr>
          <p:spPr>
            <a:xfrm>
              <a:off x="3931190" y="40276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0" name="pt5149"/>
            <p:cNvSpPr/>
            <p:nvPr/>
          </p:nvSpPr>
          <p:spPr>
            <a:xfrm>
              <a:off x="3916929" y="40278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1" name="pt5150"/>
            <p:cNvSpPr/>
            <p:nvPr/>
          </p:nvSpPr>
          <p:spPr>
            <a:xfrm>
              <a:off x="4018519" y="40279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2" name="pt5151"/>
            <p:cNvSpPr/>
            <p:nvPr/>
          </p:nvSpPr>
          <p:spPr>
            <a:xfrm>
              <a:off x="3874162" y="40279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3" name="pt5152"/>
            <p:cNvSpPr/>
            <p:nvPr/>
          </p:nvSpPr>
          <p:spPr>
            <a:xfrm>
              <a:off x="3931903" y="40280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4" name="pt5153"/>
            <p:cNvSpPr/>
            <p:nvPr/>
          </p:nvSpPr>
          <p:spPr>
            <a:xfrm>
              <a:off x="4149254" y="40280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5" name="pt5154"/>
            <p:cNvSpPr/>
            <p:nvPr/>
          </p:nvSpPr>
          <p:spPr>
            <a:xfrm>
              <a:off x="4006083" y="40280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6" name="pt5155"/>
            <p:cNvSpPr/>
            <p:nvPr/>
          </p:nvSpPr>
          <p:spPr>
            <a:xfrm>
              <a:off x="3849251" y="40281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7" name="pt5156"/>
            <p:cNvSpPr/>
            <p:nvPr/>
          </p:nvSpPr>
          <p:spPr>
            <a:xfrm>
              <a:off x="4079714" y="40282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8" name="pt5157"/>
            <p:cNvSpPr/>
            <p:nvPr/>
          </p:nvSpPr>
          <p:spPr>
            <a:xfrm>
              <a:off x="4030028" y="40282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9" name="pt5158"/>
            <p:cNvSpPr/>
            <p:nvPr/>
          </p:nvSpPr>
          <p:spPr>
            <a:xfrm>
              <a:off x="3961411" y="40282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0" name="pt5159"/>
            <p:cNvSpPr/>
            <p:nvPr/>
          </p:nvSpPr>
          <p:spPr>
            <a:xfrm>
              <a:off x="4089099" y="40283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1" name="pt5160"/>
            <p:cNvSpPr/>
            <p:nvPr/>
          </p:nvSpPr>
          <p:spPr>
            <a:xfrm>
              <a:off x="3915829" y="40283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2" name="pt5161"/>
            <p:cNvSpPr/>
            <p:nvPr/>
          </p:nvSpPr>
          <p:spPr>
            <a:xfrm>
              <a:off x="3928998" y="40283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3" name="pt5162"/>
            <p:cNvSpPr/>
            <p:nvPr/>
          </p:nvSpPr>
          <p:spPr>
            <a:xfrm>
              <a:off x="3884661" y="40284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4" name="pt5163"/>
            <p:cNvSpPr/>
            <p:nvPr/>
          </p:nvSpPr>
          <p:spPr>
            <a:xfrm>
              <a:off x="3894622" y="40285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5" name="pt5164"/>
            <p:cNvSpPr/>
            <p:nvPr/>
          </p:nvSpPr>
          <p:spPr>
            <a:xfrm>
              <a:off x="3966561" y="40289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6" name="pt5165"/>
            <p:cNvSpPr/>
            <p:nvPr/>
          </p:nvSpPr>
          <p:spPr>
            <a:xfrm>
              <a:off x="4024515" y="40290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7" name="pt5166"/>
            <p:cNvSpPr/>
            <p:nvPr/>
          </p:nvSpPr>
          <p:spPr>
            <a:xfrm>
              <a:off x="3854524" y="40290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8" name="pt5167"/>
            <p:cNvSpPr/>
            <p:nvPr/>
          </p:nvSpPr>
          <p:spPr>
            <a:xfrm>
              <a:off x="3848361" y="40291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9" name="pt5168"/>
            <p:cNvSpPr/>
            <p:nvPr/>
          </p:nvSpPr>
          <p:spPr>
            <a:xfrm>
              <a:off x="3866305" y="40291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0" name="pt5169"/>
            <p:cNvSpPr/>
            <p:nvPr/>
          </p:nvSpPr>
          <p:spPr>
            <a:xfrm>
              <a:off x="3866017" y="40292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1" name="pt5170"/>
            <p:cNvSpPr/>
            <p:nvPr/>
          </p:nvSpPr>
          <p:spPr>
            <a:xfrm>
              <a:off x="4003142" y="40292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2" name="pt5171"/>
            <p:cNvSpPr/>
            <p:nvPr/>
          </p:nvSpPr>
          <p:spPr>
            <a:xfrm>
              <a:off x="3990143" y="40293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3" name="pt5172"/>
            <p:cNvSpPr/>
            <p:nvPr/>
          </p:nvSpPr>
          <p:spPr>
            <a:xfrm>
              <a:off x="4202112" y="40293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4" name="pt5173"/>
            <p:cNvSpPr/>
            <p:nvPr/>
          </p:nvSpPr>
          <p:spPr>
            <a:xfrm>
              <a:off x="3893469" y="40294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5" name="pt5174"/>
            <p:cNvSpPr/>
            <p:nvPr/>
          </p:nvSpPr>
          <p:spPr>
            <a:xfrm>
              <a:off x="4206565" y="40295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6" name="pt5175"/>
            <p:cNvSpPr/>
            <p:nvPr/>
          </p:nvSpPr>
          <p:spPr>
            <a:xfrm>
              <a:off x="3921789" y="40296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7" name="pt5176"/>
            <p:cNvSpPr/>
            <p:nvPr/>
          </p:nvSpPr>
          <p:spPr>
            <a:xfrm>
              <a:off x="4002202" y="40296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8" name="pt5177"/>
            <p:cNvSpPr/>
            <p:nvPr/>
          </p:nvSpPr>
          <p:spPr>
            <a:xfrm>
              <a:off x="3853789" y="40296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9" name="pt5178"/>
            <p:cNvSpPr/>
            <p:nvPr/>
          </p:nvSpPr>
          <p:spPr>
            <a:xfrm>
              <a:off x="3852381" y="40298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0" name="pt5179"/>
            <p:cNvSpPr/>
            <p:nvPr/>
          </p:nvSpPr>
          <p:spPr>
            <a:xfrm>
              <a:off x="3914273" y="40298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1" name="pt5180"/>
            <p:cNvSpPr/>
            <p:nvPr/>
          </p:nvSpPr>
          <p:spPr>
            <a:xfrm>
              <a:off x="3873845" y="40299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2" name="pt5181"/>
            <p:cNvSpPr/>
            <p:nvPr/>
          </p:nvSpPr>
          <p:spPr>
            <a:xfrm>
              <a:off x="4103559" y="40299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3" name="pt5182"/>
            <p:cNvSpPr/>
            <p:nvPr/>
          </p:nvSpPr>
          <p:spPr>
            <a:xfrm>
              <a:off x="3857373" y="40300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4" name="pt5183"/>
            <p:cNvSpPr/>
            <p:nvPr/>
          </p:nvSpPr>
          <p:spPr>
            <a:xfrm>
              <a:off x="3992415" y="40302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5" name="pt5184"/>
            <p:cNvSpPr/>
            <p:nvPr/>
          </p:nvSpPr>
          <p:spPr>
            <a:xfrm>
              <a:off x="3855190" y="40302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6" name="pt5185"/>
            <p:cNvSpPr/>
            <p:nvPr/>
          </p:nvSpPr>
          <p:spPr>
            <a:xfrm>
              <a:off x="4039822" y="40302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7" name="pt5186"/>
            <p:cNvSpPr/>
            <p:nvPr/>
          </p:nvSpPr>
          <p:spPr>
            <a:xfrm>
              <a:off x="3887861" y="40302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8" name="pt5187"/>
            <p:cNvSpPr/>
            <p:nvPr/>
          </p:nvSpPr>
          <p:spPr>
            <a:xfrm>
              <a:off x="3875343" y="40303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9" name="pt5188"/>
            <p:cNvSpPr/>
            <p:nvPr/>
          </p:nvSpPr>
          <p:spPr>
            <a:xfrm>
              <a:off x="3875690" y="40303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0" name="pt5189"/>
            <p:cNvSpPr/>
            <p:nvPr/>
          </p:nvSpPr>
          <p:spPr>
            <a:xfrm>
              <a:off x="4081203" y="40304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1" name="pt5190"/>
            <p:cNvSpPr/>
            <p:nvPr/>
          </p:nvSpPr>
          <p:spPr>
            <a:xfrm>
              <a:off x="3985480" y="40305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2" name="pt5191"/>
            <p:cNvSpPr/>
            <p:nvPr/>
          </p:nvSpPr>
          <p:spPr>
            <a:xfrm>
              <a:off x="3985289" y="40305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3" name="pt5192"/>
            <p:cNvSpPr/>
            <p:nvPr/>
          </p:nvSpPr>
          <p:spPr>
            <a:xfrm>
              <a:off x="4040315" y="40306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4" name="pt5193"/>
            <p:cNvSpPr/>
            <p:nvPr/>
          </p:nvSpPr>
          <p:spPr>
            <a:xfrm>
              <a:off x="3925703" y="40307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5" name="pt5194"/>
            <p:cNvSpPr/>
            <p:nvPr/>
          </p:nvSpPr>
          <p:spPr>
            <a:xfrm>
              <a:off x="3857373" y="40307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6" name="pt5195"/>
            <p:cNvSpPr/>
            <p:nvPr/>
          </p:nvSpPr>
          <p:spPr>
            <a:xfrm>
              <a:off x="3876624" y="40307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7" name="pt5196"/>
            <p:cNvSpPr/>
            <p:nvPr/>
          </p:nvSpPr>
          <p:spPr>
            <a:xfrm>
              <a:off x="3859846" y="40308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8" name="pt5197"/>
            <p:cNvSpPr/>
            <p:nvPr/>
          </p:nvSpPr>
          <p:spPr>
            <a:xfrm>
              <a:off x="3971317" y="40309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9" name="pt5198"/>
            <p:cNvSpPr/>
            <p:nvPr/>
          </p:nvSpPr>
          <p:spPr>
            <a:xfrm>
              <a:off x="3941343" y="40309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0" name="pt5199"/>
            <p:cNvSpPr/>
            <p:nvPr/>
          </p:nvSpPr>
          <p:spPr>
            <a:xfrm>
              <a:off x="3871468" y="40310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1" name="pt5200"/>
            <p:cNvSpPr/>
            <p:nvPr/>
          </p:nvSpPr>
          <p:spPr>
            <a:xfrm>
              <a:off x="4290073" y="40310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2" name="pt5201"/>
            <p:cNvSpPr/>
            <p:nvPr/>
          </p:nvSpPr>
          <p:spPr>
            <a:xfrm>
              <a:off x="3920338" y="40311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3" name="pt5202"/>
            <p:cNvSpPr/>
            <p:nvPr/>
          </p:nvSpPr>
          <p:spPr>
            <a:xfrm>
              <a:off x="3922354" y="40311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4" name="pt5203"/>
            <p:cNvSpPr/>
            <p:nvPr/>
          </p:nvSpPr>
          <p:spPr>
            <a:xfrm>
              <a:off x="3879881" y="40311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5" name="pt5204"/>
            <p:cNvSpPr/>
            <p:nvPr/>
          </p:nvSpPr>
          <p:spPr>
            <a:xfrm>
              <a:off x="3983462" y="40313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6" name="pt5205"/>
            <p:cNvSpPr/>
            <p:nvPr/>
          </p:nvSpPr>
          <p:spPr>
            <a:xfrm>
              <a:off x="3891382" y="40313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7" name="pt5206"/>
            <p:cNvSpPr/>
            <p:nvPr/>
          </p:nvSpPr>
          <p:spPr>
            <a:xfrm>
              <a:off x="3848947" y="40314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8" name="pt5207"/>
            <p:cNvSpPr/>
            <p:nvPr/>
          </p:nvSpPr>
          <p:spPr>
            <a:xfrm>
              <a:off x="3891928" y="40314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9" name="pt5208"/>
            <p:cNvSpPr/>
            <p:nvPr/>
          </p:nvSpPr>
          <p:spPr>
            <a:xfrm>
              <a:off x="3853341" y="40314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0" name="pt5209"/>
            <p:cNvSpPr/>
            <p:nvPr/>
          </p:nvSpPr>
          <p:spPr>
            <a:xfrm>
              <a:off x="4000611" y="40314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1" name="pt5210"/>
            <p:cNvSpPr/>
            <p:nvPr/>
          </p:nvSpPr>
          <p:spPr>
            <a:xfrm>
              <a:off x="3851889" y="40315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2" name="pt5211"/>
            <p:cNvSpPr/>
            <p:nvPr/>
          </p:nvSpPr>
          <p:spPr>
            <a:xfrm>
              <a:off x="4042628" y="40315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3" name="pt5212"/>
            <p:cNvSpPr/>
            <p:nvPr/>
          </p:nvSpPr>
          <p:spPr>
            <a:xfrm>
              <a:off x="4055234" y="40315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4" name="pt5213"/>
            <p:cNvSpPr/>
            <p:nvPr/>
          </p:nvSpPr>
          <p:spPr>
            <a:xfrm>
              <a:off x="3881493" y="40316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5" name="pt5214"/>
            <p:cNvSpPr/>
            <p:nvPr/>
          </p:nvSpPr>
          <p:spPr>
            <a:xfrm>
              <a:off x="4088035" y="40316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6" name="pt5215"/>
            <p:cNvSpPr/>
            <p:nvPr/>
          </p:nvSpPr>
          <p:spPr>
            <a:xfrm>
              <a:off x="4104104" y="40317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7" name="pt5216"/>
            <p:cNvSpPr/>
            <p:nvPr/>
          </p:nvSpPr>
          <p:spPr>
            <a:xfrm>
              <a:off x="3978648" y="40317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8" name="pt5217"/>
            <p:cNvSpPr/>
            <p:nvPr/>
          </p:nvSpPr>
          <p:spPr>
            <a:xfrm>
              <a:off x="3888827" y="40318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9" name="pt5218"/>
            <p:cNvSpPr/>
            <p:nvPr/>
          </p:nvSpPr>
          <p:spPr>
            <a:xfrm>
              <a:off x="3856360" y="40318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0" name="pt5219"/>
            <p:cNvSpPr/>
            <p:nvPr/>
          </p:nvSpPr>
          <p:spPr>
            <a:xfrm>
              <a:off x="4041973" y="40318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1" name="pt5220"/>
            <p:cNvSpPr/>
            <p:nvPr/>
          </p:nvSpPr>
          <p:spPr>
            <a:xfrm>
              <a:off x="3918532" y="40318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2" name="pt5221"/>
            <p:cNvSpPr/>
            <p:nvPr/>
          </p:nvSpPr>
          <p:spPr>
            <a:xfrm>
              <a:off x="3962040" y="40319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3" name="pt5222"/>
            <p:cNvSpPr/>
            <p:nvPr/>
          </p:nvSpPr>
          <p:spPr>
            <a:xfrm>
              <a:off x="3935438" y="40320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4" name="pt5223"/>
            <p:cNvSpPr/>
            <p:nvPr/>
          </p:nvSpPr>
          <p:spPr>
            <a:xfrm>
              <a:off x="3858728" y="40321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5" name="pt5224"/>
            <p:cNvSpPr/>
            <p:nvPr/>
          </p:nvSpPr>
          <p:spPr>
            <a:xfrm>
              <a:off x="3990804" y="40321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6" name="pt5225"/>
            <p:cNvSpPr/>
            <p:nvPr/>
          </p:nvSpPr>
          <p:spPr>
            <a:xfrm>
              <a:off x="4245316" y="40321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7" name="pt5226"/>
            <p:cNvSpPr/>
            <p:nvPr/>
          </p:nvSpPr>
          <p:spPr>
            <a:xfrm>
              <a:off x="3902338" y="40322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8" name="pt5227"/>
            <p:cNvSpPr/>
            <p:nvPr/>
          </p:nvSpPr>
          <p:spPr>
            <a:xfrm>
              <a:off x="3858088" y="40323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9" name="pt5228"/>
            <p:cNvSpPr/>
            <p:nvPr/>
          </p:nvSpPr>
          <p:spPr>
            <a:xfrm>
              <a:off x="3855877" y="40323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0" name="pt5229"/>
            <p:cNvSpPr/>
            <p:nvPr/>
          </p:nvSpPr>
          <p:spPr>
            <a:xfrm>
              <a:off x="3946645" y="40323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1" name="pt5230"/>
            <p:cNvSpPr/>
            <p:nvPr/>
          </p:nvSpPr>
          <p:spPr>
            <a:xfrm>
              <a:off x="3983238" y="40324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2" name="pt5231"/>
            <p:cNvSpPr/>
            <p:nvPr/>
          </p:nvSpPr>
          <p:spPr>
            <a:xfrm>
              <a:off x="3848844" y="40325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3" name="pt5232"/>
            <p:cNvSpPr/>
            <p:nvPr/>
          </p:nvSpPr>
          <p:spPr>
            <a:xfrm>
              <a:off x="3853029" y="40325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4" name="pt5233"/>
            <p:cNvSpPr/>
            <p:nvPr/>
          </p:nvSpPr>
          <p:spPr>
            <a:xfrm>
              <a:off x="4029210" y="40326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5" name="pt5234"/>
            <p:cNvSpPr/>
            <p:nvPr/>
          </p:nvSpPr>
          <p:spPr>
            <a:xfrm>
              <a:off x="3908877" y="40326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6" name="pt5235"/>
            <p:cNvSpPr/>
            <p:nvPr/>
          </p:nvSpPr>
          <p:spPr>
            <a:xfrm>
              <a:off x="3919797" y="40327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7" name="pt5236"/>
            <p:cNvSpPr/>
            <p:nvPr/>
          </p:nvSpPr>
          <p:spPr>
            <a:xfrm>
              <a:off x="3870553" y="40327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8" name="pt5237"/>
            <p:cNvSpPr/>
            <p:nvPr/>
          </p:nvSpPr>
          <p:spPr>
            <a:xfrm>
              <a:off x="4024591" y="40327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9" name="pt5238"/>
            <p:cNvSpPr/>
            <p:nvPr/>
          </p:nvSpPr>
          <p:spPr>
            <a:xfrm>
              <a:off x="4116752" y="40328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0" name="pt5239"/>
            <p:cNvSpPr/>
            <p:nvPr/>
          </p:nvSpPr>
          <p:spPr>
            <a:xfrm>
              <a:off x="4054727" y="40330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1" name="pt5240"/>
            <p:cNvSpPr/>
            <p:nvPr/>
          </p:nvSpPr>
          <p:spPr>
            <a:xfrm>
              <a:off x="3910769" y="40330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2" name="pt5241"/>
            <p:cNvSpPr/>
            <p:nvPr/>
          </p:nvSpPr>
          <p:spPr>
            <a:xfrm>
              <a:off x="3951369" y="40331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3" name="pt5242"/>
            <p:cNvSpPr/>
            <p:nvPr/>
          </p:nvSpPr>
          <p:spPr>
            <a:xfrm>
              <a:off x="3879324" y="40331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4" name="pt5243"/>
            <p:cNvSpPr/>
            <p:nvPr/>
          </p:nvSpPr>
          <p:spPr>
            <a:xfrm>
              <a:off x="3889048" y="40332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5" name="pt5244"/>
            <p:cNvSpPr/>
            <p:nvPr/>
          </p:nvSpPr>
          <p:spPr>
            <a:xfrm>
              <a:off x="4157162" y="40332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6" name="pt5245"/>
            <p:cNvSpPr/>
            <p:nvPr/>
          </p:nvSpPr>
          <p:spPr>
            <a:xfrm>
              <a:off x="4090776" y="40332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7" name="pt5246"/>
            <p:cNvSpPr/>
            <p:nvPr/>
          </p:nvSpPr>
          <p:spPr>
            <a:xfrm>
              <a:off x="3866457" y="40334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8" name="pt5247"/>
            <p:cNvSpPr/>
            <p:nvPr/>
          </p:nvSpPr>
          <p:spPr>
            <a:xfrm>
              <a:off x="3864364" y="40334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9" name="pt5248"/>
            <p:cNvSpPr/>
            <p:nvPr/>
          </p:nvSpPr>
          <p:spPr>
            <a:xfrm>
              <a:off x="3947013" y="40335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0" name="pt5249"/>
            <p:cNvSpPr/>
            <p:nvPr/>
          </p:nvSpPr>
          <p:spPr>
            <a:xfrm>
              <a:off x="3854267" y="40336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1" name="pt5250"/>
            <p:cNvSpPr/>
            <p:nvPr/>
          </p:nvSpPr>
          <p:spPr>
            <a:xfrm>
              <a:off x="3911859" y="40339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2" name="pt5251"/>
            <p:cNvSpPr/>
            <p:nvPr/>
          </p:nvSpPr>
          <p:spPr>
            <a:xfrm>
              <a:off x="4089944" y="40339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3" name="pt5252"/>
            <p:cNvSpPr/>
            <p:nvPr/>
          </p:nvSpPr>
          <p:spPr>
            <a:xfrm>
              <a:off x="4162701" y="40340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4" name="pt5253"/>
            <p:cNvSpPr/>
            <p:nvPr/>
          </p:nvSpPr>
          <p:spPr>
            <a:xfrm>
              <a:off x="4055768" y="40340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5" name="pt5254"/>
            <p:cNvSpPr/>
            <p:nvPr/>
          </p:nvSpPr>
          <p:spPr>
            <a:xfrm>
              <a:off x="3913014" y="40341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6" name="pt5255"/>
            <p:cNvSpPr/>
            <p:nvPr/>
          </p:nvSpPr>
          <p:spPr>
            <a:xfrm>
              <a:off x="4011330" y="40342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7" name="pt5256"/>
            <p:cNvSpPr/>
            <p:nvPr/>
          </p:nvSpPr>
          <p:spPr>
            <a:xfrm>
              <a:off x="3866568" y="40342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8" name="pt5257"/>
            <p:cNvSpPr/>
            <p:nvPr/>
          </p:nvSpPr>
          <p:spPr>
            <a:xfrm>
              <a:off x="3859376" y="40343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9" name="pt5258"/>
            <p:cNvSpPr/>
            <p:nvPr/>
          </p:nvSpPr>
          <p:spPr>
            <a:xfrm>
              <a:off x="4024328" y="40346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0" name="pt5259"/>
            <p:cNvSpPr/>
            <p:nvPr/>
          </p:nvSpPr>
          <p:spPr>
            <a:xfrm>
              <a:off x="3929343" y="40347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1" name="pt5260"/>
            <p:cNvSpPr/>
            <p:nvPr/>
          </p:nvSpPr>
          <p:spPr>
            <a:xfrm>
              <a:off x="3903584" y="40347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2" name="pt5261"/>
            <p:cNvSpPr/>
            <p:nvPr/>
          </p:nvSpPr>
          <p:spPr>
            <a:xfrm>
              <a:off x="3928624" y="40347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3" name="pt5262"/>
            <p:cNvSpPr/>
            <p:nvPr/>
          </p:nvSpPr>
          <p:spPr>
            <a:xfrm>
              <a:off x="4030731" y="40347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4" name="pt5263"/>
            <p:cNvSpPr/>
            <p:nvPr/>
          </p:nvSpPr>
          <p:spPr>
            <a:xfrm>
              <a:off x="4103516" y="40347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5" name="pt5264"/>
            <p:cNvSpPr/>
            <p:nvPr/>
          </p:nvSpPr>
          <p:spPr>
            <a:xfrm>
              <a:off x="4023627" y="40348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6" name="pt5265"/>
            <p:cNvSpPr/>
            <p:nvPr/>
          </p:nvSpPr>
          <p:spPr>
            <a:xfrm>
              <a:off x="4197883" y="40348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7" name="pt5266"/>
            <p:cNvSpPr/>
            <p:nvPr/>
          </p:nvSpPr>
          <p:spPr>
            <a:xfrm>
              <a:off x="3873962" y="40348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8" name="pt5267"/>
            <p:cNvSpPr/>
            <p:nvPr/>
          </p:nvSpPr>
          <p:spPr>
            <a:xfrm>
              <a:off x="3924863" y="40349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9" name="pt5268"/>
            <p:cNvSpPr/>
            <p:nvPr/>
          </p:nvSpPr>
          <p:spPr>
            <a:xfrm>
              <a:off x="4052563" y="40349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0" name="pt5269"/>
            <p:cNvSpPr/>
            <p:nvPr/>
          </p:nvSpPr>
          <p:spPr>
            <a:xfrm>
              <a:off x="4031466" y="40349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1" name="pt5270"/>
            <p:cNvSpPr/>
            <p:nvPr/>
          </p:nvSpPr>
          <p:spPr>
            <a:xfrm>
              <a:off x="4085769" y="40349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2" name="pt5271"/>
            <p:cNvSpPr/>
            <p:nvPr/>
          </p:nvSpPr>
          <p:spPr>
            <a:xfrm>
              <a:off x="3904427" y="40349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3" name="pt5272"/>
            <p:cNvSpPr/>
            <p:nvPr/>
          </p:nvSpPr>
          <p:spPr>
            <a:xfrm>
              <a:off x="3919649" y="40350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4" name="pt5273"/>
            <p:cNvSpPr/>
            <p:nvPr/>
          </p:nvSpPr>
          <p:spPr>
            <a:xfrm>
              <a:off x="4186283" y="40350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5" name="pt5274"/>
            <p:cNvSpPr/>
            <p:nvPr/>
          </p:nvSpPr>
          <p:spPr>
            <a:xfrm>
              <a:off x="4254414" y="40351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6" name="pt5275"/>
            <p:cNvSpPr/>
            <p:nvPr/>
          </p:nvSpPr>
          <p:spPr>
            <a:xfrm>
              <a:off x="4072398" y="40351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7" name="pt5276"/>
            <p:cNvSpPr/>
            <p:nvPr/>
          </p:nvSpPr>
          <p:spPr>
            <a:xfrm>
              <a:off x="3917325" y="40351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8" name="pt5277"/>
            <p:cNvSpPr/>
            <p:nvPr/>
          </p:nvSpPr>
          <p:spPr>
            <a:xfrm>
              <a:off x="3912484" y="40351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9" name="pt5278"/>
            <p:cNvSpPr/>
            <p:nvPr/>
          </p:nvSpPr>
          <p:spPr>
            <a:xfrm>
              <a:off x="3853253" y="40351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0" name="pt5279"/>
            <p:cNvSpPr/>
            <p:nvPr/>
          </p:nvSpPr>
          <p:spPr>
            <a:xfrm>
              <a:off x="4020126" y="40352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1" name="pt5280"/>
            <p:cNvSpPr/>
            <p:nvPr/>
          </p:nvSpPr>
          <p:spPr>
            <a:xfrm>
              <a:off x="3872334" y="40352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2" name="pt5281"/>
            <p:cNvSpPr/>
            <p:nvPr/>
          </p:nvSpPr>
          <p:spPr>
            <a:xfrm>
              <a:off x="4049156" y="40353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3" name="pt5282"/>
            <p:cNvSpPr/>
            <p:nvPr/>
          </p:nvSpPr>
          <p:spPr>
            <a:xfrm>
              <a:off x="3853223" y="40353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4" name="pt5283"/>
            <p:cNvSpPr/>
            <p:nvPr/>
          </p:nvSpPr>
          <p:spPr>
            <a:xfrm>
              <a:off x="3963187" y="40354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5" name="pt5284"/>
            <p:cNvSpPr/>
            <p:nvPr/>
          </p:nvSpPr>
          <p:spPr>
            <a:xfrm>
              <a:off x="3910729" y="40355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6" name="pt5285"/>
            <p:cNvSpPr/>
            <p:nvPr/>
          </p:nvSpPr>
          <p:spPr>
            <a:xfrm>
              <a:off x="3895881" y="40355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7" name="pt5286"/>
            <p:cNvSpPr/>
            <p:nvPr/>
          </p:nvSpPr>
          <p:spPr>
            <a:xfrm>
              <a:off x="3971708" y="40357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8" name="pt5287"/>
            <p:cNvSpPr/>
            <p:nvPr/>
          </p:nvSpPr>
          <p:spPr>
            <a:xfrm>
              <a:off x="4020582" y="40358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9" name="pt5288"/>
            <p:cNvSpPr/>
            <p:nvPr/>
          </p:nvSpPr>
          <p:spPr>
            <a:xfrm>
              <a:off x="4081686" y="40358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0" name="pt5289"/>
            <p:cNvSpPr/>
            <p:nvPr/>
          </p:nvSpPr>
          <p:spPr>
            <a:xfrm>
              <a:off x="4128004" y="40359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1" name="pt5290"/>
            <p:cNvSpPr/>
            <p:nvPr/>
          </p:nvSpPr>
          <p:spPr>
            <a:xfrm>
              <a:off x="3512048" y="40359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2" name="pt5291"/>
            <p:cNvSpPr/>
            <p:nvPr/>
          </p:nvSpPr>
          <p:spPr>
            <a:xfrm>
              <a:off x="3973807" y="40359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3" name="pt5292"/>
            <p:cNvSpPr/>
            <p:nvPr/>
          </p:nvSpPr>
          <p:spPr>
            <a:xfrm>
              <a:off x="3939024" y="40360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4" name="pt5293"/>
            <p:cNvSpPr/>
            <p:nvPr/>
          </p:nvSpPr>
          <p:spPr>
            <a:xfrm>
              <a:off x="3868482" y="40360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5" name="pt5294"/>
            <p:cNvSpPr/>
            <p:nvPr/>
          </p:nvSpPr>
          <p:spPr>
            <a:xfrm>
              <a:off x="3930155" y="40361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6" name="pt5295"/>
            <p:cNvSpPr/>
            <p:nvPr/>
          </p:nvSpPr>
          <p:spPr>
            <a:xfrm>
              <a:off x="3959855" y="40361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7" name="pt5296"/>
            <p:cNvSpPr/>
            <p:nvPr/>
          </p:nvSpPr>
          <p:spPr>
            <a:xfrm>
              <a:off x="3850763" y="40361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8" name="pt5297"/>
            <p:cNvSpPr/>
            <p:nvPr/>
          </p:nvSpPr>
          <p:spPr>
            <a:xfrm>
              <a:off x="4029915" y="40362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9" name="pt5298"/>
            <p:cNvSpPr/>
            <p:nvPr/>
          </p:nvSpPr>
          <p:spPr>
            <a:xfrm>
              <a:off x="3855574" y="40362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0" name="pt5299"/>
            <p:cNvSpPr/>
            <p:nvPr/>
          </p:nvSpPr>
          <p:spPr>
            <a:xfrm>
              <a:off x="4150720" y="40363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1" name="pt5300"/>
            <p:cNvSpPr/>
            <p:nvPr/>
          </p:nvSpPr>
          <p:spPr>
            <a:xfrm>
              <a:off x="3908055" y="40363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2" name="pt5301"/>
            <p:cNvSpPr/>
            <p:nvPr/>
          </p:nvSpPr>
          <p:spPr>
            <a:xfrm>
              <a:off x="3887077" y="40363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3" name="pt5302"/>
            <p:cNvSpPr/>
            <p:nvPr/>
          </p:nvSpPr>
          <p:spPr>
            <a:xfrm>
              <a:off x="3859874" y="40363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4" name="pt5303"/>
            <p:cNvSpPr/>
            <p:nvPr/>
          </p:nvSpPr>
          <p:spPr>
            <a:xfrm>
              <a:off x="4021312" y="40364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5" name="pt5304"/>
            <p:cNvSpPr/>
            <p:nvPr/>
          </p:nvSpPr>
          <p:spPr>
            <a:xfrm>
              <a:off x="4017363" y="40364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6" name="pt5305"/>
            <p:cNvSpPr/>
            <p:nvPr/>
          </p:nvSpPr>
          <p:spPr>
            <a:xfrm>
              <a:off x="3944468" y="40365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7" name="pt5306"/>
            <p:cNvSpPr/>
            <p:nvPr/>
          </p:nvSpPr>
          <p:spPr>
            <a:xfrm>
              <a:off x="4013984" y="40368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8" name="pt5307"/>
            <p:cNvSpPr/>
            <p:nvPr/>
          </p:nvSpPr>
          <p:spPr>
            <a:xfrm>
              <a:off x="3976648" y="40369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9" name="pt5308"/>
            <p:cNvSpPr/>
            <p:nvPr/>
          </p:nvSpPr>
          <p:spPr>
            <a:xfrm>
              <a:off x="4079268" y="40369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0" name="pt5309"/>
            <p:cNvSpPr/>
            <p:nvPr/>
          </p:nvSpPr>
          <p:spPr>
            <a:xfrm>
              <a:off x="3855006" y="40369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1" name="pt5310"/>
            <p:cNvSpPr/>
            <p:nvPr/>
          </p:nvSpPr>
          <p:spPr>
            <a:xfrm>
              <a:off x="4149329" y="40370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2" name="pt5311"/>
            <p:cNvSpPr/>
            <p:nvPr/>
          </p:nvSpPr>
          <p:spPr>
            <a:xfrm>
              <a:off x="3861209" y="40370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3" name="pt5312"/>
            <p:cNvSpPr/>
            <p:nvPr/>
          </p:nvSpPr>
          <p:spPr>
            <a:xfrm>
              <a:off x="3962242" y="40370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4" name="pt5313"/>
            <p:cNvSpPr/>
            <p:nvPr/>
          </p:nvSpPr>
          <p:spPr>
            <a:xfrm>
              <a:off x="4056245" y="40371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5" name="pt5314"/>
            <p:cNvSpPr/>
            <p:nvPr/>
          </p:nvSpPr>
          <p:spPr>
            <a:xfrm>
              <a:off x="3892044" y="40371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6" name="pt5315"/>
            <p:cNvSpPr/>
            <p:nvPr/>
          </p:nvSpPr>
          <p:spPr>
            <a:xfrm>
              <a:off x="3876573" y="40371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7" name="pt5316"/>
            <p:cNvSpPr/>
            <p:nvPr/>
          </p:nvSpPr>
          <p:spPr>
            <a:xfrm>
              <a:off x="4000453" y="40371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8" name="pt5317"/>
            <p:cNvSpPr/>
            <p:nvPr/>
          </p:nvSpPr>
          <p:spPr>
            <a:xfrm>
              <a:off x="3906749" y="40372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9" name="pt5318"/>
            <p:cNvSpPr/>
            <p:nvPr/>
          </p:nvSpPr>
          <p:spPr>
            <a:xfrm>
              <a:off x="3944219" y="40372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0" name="pt5319"/>
            <p:cNvSpPr/>
            <p:nvPr/>
          </p:nvSpPr>
          <p:spPr>
            <a:xfrm>
              <a:off x="4188174" y="40373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1" name="pt5320"/>
            <p:cNvSpPr/>
            <p:nvPr/>
          </p:nvSpPr>
          <p:spPr>
            <a:xfrm>
              <a:off x="4118241" y="40373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2" name="pt5321"/>
            <p:cNvSpPr/>
            <p:nvPr/>
          </p:nvSpPr>
          <p:spPr>
            <a:xfrm>
              <a:off x="4035677" y="40374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3" name="pt5322"/>
            <p:cNvSpPr/>
            <p:nvPr/>
          </p:nvSpPr>
          <p:spPr>
            <a:xfrm>
              <a:off x="4046728" y="40375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4" name="pt5323"/>
            <p:cNvSpPr/>
            <p:nvPr/>
          </p:nvSpPr>
          <p:spPr>
            <a:xfrm>
              <a:off x="4041264" y="40376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5" name="pt5324"/>
            <p:cNvSpPr/>
            <p:nvPr/>
          </p:nvSpPr>
          <p:spPr>
            <a:xfrm>
              <a:off x="4124306" y="40376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6" name="pt5325"/>
            <p:cNvSpPr/>
            <p:nvPr/>
          </p:nvSpPr>
          <p:spPr>
            <a:xfrm>
              <a:off x="4135513" y="40376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7" name="pt5326"/>
            <p:cNvSpPr/>
            <p:nvPr/>
          </p:nvSpPr>
          <p:spPr>
            <a:xfrm>
              <a:off x="4127860" y="40376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8" name="pt5327"/>
            <p:cNvSpPr/>
            <p:nvPr/>
          </p:nvSpPr>
          <p:spPr>
            <a:xfrm>
              <a:off x="3870099" y="40377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9" name="pt5328"/>
            <p:cNvSpPr/>
            <p:nvPr/>
          </p:nvSpPr>
          <p:spPr>
            <a:xfrm>
              <a:off x="3956149" y="40377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0" name="pt5329"/>
            <p:cNvSpPr/>
            <p:nvPr/>
          </p:nvSpPr>
          <p:spPr>
            <a:xfrm>
              <a:off x="4207400" y="40377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1" name="pt5330"/>
            <p:cNvSpPr/>
            <p:nvPr/>
          </p:nvSpPr>
          <p:spPr>
            <a:xfrm>
              <a:off x="4003759" y="40377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2" name="pt5331"/>
            <p:cNvSpPr/>
            <p:nvPr/>
          </p:nvSpPr>
          <p:spPr>
            <a:xfrm>
              <a:off x="3925556" y="40378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3" name="pt5332"/>
            <p:cNvSpPr/>
            <p:nvPr/>
          </p:nvSpPr>
          <p:spPr>
            <a:xfrm>
              <a:off x="4026867" y="40379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4" name="pt5333"/>
            <p:cNvSpPr/>
            <p:nvPr/>
          </p:nvSpPr>
          <p:spPr>
            <a:xfrm>
              <a:off x="3849120" y="40379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5" name="pt5334"/>
            <p:cNvSpPr/>
            <p:nvPr/>
          </p:nvSpPr>
          <p:spPr>
            <a:xfrm>
              <a:off x="3860008" y="40379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6" name="pt5335"/>
            <p:cNvSpPr/>
            <p:nvPr/>
          </p:nvSpPr>
          <p:spPr>
            <a:xfrm>
              <a:off x="3853193" y="40380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7" name="pt5336"/>
            <p:cNvSpPr/>
            <p:nvPr/>
          </p:nvSpPr>
          <p:spPr>
            <a:xfrm>
              <a:off x="3854558" y="40381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8" name="pt5337"/>
            <p:cNvSpPr/>
            <p:nvPr/>
          </p:nvSpPr>
          <p:spPr>
            <a:xfrm>
              <a:off x="3857999" y="40382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9" name="pt5338"/>
            <p:cNvSpPr/>
            <p:nvPr/>
          </p:nvSpPr>
          <p:spPr>
            <a:xfrm>
              <a:off x="3882134" y="40383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0" name="pt5339"/>
            <p:cNvSpPr/>
            <p:nvPr/>
          </p:nvSpPr>
          <p:spPr>
            <a:xfrm>
              <a:off x="3938161" y="40384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1" name="pt5340"/>
            <p:cNvSpPr/>
            <p:nvPr/>
          </p:nvSpPr>
          <p:spPr>
            <a:xfrm>
              <a:off x="4066324" y="40385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2" name="pt5341"/>
            <p:cNvSpPr/>
            <p:nvPr/>
          </p:nvSpPr>
          <p:spPr>
            <a:xfrm>
              <a:off x="4015715" y="40385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3" name="pt5342"/>
            <p:cNvSpPr/>
            <p:nvPr/>
          </p:nvSpPr>
          <p:spPr>
            <a:xfrm>
              <a:off x="3969100" y="40385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4" name="pt5343"/>
            <p:cNvSpPr/>
            <p:nvPr/>
          </p:nvSpPr>
          <p:spPr>
            <a:xfrm>
              <a:off x="3849819" y="40385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5" name="pt5344"/>
            <p:cNvSpPr/>
            <p:nvPr/>
          </p:nvSpPr>
          <p:spPr>
            <a:xfrm>
              <a:off x="3938906" y="40386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6" name="pt5345"/>
            <p:cNvSpPr/>
            <p:nvPr/>
          </p:nvSpPr>
          <p:spPr>
            <a:xfrm>
              <a:off x="3962231" y="40386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7" name="pt5346"/>
            <p:cNvSpPr/>
            <p:nvPr/>
          </p:nvSpPr>
          <p:spPr>
            <a:xfrm>
              <a:off x="3854596" y="40387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8" name="pt5347"/>
            <p:cNvSpPr/>
            <p:nvPr/>
          </p:nvSpPr>
          <p:spPr>
            <a:xfrm>
              <a:off x="4218431" y="40387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9" name="pt5348"/>
            <p:cNvSpPr/>
            <p:nvPr/>
          </p:nvSpPr>
          <p:spPr>
            <a:xfrm>
              <a:off x="3916535" y="40388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0" name="pt5349"/>
            <p:cNvSpPr/>
            <p:nvPr/>
          </p:nvSpPr>
          <p:spPr>
            <a:xfrm>
              <a:off x="3914229" y="40389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1" name="pt5350"/>
            <p:cNvSpPr/>
            <p:nvPr/>
          </p:nvSpPr>
          <p:spPr>
            <a:xfrm>
              <a:off x="3934251" y="40389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2" name="pt5351"/>
            <p:cNvSpPr/>
            <p:nvPr/>
          </p:nvSpPr>
          <p:spPr>
            <a:xfrm>
              <a:off x="3878355" y="40390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3" name="pt5352"/>
            <p:cNvSpPr/>
            <p:nvPr/>
          </p:nvSpPr>
          <p:spPr>
            <a:xfrm>
              <a:off x="3858162" y="40390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4" name="pt5353"/>
            <p:cNvSpPr/>
            <p:nvPr/>
          </p:nvSpPr>
          <p:spPr>
            <a:xfrm>
              <a:off x="3967744" y="40390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5" name="pt5354"/>
            <p:cNvSpPr/>
            <p:nvPr/>
          </p:nvSpPr>
          <p:spPr>
            <a:xfrm>
              <a:off x="3906420" y="40390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6" name="pt5355"/>
            <p:cNvSpPr/>
            <p:nvPr/>
          </p:nvSpPr>
          <p:spPr>
            <a:xfrm>
              <a:off x="4077588" y="40391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7" name="pt5356"/>
            <p:cNvSpPr/>
            <p:nvPr/>
          </p:nvSpPr>
          <p:spPr>
            <a:xfrm>
              <a:off x="4002988" y="40391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8" name="pt5357"/>
            <p:cNvSpPr/>
            <p:nvPr/>
          </p:nvSpPr>
          <p:spPr>
            <a:xfrm>
              <a:off x="3983890" y="40391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9" name="pt5358"/>
            <p:cNvSpPr/>
            <p:nvPr/>
          </p:nvSpPr>
          <p:spPr>
            <a:xfrm>
              <a:off x="3884938" y="40392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0" name="pt5359"/>
            <p:cNvSpPr/>
            <p:nvPr/>
          </p:nvSpPr>
          <p:spPr>
            <a:xfrm>
              <a:off x="4095019" y="40394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1" name="pt5360"/>
            <p:cNvSpPr/>
            <p:nvPr/>
          </p:nvSpPr>
          <p:spPr>
            <a:xfrm>
              <a:off x="4103054" y="40394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2" name="pt5361"/>
            <p:cNvSpPr/>
            <p:nvPr/>
          </p:nvSpPr>
          <p:spPr>
            <a:xfrm>
              <a:off x="4079165" y="40395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3" name="pt5362"/>
            <p:cNvSpPr/>
            <p:nvPr/>
          </p:nvSpPr>
          <p:spPr>
            <a:xfrm>
              <a:off x="3930914" y="40395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4" name="pt5363"/>
            <p:cNvSpPr/>
            <p:nvPr/>
          </p:nvSpPr>
          <p:spPr>
            <a:xfrm>
              <a:off x="4312455" y="40396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5" name="pt5364"/>
            <p:cNvSpPr/>
            <p:nvPr/>
          </p:nvSpPr>
          <p:spPr>
            <a:xfrm>
              <a:off x="3888704" y="40396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6" name="pt5365"/>
            <p:cNvSpPr/>
            <p:nvPr/>
          </p:nvSpPr>
          <p:spPr>
            <a:xfrm>
              <a:off x="3989587" y="40396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7" name="pt5366"/>
            <p:cNvSpPr/>
            <p:nvPr/>
          </p:nvSpPr>
          <p:spPr>
            <a:xfrm>
              <a:off x="3890965" y="40398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8" name="pt5367"/>
            <p:cNvSpPr/>
            <p:nvPr/>
          </p:nvSpPr>
          <p:spPr>
            <a:xfrm>
              <a:off x="3854273" y="40398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9" name="pt5368"/>
            <p:cNvSpPr/>
            <p:nvPr/>
          </p:nvSpPr>
          <p:spPr>
            <a:xfrm>
              <a:off x="3908115" y="40401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0" name="pt5369"/>
            <p:cNvSpPr/>
            <p:nvPr/>
          </p:nvSpPr>
          <p:spPr>
            <a:xfrm>
              <a:off x="4001468" y="40401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1" name="pt5370"/>
            <p:cNvSpPr/>
            <p:nvPr/>
          </p:nvSpPr>
          <p:spPr>
            <a:xfrm>
              <a:off x="3848981" y="40403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2" name="pt5371"/>
            <p:cNvSpPr/>
            <p:nvPr/>
          </p:nvSpPr>
          <p:spPr>
            <a:xfrm>
              <a:off x="4155631" y="40403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3" name="pt5372"/>
            <p:cNvSpPr/>
            <p:nvPr/>
          </p:nvSpPr>
          <p:spPr>
            <a:xfrm>
              <a:off x="3953982" y="40404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4" name="pt5373"/>
            <p:cNvSpPr/>
            <p:nvPr/>
          </p:nvSpPr>
          <p:spPr>
            <a:xfrm>
              <a:off x="3933250" y="40405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5" name="pt5374"/>
            <p:cNvSpPr/>
            <p:nvPr/>
          </p:nvSpPr>
          <p:spPr>
            <a:xfrm>
              <a:off x="4113710" y="40407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6" name="pt5375"/>
            <p:cNvSpPr/>
            <p:nvPr/>
          </p:nvSpPr>
          <p:spPr>
            <a:xfrm>
              <a:off x="3910610" y="40407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7" name="pt5376"/>
            <p:cNvSpPr/>
            <p:nvPr/>
          </p:nvSpPr>
          <p:spPr>
            <a:xfrm>
              <a:off x="3973482" y="40409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8" name="pt5377"/>
            <p:cNvSpPr/>
            <p:nvPr/>
          </p:nvSpPr>
          <p:spPr>
            <a:xfrm>
              <a:off x="4000998" y="40409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9" name="pt5378"/>
            <p:cNvSpPr/>
            <p:nvPr/>
          </p:nvSpPr>
          <p:spPr>
            <a:xfrm>
              <a:off x="3855841" y="40412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0" name="pt5379"/>
            <p:cNvSpPr/>
            <p:nvPr/>
          </p:nvSpPr>
          <p:spPr>
            <a:xfrm>
              <a:off x="3884048" y="40412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1" name="pt5380"/>
            <p:cNvSpPr/>
            <p:nvPr/>
          </p:nvSpPr>
          <p:spPr>
            <a:xfrm>
              <a:off x="3962851" y="40413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2" name="pt5381"/>
            <p:cNvSpPr/>
            <p:nvPr/>
          </p:nvSpPr>
          <p:spPr>
            <a:xfrm>
              <a:off x="4169954" y="40413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3" name="pt5382"/>
            <p:cNvSpPr/>
            <p:nvPr/>
          </p:nvSpPr>
          <p:spPr>
            <a:xfrm>
              <a:off x="3925067" y="40413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4" name="pt5383"/>
            <p:cNvSpPr/>
            <p:nvPr/>
          </p:nvSpPr>
          <p:spPr>
            <a:xfrm>
              <a:off x="3920868" y="40414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5" name="pt5384"/>
            <p:cNvSpPr/>
            <p:nvPr/>
          </p:nvSpPr>
          <p:spPr>
            <a:xfrm>
              <a:off x="4206316" y="40415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6" name="pt5385"/>
            <p:cNvSpPr/>
            <p:nvPr/>
          </p:nvSpPr>
          <p:spPr>
            <a:xfrm>
              <a:off x="4036650" y="40415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7" name="pt5386"/>
            <p:cNvSpPr/>
            <p:nvPr/>
          </p:nvSpPr>
          <p:spPr>
            <a:xfrm>
              <a:off x="3904617" y="40415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8" name="pt5387"/>
            <p:cNvSpPr/>
            <p:nvPr/>
          </p:nvSpPr>
          <p:spPr>
            <a:xfrm>
              <a:off x="4164805" y="40417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9" name="pt5388"/>
            <p:cNvSpPr/>
            <p:nvPr/>
          </p:nvSpPr>
          <p:spPr>
            <a:xfrm>
              <a:off x="3954431" y="40417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0" name="pt5389"/>
            <p:cNvSpPr/>
            <p:nvPr/>
          </p:nvSpPr>
          <p:spPr>
            <a:xfrm>
              <a:off x="4256497" y="40419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1" name="pt5390"/>
            <p:cNvSpPr/>
            <p:nvPr/>
          </p:nvSpPr>
          <p:spPr>
            <a:xfrm>
              <a:off x="3879669" y="40419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2" name="pt5391"/>
            <p:cNvSpPr/>
            <p:nvPr/>
          </p:nvSpPr>
          <p:spPr>
            <a:xfrm>
              <a:off x="3972082" y="40419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3" name="pt5392"/>
            <p:cNvSpPr/>
            <p:nvPr/>
          </p:nvSpPr>
          <p:spPr>
            <a:xfrm>
              <a:off x="3931268" y="40420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4" name="pt5393"/>
            <p:cNvSpPr/>
            <p:nvPr/>
          </p:nvSpPr>
          <p:spPr>
            <a:xfrm>
              <a:off x="4071279" y="40420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5" name="pt5394"/>
            <p:cNvSpPr/>
            <p:nvPr/>
          </p:nvSpPr>
          <p:spPr>
            <a:xfrm>
              <a:off x="4009714" y="40421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6" name="pt5395"/>
            <p:cNvSpPr/>
            <p:nvPr/>
          </p:nvSpPr>
          <p:spPr>
            <a:xfrm>
              <a:off x="4096286" y="40421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7" name="pt5396"/>
            <p:cNvSpPr/>
            <p:nvPr/>
          </p:nvSpPr>
          <p:spPr>
            <a:xfrm>
              <a:off x="3882234" y="40422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8" name="pt5397"/>
            <p:cNvSpPr/>
            <p:nvPr/>
          </p:nvSpPr>
          <p:spPr>
            <a:xfrm>
              <a:off x="3915613" y="40423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9" name="pt5398"/>
            <p:cNvSpPr/>
            <p:nvPr/>
          </p:nvSpPr>
          <p:spPr>
            <a:xfrm>
              <a:off x="4140873" y="40423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0" name="pt5399"/>
            <p:cNvSpPr/>
            <p:nvPr/>
          </p:nvSpPr>
          <p:spPr>
            <a:xfrm>
              <a:off x="3942127" y="40424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1" name="pt5400"/>
            <p:cNvSpPr/>
            <p:nvPr/>
          </p:nvSpPr>
          <p:spPr>
            <a:xfrm>
              <a:off x="3929481" y="40426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2" name="pt5401"/>
            <p:cNvSpPr/>
            <p:nvPr/>
          </p:nvSpPr>
          <p:spPr>
            <a:xfrm>
              <a:off x="3903013" y="40427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3" name="pt5402"/>
            <p:cNvSpPr/>
            <p:nvPr/>
          </p:nvSpPr>
          <p:spPr>
            <a:xfrm>
              <a:off x="3877671" y="40429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4" name="pt5403"/>
            <p:cNvSpPr/>
            <p:nvPr/>
          </p:nvSpPr>
          <p:spPr>
            <a:xfrm>
              <a:off x="3856816" y="40429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5" name="pt5404"/>
            <p:cNvSpPr/>
            <p:nvPr/>
          </p:nvSpPr>
          <p:spPr>
            <a:xfrm>
              <a:off x="3942578" y="40430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6" name="pt5405"/>
            <p:cNvSpPr/>
            <p:nvPr/>
          </p:nvSpPr>
          <p:spPr>
            <a:xfrm>
              <a:off x="3960067" y="40430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7" name="pt5406"/>
            <p:cNvSpPr/>
            <p:nvPr/>
          </p:nvSpPr>
          <p:spPr>
            <a:xfrm>
              <a:off x="3904620" y="40430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8" name="pt5407"/>
            <p:cNvSpPr/>
            <p:nvPr/>
          </p:nvSpPr>
          <p:spPr>
            <a:xfrm>
              <a:off x="4196070" y="40431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9" name="pt5408"/>
            <p:cNvSpPr/>
            <p:nvPr/>
          </p:nvSpPr>
          <p:spPr>
            <a:xfrm>
              <a:off x="3876262" y="40431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0" name="pt5409"/>
            <p:cNvSpPr/>
            <p:nvPr/>
          </p:nvSpPr>
          <p:spPr>
            <a:xfrm>
              <a:off x="3911404" y="40432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1" name="pt5410"/>
            <p:cNvSpPr/>
            <p:nvPr/>
          </p:nvSpPr>
          <p:spPr>
            <a:xfrm>
              <a:off x="4143944" y="40432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2" name="pt5411"/>
            <p:cNvSpPr/>
            <p:nvPr/>
          </p:nvSpPr>
          <p:spPr>
            <a:xfrm>
              <a:off x="3877601" y="40433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3" name="pt5412"/>
            <p:cNvSpPr/>
            <p:nvPr/>
          </p:nvSpPr>
          <p:spPr>
            <a:xfrm>
              <a:off x="4067274" y="40433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4" name="pt5413"/>
            <p:cNvSpPr/>
            <p:nvPr/>
          </p:nvSpPr>
          <p:spPr>
            <a:xfrm>
              <a:off x="4096621" y="40433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5" name="pt5414"/>
            <p:cNvSpPr/>
            <p:nvPr/>
          </p:nvSpPr>
          <p:spPr>
            <a:xfrm>
              <a:off x="3983067" y="40434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6" name="pt5415"/>
            <p:cNvSpPr/>
            <p:nvPr/>
          </p:nvSpPr>
          <p:spPr>
            <a:xfrm>
              <a:off x="3910259" y="40435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7" name="pt5416"/>
            <p:cNvSpPr/>
            <p:nvPr/>
          </p:nvSpPr>
          <p:spPr>
            <a:xfrm>
              <a:off x="3865206" y="40435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8" name="pt5417"/>
            <p:cNvSpPr/>
            <p:nvPr/>
          </p:nvSpPr>
          <p:spPr>
            <a:xfrm>
              <a:off x="3884142" y="40435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9" name="pt5418"/>
            <p:cNvSpPr/>
            <p:nvPr/>
          </p:nvSpPr>
          <p:spPr>
            <a:xfrm>
              <a:off x="3865646" y="40436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0" name="pt5419"/>
            <p:cNvSpPr/>
            <p:nvPr/>
          </p:nvSpPr>
          <p:spPr>
            <a:xfrm>
              <a:off x="4439238" y="4043762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1" name="pt5420"/>
            <p:cNvSpPr/>
            <p:nvPr/>
          </p:nvSpPr>
          <p:spPr>
            <a:xfrm>
              <a:off x="3894659" y="40438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2" name="pt5421"/>
            <p:cNvSpPr/>
            <p:nvPr/>
          </p:nvSpPr>
          <p:spPr>
            <a:xfrm>
              <a:off x="4015163" y="40438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3" name="pt5422"/>
            <p:cNvSpPr/>
            <p:nvPr/>
          </p:nvSpPr>
          <p:spPr>
            <a:xfrm>
              <a:off x="3947268" y="40439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4" name="pt5423"/>
            <p:cNvSpPr/>
            <p:nvPr/>
          </p:nvSpPr>
          <p:spPr>
            <a:xfrm>
              <a:off x="3866282" y="40440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5" name="pt5424"/>
            <p:cNvSpPr/>
            <p:nvPr/>
          </p:nvSpPr>
          <p:spPr>
            <a:xfrm>
              <a:off x="3960506" y="40440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6" name="pt5425"/>
            <p:cNvSpPr/>
            <p:nvPr/>
          </p:nvSpPr>
          <p:spPr>
            <a:xfrm>
              <a:off x="3910996" y="40441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7" name="pt5426"/>
            <p:cNvSpPr/>
            <p:nvPr/>
          </p:nvSpPr>
          <p:spPr>
            <a:xfrm>
              <a:off x="3853891" y="40441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8" name="pt5427"/>
            <p:cNvSpPr/>
            <p:nvPr/>
          </p:nvSpPr>
          <p:spPr>
            <a:xfrm>
              <a:off x="4043498" y="40442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9" name="pt5428"/>
            <p:cNvSpPr/>
            <p:nvPr/>
          </p:nvSpPr>
          <p:spPr>
            <a:xfrm>
              <a:off x="3858064" y="40442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0" name="pt5429"/>
            <p:cNvSpPr/>
            <p:nvPr/>
          </p:nvSpPr>
          <p:spPr>
            <a:xfrm>
              <a:off x="3851788" y="40443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1" name="pt5430"/>
            <p:cNvSpPr/>
            <p:nvPr/>
          </p:nvSpPr>
          <p:spPr>
            <a:xfrm>
              <a:off x="4021877" y="40443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2" name="pt5431"/>
            <p:cNvSpPr/>
            <p:nvPr/>
          </p:nvSpPr>
          <p:spPr>
            <a:xfrm>
              <a:off x="4196718" y="40443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3" name="pt5432"/>
            <p:cNvSpPr/>
            <p:nvPr/>
          </p:nvSpPr>
          <p:spPr>
            <a:xfrm>
              <a:off x="3894674" y="40443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4" name="pt5433"/>
            <p:cNvSpPr/>
            <p:nvPr/>
          </p:nvSpPr>
          <p:spPr>
            <a:xfrm>
              <a:off x="3906778" y="40445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5" name="pt5434"/>
            <p:cNvSpPr/>
            <p:nvPr/>
          </p:nvSpPr>
          <p:spPr>
            <a:xfrm>
              <a:off x="3943340" y="40446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6" name="pt5435"/>
            <p:cNvSpPr/>
            <p:nvPr/>
          </p:nvSpPr>
          <p:spPr>
            <a:xfrm>
              <a:off x="3944307" y="40446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7" name="pt5436"/>
            <p:cNvSpPr/>
            <p:nvPr/>
          </p:nvSpPr>
          <p:spPr>
            <a:xfrm>
              <a:off x="3902248" y="40449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8" name="pt5437"/>
            <p:cNvSpPr/>
            <p:nvPr/>
          </p:nvSpPr>
          <p:spPr>
            <a:xfrm>
              <a:off x="3920594" y="40449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9" name="pt5438"/>
            <p:cNvSpPr/>
            <p:nvPr/>
          </p:nvSpPr>
          <p:spPr>
            <a:xfrm>
              <a:off x="3868616" y="40449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0" name="pt5439"/>
            <p:cNvSpPr/>
            <p:nvPr/>
          </p:nvSpPr>
          <p:spPr>
            <a:xfrm>
              <a:off x="3920672" y="40449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1" name="pt5440"/>
            <p:cNvSpPr/>
            <p:nvPr/>
          </p:nvSpPr>
          <p:spPr>
            <a:xfrm>
              <a:off x="3986830" y="40450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2" name="pt5441"/>
            <p:cNvSpPr/>
            <p:nvPr/>
          </p:nvSpPr>
          <p:spPr>
            <a:xfrm>
              <a:off x="4016374" y="40450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3" name="pt5442"/>
            <p:cNvSpPr/>
            <p:nvPr/>
          </p:nvSpPr>
          <p:spPr>
            <a:xfrm>
              <a:off x="3965758" y="40451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4" name="pt5443"/>
            <p:cNvSpPr/>
            <p:nvPr/>
          </p:nvSpPr>
          <p:spPr>
            <a:xfrm>
              <a:off x="4050781" y="40453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5" name="pt5444"/>
            <p:cNvSpPr/>
            <p:nvPr/>
          </p:nvSpPr>
          <p:spPr>
            <a:xfrm>
              <a:off x="4053952" y="40453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6" name="pt5445"/>
            <p:cNvSpPr/>
            <p:nvPr/>
          </p:nvSpPr>
          <p:spPr>
            <a:xfrm>
              <a:off x="4036042" y="40454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7" name="pt5446"/>
            <p:cNvSpPr/>
            <p:nvPr/>
          </p:nvSpPr>
          <p:spPr>
            <a:xfrm>
              <a:off x="3315169" y="40454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8" name="pt5447"/>
            <p:cNvSpPr/>
            <p:nvPr/>
          </p:nvSpPr>
          <p:spPr>
            <a:xfrm>
              <a:off x="3997500" y="40454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9" name="pt5448"/>
            <p:cNvSpPr/>
            <p:nvPr/>
          </p:nvSpPr>
          <p:spPr>
            <a:xfrm>
              <a:off x="4234844" y="40454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0" name="pt5449"/>
            <p:cNvSpPr/>
            <p:nvPr/>
          </p:nvSpPr>
          <p:spPr>
            <a:xfrm>
              <a:off x="4210636" y="40455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1" name="pt5450"/>
            <p:cNvSpPr/>
            <p:nvPr/>
          </p:nvSpPr>
          <p:spPr>
            <a:xfrm>
              <a:off x="3853519" y="40456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2" name="pt5451"/>
            <p:cNvSpPr/>
            <p:nvPr/>
          </p:nvSpPr>
          <p:spPr>
            <a:xfrm>
              <a:off x="4115185" y="40456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3" name="pt5452"/>
            <p:cNvSpPr/>
            <p:nvPr/>
          </p:nvSpPr>
          <p:spPr>
            <a:xfrm>
              <a:off x="4095429" y="40456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4" name="pt5453"/>
            <p:cNvSpPr/>
            <p:nvPr/>
          </p:nvSpPr>
          <p:spPr>
            <a:xfrm>
              <a:off x="3902811" y="40456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5" name="pt5454"/>
            <p:cNvSpPr/>
            <p:nvPr/>
          </p:nvSpPr>
          <p:spPr>
            <a:xfrm>
              <a:off x="3957557" y="40459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6" name="pt5455"/>
            <p:cNvSpPr/>
            <p:nvPr/>
          </p:nvSpPr>
          <p:spPr>
            <a:xfrm>
              <a:off x="3867395" y="40460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7" name="pt5456"/>
            <p:cNvSpPr/>
            <p:nvPr/>
          </p:nvSpPr>
          <p:spPr>
            <a:xfrm>
              <a:off x="4000534" y="40460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8" name="pt5457"/>
            <p:cNvSpPr/>
            <p:nvPr/>
          </p:nvSpPr>
          <p:spPr>
            <a:xfrm>
              <a:off x="3876349" y="40460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9" name="pt5458"/>
            <p:cNvSpPr/>
            <p:nvPr/>
          </p:nvSpPr>
          <p:spPr>
            <a:xfrm>
              <a:off x="3879407" y="40461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0" name="pt5459"/>
            <p:cNvSpPr/>
            <p:nvPr/>
          </p:nvSpPr>
          <p:spPr>
            <a:xfrm>
              <a:off x="3855914" y="40462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1" name="pt5460"/>
            <p:cNvSpPr/>
            <p:nvPr/>
          </p:nvSpPr>
          <p:spPr>
            <a:xfrm>
              <a:off x="4115704" y="40462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2" name="pt5461"/>
            <p:cNvSpPr/>
            <p:nvPr/>
          </p:nvSpPr>
          <p:spPr>
            <a:xfrm>
              <a:off x="3972451" y="40463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3" name="pt5462"/>
            <p:cNvSpPr/>
            <p:nvPr/>
          </p:nvSpPr>
          <p:spPr>
            <a:xfrm>
              <a:off x="3873926" y="40463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4" name="pt5463"/>
            <p:cNvSpPr/>
            <p:nvPr/>
          </p:nvSpPr>
          <p:spPr>
            <a:xfrm>
              <a:off x="3870366" y="40463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5" name="pt5464"/>
            <p:cNvSpPr/>
            <p:nvPr/>
          </p:nvSpPr>
          <p:spPr>
            <a:xfrm>
              <a:off x="3910272" y="40464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6" name="pt5465"/>
            <p:cNvSpPr/>
            <p:nvPr/>
          </p:nvSpPr>
          <p:spPr>
            <a:xfrm>
              <a:off x="3909713" y="40465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7" name="pt5466"/>
            <p:cNvSpPr/>
            <p:nvPr/>
          </p:nvSpPr>
          <p:spPr>
            <a:xfrm>
              <a:off x="4118680" y="40465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8" name="pt5467"/>
            <p:cNvSpPr/>
            <p:nvPr/>
          </p:nvSpPr>
          <p:spPr>
            <a:xfrm>
              <a:off x="3951710" y="40465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9" name="pt5468"/>
            <p:cNvSpPr/>
            <p:nvPr/>
          </p:nvSpPr>
          <p:spPr>
            <a:xfrm>
              <a:off x="4065585" y="40466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0" name="pt5469"/>
            <p:cNvSpPr/>
            <p:nvPr/>
          </p:nvSpPr>
          <p:spPr>
            <a:xfrm>
              <a:off x="3882602" y="40467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1" name="pt5470"/>
            <p:cNvSpPr/>
            <p:nvPr/>
          </p:nvSpPr>
          <p:spPr>
            <a:xfrm>
              <a:off x="4014899" y="40467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2" name="pt5471"/>
            <p:cNvSpPr/>
            <p:nvPr/>
          </p:nvSpPr>
          <p:spPr>
            <a:xfrm>
              <a:off x="4101540" y="40467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3" name="pt5472"/>
            <p:cNvSpPr/>
            <p:nvPr/>
          </p:nvSpPr>
          <p:spPr>
            <a:xfrm>
              <a:off x="3911881" y="40467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4" name="pt5473"/>
            <p:cNvSpPr/>
            <p:nvPr/>
          </p:nvSpPr>
          <p:spPr>
            <a:xfrm>
              <a:off x="3860018" y="40468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5" name="pt5474"/>
            <p:cNvSpPr/>
            <p:nvPr/>
          </p:nvSpPr>
          <p:spPr>
            <a:xfrm>
              <a:off x="3928393" y="40468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6" name="pt5475"/>
            <p:cNvSpPr/>
            <p:nvPr/>
          </p:nvSpPr>
          <p:spPr>
            <a:xfrm>
              <a:off x="3955409" y="40468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7" name="pt5476"/>
            <p:cNvSpPr/>
            <p:nvPr/>
          </p:nvSpPr>
          <p:spPr>
            <a:xfrm>
              <a:off x="3938175" y="40469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8" name="pt5477"/>
            <p:cNvSpPr/>
            <p:nvPr/>
          </p:nvSpPr>
          <p:spPr>
            <a:xfrm>
              <a:off x="3933474" y="40470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9" name="pt5478"/>
            <p:cNvSpPr/>
            <p:nvPr/>
          </p:nvSpPr>
          <p:spPr>
            <a:xfrm>
              <a:off x="3902733" y="40471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0" name="pt5479"/>
            <p:cNvSpPr/>
            <p:nvPr/>
          </p:nvSpPr>
          <p:spPr>
            <a:xfrm>
              <a:off x="4254356" y="40471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1" name="pt5480"/>
            <p:cNvSpPr/>
            <p:nvPr/>
          </p:nvSpPr>
          <p:spPr>
            <a:xfrm>
              <a:off x="3956252" y="40471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2" name="pt5481"/>
            <p:cNvSpPr/>
            <p:nvPr/>
          </p:nvSpPr>
          <p:spPr>
            <a:xfrm>
              <a:off x="3860560" y="40472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3" name="pt5482"/>
            <p:cNvSpPr/>
            <p:nvPr/>
          </p:nvSpPr>
          <p:spPr>
            <a:xfrm>
              <a:off x="3924401" y="40473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4" name="pt5483"/>
            <p:cNvSpPr/>
            <p:nvPr/>
          </p:nvSpPr>
          <p:spPr>
            <a:xfrm>
              <a:off x="3854408" y="40473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5" name="pt5484"/>
            <p:cNvSpPr/>
            <p:nvPr/>
          </p:nvSpPr>
          <p:spPr>
            <a:xfrm>
              <a:off x="4041640" y="40473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6" name="pt5485"/>
            <p:cNvSpPr/>
            <p:nvPr/>
          </p:nvSpPr>
          <p:spPr>
            <a:xfrm>
              <a:off x="4148182" y="40473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7" name="pt5486"/>
            <p:cNvSpPr/>
            <p:nvPr/>
          </p:nvSpPr>
          <p:spPr>
            <a:xfrm>
              <a:off x="3957832" y="40474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8" name="pt5487"/>
            <p:cNvSpPr/>
            <p:nvPr/>
          </p:nvSpPr>
          <p:spPr>
            <a:xfrm>
              <a:off x="3849512" y="40474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9" name="pt5488"/>
            <p:cNvSpPr/>
            <p:nvPr/>
          </p:nvSpPr>
          <p:spPr>
            <a:xfrm>
              <a:off x="3906741" y="40475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0" name="pt5489"/>
            <p:cNvSpPr/>
            <p:nvPr/>
          </p:nvSpPr>
          <p:spPr>
            <a:xfrm>
              <a:off x="4056470" y="40477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1" name="pt5490"/>
            <p:cNvSpPr/>
            <p:nvPr/>
          </p:nvSpPr>
          <p:spPr>
            <a:xfrm>
              <a:off x="3970486" y="40477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2" name="pt5491"/>
            <p:cNvSpPr/>
            <p:nvPr/>
          </p:nvSpPr>
          <p:spPr>
            <a:xfrm>
              <a:off x="4023428" y="40479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3" name="pt5492"/>
            <p:cNvSpPr/>
            <p:nvPr/>
          </p:nvSpPr>
          <p:spPr>
            <a:xfrm>
              <a:off x="3917969" y="40479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4" name="pt5493"/>
            <p:cNvSpPr/>
            <p:nvPr/>
          </p:nvSpPr>
          <p:spPr>
            <a:xfrm>
              <a:off x="4034932" y="40480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5" name="pt5494"/>
            <p:cNvSpPr/>
            <p:nvPr/>
          </p:nvSpPr>
          <p:spPr>
            <a:xfrm>
              <a:off x="3988740" y="40481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6" name="pt5495"/>
            <p:cNvSpPr/>
            <p:nvPr/>
          </p:nvSpPr>
          <p:spPr>
            <a:xfrm>
              <a:off x="4185990" y="40481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7" name="pt5496"/>
            <p:cNvSpPr/>
            <p:nvPr/>
          </p:nvSpPr>
          <p:spPr>
            <a:xfrm>
              <a:off x="4032425" y="40481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8" name="pt5497"/>
            <p:cNvSpPr/>
            <p:nvPr/>
          </p:nvSpPr>
          <p:spPr>
            <a:xfrm>
              <a:off x="3930100" y="40482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9" name="pt5498"/>
            <p:cNvSpPr/>
            <p:nvPr/>
          </p:nvSpPr>
          <p:spPr>
            <a:xfrm>
              <a:off x="4075164" y="40482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0" name="pt5499"/>
            <p:cNvSpPr/>
            <p:nvPr/>
          </p:nvSpPr>
          <p:spPr>
            <a:xfrm>
              <a:off x="3861948" y="40482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1" name="pt5500"/>
            <p:cNvSpPr/>
            <p:nvPr/>
          </p:nvSpPr>
          <p:spPr>
            <a:xfrm>
              <a:off x="3901351" y="40482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2" name="pt5501"/>
            <p:cNvSpPr/>
            <p:nvPr/>
          </p:nvSpPr>
          <p:spPr>
            <a:xfrm>
              <a:off x="3915796" y="40483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3" name="pt5502"/>
            <p:cNvSpPr/>
            <p:nvPr/>
          </p:nvSpPr>
          <p:spPr>
            <a:xfrm>
              <a:off x="3916128" y="40483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4" name="pt5503"/>
            <p:cNvSpPr/>
            <p:nvPr/>
          </p:nvSpPr>
          <p:spPr>
            <a:xfrm>
              <a:off x="4127204" y="40483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5" name="pt5504"/>
            <p:cNvSpPr/>
            <p:nvPr/>
          </p:nvSpPr>
          <p:spPr>
            <a:xfrm>
              <a:off x="4014476" y="40484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6" name="pt5505"/>
            <p:cNvSpPr/>
            <p:nvPr/>
          </p:nvSpPr>
          <p:spPr>
            <a:xfrm>
              <a:off x="3848223" y="40484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7" name="pt5506"/>
            <p:cNvSpPr/>
            <p:nvPr/>
          </p:nvSpPr>
          <p:spPr>
            <a:xfrm>
              <a:off x="3923579" y="40484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8" name="pt5507"/>
            <p:cNvSpPr/>
            <p:nvPr/>
          </p:nvSpPr>
          <p:spPr>
            <a:xfrm>
              <a:off x="4055667" y="40485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9" name="pt5508"/>
            <p:cNvSpPr/>
            <p:nvPr/>
          </p:nvSpPr>
          <p:spPr>
            <a:xfrm>
              <a:off x="4011163" y="40485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0" name="pt5509"/>
            <p:cNvSpPr/>
            <p:nvPr/>
          </p:nvSpPr>
          <p:spPr>
            <a:xfrm>
              <a:off x="4032205" y="40485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1" name="pt5510"/>
            <p:cNvSpPr/>
            <p:nvPr/>
          </p:nvSpPr>
          <p:spPr>
            <a:xfrm>
              <a:off x="3848553" y="40486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2" name="pt5511"/>
            <p:cNvSpPr/>
            <p:nvPr/>
          </p:nvSpPr>
          <p:spPr>
            <a:xfrm>
              <a:off x="3883545" y="40487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3" name="pt5512"/>
            <p:cNvSpPr/>
            <p:nvPr/>
          </p:nvSpPr>
          <p:spPr>
            <a:xfrm>
              <a:off x="3930355" y="40487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4" name="pt5513"/>
            <p:cNvSpPr/>
            <p:nvPr/>
          </p:nvSpPr>
          <p:spPr>
            <a:xfrm>
              <a:off x="3861666" y="40487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5" name="pt5514"/>
            <p:cNvSpPr/>
            <p:nvPr/>
          </p:nvSpPr>
          <p:spPr>
            <a:xfrm>
              <a:off x="3995323" y="40488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6" name="pt5515"/>
            <p:cNvSpPr/>
            <p:nvPr/>
          </p:nvSpPr>
          <p:spPr>
            <a:xfrm>
              <a:off x="3859803" y="40489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7" name="pt5516"/>
            <p:cNvSpPr/>
            <p:nvPr/>
          </p:nvSpPr>
          <p:spPr>
            <a:xfrm>
              <a:off x="4059481" y="40490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8" name="pt5517"/>
            <p:cNvSpPr/>
            <p:nvPr/>
          </p:nvSpPr>
          <p:spPr>
            <a:xfrm>
              <a:off x="4067772" y="40490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9" name="pt5518"/>
            <p:cNvSpPr/>
            <p:nvPr/>
          </p:nvSpPr>
          <p:spPr>
            <a:xfrm>
              <a:off x="3913451" y="40490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0" name="pt5519"/>
            <p:cNvSpPr/>
            <p:nvPr/>
          </p:nvSpPr>
          <p:spPr>
            <a:xfrm>
              <a:off x="4062250" y="40491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1" name="pt5520"/>
            <p:cNvSpPr/>
            <p:nvPr/>
          </p:nvSpPr>
          <p:spPr>
            <a:xfrm>
              <a:off x="3888070" y="40492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2" name="pt5521"/>
            <p:cNvSpPr/>
            <p:nvPr/>
          </p:nvSpPr>
          <p:spPr>
            <a:xfrm>
              <a:off x="4004919" y="40492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3" name="pt5522"/>
            <p:cNvSpPr/>
            <p:nvPr/>
          </p:nvSpPr>
          <p:spPr>
            <a:xfrm>
              <a:off x="3976118" y="40492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4" name="pt5523"/>
            <p:cNvSpPr/>
            <p:nvPr/>
          </p:nvSpPr>
          <p:spPr>
            <a:xfrm>
              <a:off x="3938605" y="40493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5" name="pt5524"/>
            <p:cNvSpPr/>
            <p:nvPr/>
          </p:nvSpPr>
          <p:spPr>
            <a:xfrm>
              <a:off x="4043053" y="40493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6" name="pt5525"/>
            <p:cNvSpPr/>
            <p:nvPr/>
          </p:nvSpPr>
          <p:spPr>
            <a:xfrm>
              <a:off x="3918822" y="40494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7" name="pt5526"/>
            <p:cNvSpPr/>
            <p:nvPr/>
          </p:nvSpPr>
          <p:spPr>
            <a:xfrm>
              <a:off x="3889145" y="40494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8" name="pt5527"/>
            <p:cNvSpPr/>
            <p:nvPr/>
          </p:nvSpPr>
          <p:spPr>
            <a:xfrm>
              <a:off x="3972320" y="40494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9" name="pt5528"/>
            <p:cNvSpPr/>
            <p:nvPr/>
          </p:nvSpPr>
          <p:spPr>
            <a:xfrm>
              <a:off x="3968711" y="40494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0" name="pt5529"/>
            <p:cNvSpPr/>
            <p:nvPr/>
          </p:nvSpPr>
          <p:spPr>
            <a:xfrm>
              <a:off x="4005215" y="40496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1" name="pt5530"/>
            <p:cNvSpPr/>
            <p:nvPr/>
          </p:nvSpPr>
          <p:spPr>
            <a:xfrm>
              <a:off x="4132043" y="40496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2" name="pt5531"/>
            <p:cNvSpPr/>
            <p:nvPr/>
          </p:nvSpPr>
          <p:spPr>
            <a:xfrm>
              <a:off x="3963576" y="40497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3" name="pt5532"/>
            <p:cNvSpPr/>
            <p:nvPr/>
          </p:nvSpPr>
          <p:spPr>
            <a:xfrm>
              <a:off x="4187794" y="40498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4" name="pt5533"/>
            <p:cNvSpPr/>
            <p:nvPr/>
          </p:nvSpPr>
          <p:spPr>
            <a:xfrm>
              <a:off x="4043420" y="40498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5" name="pt5534"/>
            <p:cNvSpPr/>
            <p:nvPr/>
          </p:nvSpPr>
          <p:spPr>
            <a:xfrm>
              <a:off x="4343312" y="40499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6" name="pt5535"/>
            <p:cNvSpPr/>
            <p:nvPr/>
          </p:nvSpPr>
          <p:spPr>
            <a:xfrm>
              <a:off x="3913120" y="40501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7" name="pt5536"/>
            <p:cNvSpPr/>
            <p:nvPr/>
          </p:nvSpPr>
          <p:spPr>
            <a:xfrm>
              <a:off x="3878222" y="40502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8" name="pt5537"/>
            <p:cNvSpPr/>
            <p:nvPr/>
          </p:nvSpPr>
          <p:spPr>
            <a:xfrm>
              <a:off x="3610489" y="40503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9" name="pt5538"/>
            <p:cNvSpPr/>
            <p:nvPr/>
          </p:nvSpPr>
          <p:spPr>
            <a:xfrm>
              <a:off x="4136251" y="40504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0" name="pt5539"/>
            <p:cNvSpPr/>
            <p:nvPr/>
          </p:nvSpPr>
          <p:spPr>
            <a:xfrm>
              <a:off x="4060462" y="40505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1" name="pt5540"/>
            <p:cNvSpPr/>
            <p:nvPr/>
          </p:nvSpPr>
          <p:spPr>
            <a:xfrm>
              <a:off x="3851747" y="40505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2" name="pt5541"/>
            <p:cNvSpPr/>
            <p:nvPr/>
          </p:nvSpPr>
          <p:spPr>
            <a:xfrm>
              <a:off x="3878920" y="40505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3" name="pt5542"/>
            <p:cNvSpPr/>
            <p:nvPr/>
          </p:nvSpPr>
          <p:spPr>
            <a:xfrm>
              <a:off x="3871925" y="40506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4" name="pt5543"/>
            <p:cNvSpPr/>
            <p:nvPr/>
          </p:nvSpPr>
          <p:spPr>
            <a:xfrm>
              <a:off x="3901098" y="40506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5" name="pt5544"/>
            <p:cNvSpPr/>
            <p:nvPr/>
          </p:nvSpPr>
          <p:spPr>
            <a:xfrm>
              <a:off x="3968915" y="40506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6" name="pt5545"/>
            <p:cNvSpPr/>
            <p:nvPr/>
          </p:nvSpPr>
          <p:spPr>
            <a:xfrm>
              <a:off x="3876841" y="40508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7" name="pt5546"/>
            <p:cNvSpPr/>
            <p:nvPr/>
          </p:nvSpPr>
          <p:spPr>
            <a:xfrm>
              <a:off x="4018732" y="40508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8" name="pt5547"/>
            <p:cNvSpPr/>
            <p:nvPr/>
          </p:nvSpPr>
          <p:spPr>
            <a:xfrm>
              <a:off x="3866794" y="40510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9" name="pt5548"/>
            <p:cNvSpPr/>
            <p:nvPr/>
          </p:nvSpPr>
          <p:spPr>
            <a:xfrm>
              <a:off x="3995427" y="40510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0" name="pt5549"/>
            <p:cNvSpPr/>
            <p:nvPr/>
          </p:nvSpPr>
          <p:spPr>
            <a:xfrm>
              <a:off x="4043635" y="40511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1" name="pt5550"/>
            <p:cNvSpPr/>
            <p:nvPr/>
          </p:nvSpPr>
          <p:spPr>
            <a:xfrm>
              <a:off x="4009094" y="40513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2" name="pt5551"/>
            <p:cNvSpPr/>
            <p:nvPr/>
          </p:nvSpPr>
          <p:spPr>
            <a:xfrm>
              <a:off x="3898963" y="40515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3" name="pt5552"/>
            <p:cNvSpPr/>
            <p:nvPr/>
          </p:nvSpPr>
          <p:spPr>
            <a:xfrm>
              <a:off x="3865966" y="40517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4" name="pt5553"/>
            <p:cNvSpPr/>
            <p:nvPr/>
          </p:nvSpPr>
          <p:spPr>
            <a:xfrm>
              <a:off x="3986942" y="40517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5" name="pt5554"/>
            <p:cNvSpPr/>
            <p:nvPr/>
          </p:nvSpPr>
          <p:spPr>
            <a:xfrm>
              <a:off x="4058388" y="40518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6" name="pt5555"/>
            <p:cNvSpPr/>
            <p:nvPr/>
          </p:nvSpPr>
          <p:spPr>
            <a:xfrm>
              <a:off x="3963905" y="40518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7" name="pt5556"/>
            <p:cNvSpPr/>
            <p:nvPr/>
          </p:nvSpPr>
          <p:spPr>
            <a:xfrm>
              <a:off x="4086961" y="40518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8" name="pt5557"/>
            <p:cNvSpPr/>
            <p:nvPr/>
          </p:nvSpPr>
          <p:spPr>
            <a:xfrm>
              <a:off x="4121939" y="40518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9" name="pt5558"/>
            <p:cNvSpPr/>
            <p:nvPr/>
          </p:nvSpPr>
          <p:spPr>
            <a:xfrm>
              <a:off x="3999560" y="40519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0" name="pt5559"/>
            <p:cNvSpPr/>
            <p:nvPr/>
          </p:nvSpPr>
          <p:spPr>
            <a:xfrm>
              <a:off x="3877719" y="40521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1" name="pt5560"/>
            <p:cNvSpPr/>
            <p:nvPr/>
          </p:nvSpPr>
          <p:spPr>
            <a:xfrm>
              <a:off x="4081013" y="40521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2" name="pt5561"/>
            <p:cNvSpPr/>
            <p:nvPr/>
          </p:nvSpPr>
          <p:spPr>
            <a:xfrm>
              <a:off x="3985323" y="40523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3" name="pt5562"/>
            <p:cNvSpPr/>
            <p:nvPr/>
          </p:nvSpPr>
          <p:spPr>
            <a:xfrm>
              <a:off x="4001870" y="40524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4" name="pt5563"/>
            <p:cNvSpPr/>
            <p:nvPr/>
          </p:nvSpPr>
          <p:spPr>
            <a:xfrm>
              <a:off x="3994005" y="40526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5" name="pt5564"/>
            <p:cNvSpPr/>
            <p:nvPr/>
          </p:nvSpPr>
          <p:spPr>
            <a:xfrm>
              <a:off x="4044265" y="40527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6" name="pt5565"/>
            <p:cNvSpPr/>
            <p:nvPr/>
          </p:nvSpPr>
          <p:spPr>
            <a:xfrm>
              <a:off x="3957704" y="40527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7" name="pt5566"/>
            <p:cNvSpPr/>
            <p:nvPr/>
          </p:nvSpPr>
          <p:spPr>
            <a:xfrm>
              <a:off x="4044203" y="40529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8" name="pt5567"/>
            <p:cNvSpPr/>
            <p:nvPr/>
          </p:nvSpPr>
          <p:spPr>
            <a:xfrm>
              <a:off x="3974978" y="40530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9" name="pt5568"/>
            <p:cNvSpPr/>
            <p:nvPr/>
          </p:nvSpPr>
          <p:spPr>
            <a:xfrm>
              <a:off x="3869624" y="40530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0" name="pt5569"/>
            <p:cNvSpPr/>
            <p:nvPr/>
          </p:nvSpPr>
          <p:spPr>
            <a:xfrm>
              <a:off x="4052036" y="40531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1" name="pt5570"/>
            <p:cNvSpPr/>
            <p:nvPr/>
          </p:nvSpPr>
          <p:spPr>
            <a:xfrm>
              <a:off x="3929351" y="40531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2" name="pt5571"/>
            <p:cNvSpPr/>
            <p:nvPr/>
          </p:nvSpPr>
          <p:spPr>
            <a:xfrm>
              <a:off x="3887288" y="40533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3" name="pt5572"/>
            <p:cNvSpPr/>
            <p:nvPr/>
          </p:nvSpPr>
          <p:spPr>
            <a:xfrm>
              <a:off x="4183285" y="40533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4" name="pt5573"/>
            <p:cNvSpPr/>
            <p:nvPr/>
          </p:nvSpPr>
          <p:spPr>
            <a:xfrm>
              <a:off x="3885874" y="40534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5" name="pt5574"/>
            <p:cNvSpPr/>
            <p:nvPr/>
          </p:nvSpPr>
          <p:spPr>
            <a:xfrm>
              <a:off x="3865981" y="40534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6" name="pt5575"/>
            <p:cNvSpPr/>
            <p:nvPr/>
          </p:nvSpPr>
          <p:spPr>
            <a:xfrm>
              <a:off x="3877756" y="40534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7" name="pt5576"/>
            <p:cNvSpPr/>
            <p:nvPr/>
          </p:nvSpPr>
          <p:spPr>
            <a:xfrm>
              <a:off x="4039544" y="40535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8" name="pt5577"/>
            <p:cNvSpPr/>
            <p:nvPr/>
          </p:nvSpPr>
          <p:spPr>
            <a:xfrm>
              <a:off x="4112541" y="40535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9" name="pt5578"/>
            <p:cNvSpPr/>
            <p:nvPr/>
          </p:nvSpPr>
          <p:spPr>
            <a:xfrm>
              <a:off x="3968186" y="40535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0" name="pt5579"/>
            <p:cNvSpPr/>
            <p:nvPr/>
          </p:nvSpPr>
          <p:spPr>
            <a:xfrm>
              <a:off x="3862835" y="40537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1" name="pt5580"/>
            <p:cNvSpPr/>
            <p:nvPr/>
          </p:nvSpPr>
          <p:spPr>
            <a:xfrm>
              <a:off x="3883935" y="40540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2" name="pt5581"/>
            <p:cNvSpPr/>
            <p:nvPr/>
          </p:nvSpPr>
          <p:spPr>
            <a:xfrm>
              <a:off x="3927625" y="40541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3" name="pt5582"/>
            <p:cNvSpPr/>
            <p:nvPr/>
          </p:nvSpPr>
          <p:spPr>
            <a:xfrm>
              <a:off x="3850709" y="40541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4" name="pt5583"/>
            <p:cNvSpPr/>
            <p:nvPr/>
          </p:nvSpPr>
          <p:spPr>
            <a:xfrm>
              <a:off x="3883303" y="40541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5" name="pt5584"/>
            <p:cNvSpPr/>
            <p:nvPr/>
          </p:nvSpPr>
          <p:spPr>
            <a:xfrm>
              <a:off x="4153113" y="40542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6" name="pt5585"/>
            <p:cNvSpPr/>
            <p:nvPr/>
          </p:nvSpPr>
          <p:spPr>
            <a:xfrm>
              <a:off x="3870443" y="40542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7" name="pt5586"/>
            <p:cNvSpPr/>
            <p:nvPr/>
          </p:nvSpPr>
          <p:spPr>
            <a:xfrm>
              <a:off x="3944918" y="40542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8" name="pt5587"/>
            <p:cNvSpPr/>
            <p:nvPr/>
          </p:nvSpPr>
          <p:spPr>
            <a:xfrm>
              <a:off x="4082594" y="40542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9" name="pt5588"/>
            <p:cNvSpPr/>
            <p:nvPr/>
          </p:nvSpPr>
          <p:spPr>
            <a:xfrm>
              <a:off x="3951615" y="40543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0" name="pt5589"/>
            <p:cNvSpPr/>
            <p:nvPr/>
          </p:nvSpPr>
          <p:spPr>
            <a:xfrm>
              <a:off x="4166811" y="40543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1" name="pt5590"/>
            <p:cNvSpPr/>
            <p:nvPr/>
          </p:nvSpPr>
          <p:spPr>
            <a:xfrm>
              <a:off x="4058734" y="40543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2" name="pt5591"/>
            <p:cNvSpPr/>
            <p:nvPr/>
          </p:nvSpPr>
          <p:spPr>
            <a:xfrm>
              <a:off x="3958201" y="40544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3" name="pt5592"/>
            <p:cNvSpPr/>
            <p:nvPr/>
          </p:nvSpPr>
          <p:spPr>
            <a:xfrm>
              <a:off x="3896431" y="40544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4" name="pt5593"/>
            <p:cNvSpPr/>
            <p:nvPr/>
          </p:nvSpPr>
          <p:spPr>
            <a:xfrm>
              <a:off x="3967251" y="40546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5" name="pt5594"/>
            <p:cNvSpPr/>
            <p:nvPr/>
          </p:nvSpPr>
          <p:spPr>
            <a:xfrm>
              <a:off x="3934608" y="40547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6" name="pt5595"/>
            <p:cNvSpPr/>
            <p:nvPr/>
          </p:nvSpPr>
          <p:spPr>
            <a:xfrm>
              <a:off x="3876719" y="40547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7" name="pt5596"/>
            <p:cNvSpPr/>
            <p:nvPr/>
          </p:nvSpPr>
          <p:spPr>
            <a:xfrm>
              <a:off x="3913804" y="40549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8" name="pt5597"/>
            <p:cNvSpPr/>
            <p:nvPr/>
          </p:nvSpPr>
          <p:spPr>
            <a:xfrm>
              <a:off x="4146621" y="40549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9" name="pt5598"/>
            <p:cNvSpPr/>
            <p:nvPr/>
          </p:nvSpPr>
          <p:spPr>
            <a:xfrm>
              <a:off x="4020125" y="40549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0" name="pt5599"/>
            <p:cNvSpPr/>
            <p:nvPr/>
          </p:nvSpPr>
          <p:spPr>
            <a:xfrm>
              <a:off x="4223100" y="40550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1" name="pt5600"/>
            <p:cNvSpPr/>
            <p:nvPr/>
          </p:nvSpPr>
          <p:spPr>
            <a:xfrm>
              <a:off x="4010753" y="40551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2" name="pt5601"/>
            <p:cNvSpPr/>
            <p:nvPr/>
          </p:nvSpPr>
          <p:spPr>
            <a:xfrm>
              <a:off x="3967152" y="40551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3" name="pt5602"/>
            <p:cNvSpPr/>
            <p:nvPr/>
          </p:nvSpPr>
          <p:spPr>
            <a:xfrm>
              <a:off x="3860160" y="40552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4" name="pt5603"/>
            <p:cNvSpPr/>
            <p:nvPr/>
          </p:nvSpPr>
          <p:spPr>
            <a:xfrm>
              <a:off x="3856637" y="40552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5" name="pt5604"/>
            <p:cNvSpPr/>
            <p:nvPr/>
          </p:nvSpPr>
          <p:spPr>
            <a:xfrm>
              <a:off x="3894295" y="40553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6" name="pt5605"/>
            <p:cNvSpPr/>
            <p:nvPr/>
          </p:nvSpPr>
          <p:spPr>
            <a:xfrm>
              <a:off x="4078883" y="40553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7" name="pt5606"/>
            <p:cNvSpPr/>
            <p:nvPr/>
          </p:nvSpPr>
          <p:spPr>
            <a:xfrm>
              <a:off x="3966289" y="40555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8" name="pt5607"/>
            <p:cNvSpPr/>
            <p:nvPr/>
          </p:nvSpPr>
          <p:spPr>
            <a:xfrm>
              <a:off x="4039148" y="40556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9" name="pt5608"/>
            <p:cNvSpPr/>
            <p:nvPr/>
          </p:nvSpPr>
          <p:spPr>
            <a:xfrm>
              <a:off x="4284315" y="40557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0" name="pt5609"/>
            <p:cNvSpPr/>
            <p:nvPr/>
          </p:nvSpPr>
          <p:spPr>
            <a:xfrm>
              <a:off x="4131484" y="40557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1" name="pt5610"/>
            <p:cNvSpPr/>
            <p:nvPr/>
          </p:nvSpPr>
          <p:spPr>
            <a:xfrm>
              <a:off x="3863076" y="40558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2" name="pt5611"/>
            <p:cNvSpPr/>
            <p:nvPr/>
          </p:nvSpPr>
          <p:spPr>
            <a:xfrm>
              <a:off x="3973734" y="40558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3" name="pt5612"/>
            <p:cNvSpPr/>
            <p:nvPr/>
          </p:nvSpPr>
          <p:spPr>
            <a:xfrm>
              <a:off x="3971835" y="40560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4" name="pt5613"/>
            <p:cNvSpPr/>
            <p:nvPr/>
          </p:nvSpPr>
          <p:spPr>
            <a:xfrm>
              <a:off x="3919179" y="40561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5" name="pt5614"/>
            <p:cNvSpPr/>
            <p:nvPr/>
          </p:nvSpPr>
          <p:spPr>
            <a:xfrm>
              <a:off x="3854025" y="40561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6" name="pt5615"/>
            <p:cNvSpPr/>
            <p:nvPr/>
          </p:nvSpPr>
          <p:spPr>
            <a:xfrm>
              <a:off x="3996011" y="40562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7" name="pt5616"/>
            <p:cNvSpPr/>
            <p:nvPr/>
          </p:nvSpPr>
          <p:spPr>
            <a:xfrm>
              <a:off x="3955236" y="40562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8" name="pt5617"/>
            <p:cNvSpPr/>
            <p:nvPr/>
          </p:nvSpPr>
          <p:spPr>
            <a:xfrm>
              <a:off x="3950915" y="40562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9" name="pt5618"/>
            <p:cNvSpPr/>
            <p:nvPr/>
          </p:nvSpPr>
          <p:spPr>
            <a:xfrm>
              <a:off x="3908818" y="40562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0" name="pt5619"/>
            <p:cNvSpPr/>
            <p:nvPr/>
          </p:nvSpPr>
          <p:spPr>
            <a:xfrm>
              <a:off x="4041323" y="40563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1" name="pt5620"/>
            <p:cNvSpPr/>
            <p:nvPr/>
          </p:nvSpPr>
          <p:spPr>
            <a:xfrm>
              <a:off x="4106057" y="40564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2" name="pt5621"/>
            <p:cNvSpPr/>
            <p:nvPr/>
          </p:nvSpPr>
          <p:spPr>
            <a:xfrm>
              <a:off x="4242606" y="40564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3" name="pt5622"/>
            <p:cNvSpPr/>
            <p:nvPr/>
          </p:nvSpPr>
          <p:spPr>
            <a:xfrm>
              <a:off x="3877744" y="40565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4" name="pt5623"/>
            <p:cNvSpPr/>
            <p:nvPr/>
          </p:nvSpPr>
          <p:spPr>
            <a:xfrm>
              <a:off x="4034070" y="40566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5" name="pt5624"/>
            <p:cNvSpPr/>
            <p:nvPr/>
          </p:nvSpPr>
          <p:spPr>
            <a:xfrm>
              <a:off x="3895608" y="40566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6" name="pt5625"/>
            <p:cNvSpPr/>
            <p:nvPr/>
          </p:nvSpPr>
          <p:spPr>
            <a:xfrm>
              <a:off x="3952456" y="40566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7" name="pt5626"/>
            <p:cNvSpPr/>
            <p:nvPr/>
          </p:nvSpPr>
          <p:spPr>
            <a:xfrm>
              <a:off x="3859288" y="40566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8" name="pt5627"/>
            <p:cNvSpPr/>
            <p:nvPr/>
          </p:nvSpPr>
          <p:spPr>
            <a:xfrm>
              <a:off x="3889369" y="40567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9" name="pt5628"/>
            <p:cNvSpPr/>
            <p:nvPr/>
          </p:nvSpPr>
          <p:spPr>
            <a:xfrm>
              <a:off x="3871614" y="40567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0" name="pt5629"/>
            <p:cNvSpPr/>
            <p:nvPr/>
          </p:nvSpPr>
          <p:spPr>
            <a:xfrm>
              <a:off x="4065253" y="40568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1" name="pt5630"/>
            <p:cNvSpPr/>
            <p:nvPr/>
          </p:nvSpPr>
          <p:spPr>
            <a:xfrm>
              <a:off x="3884323" y="40568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2" name="pt5631"/>
            <p:cNvSpPr/>
            <p:nvPr/>
          </p:nvSpPr>
          <p:spPr>
            <a:xfrm>
              <a:off x="4110310" y="40568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3" name="pt5632"/>
            <p:cNvSpPr/>
            <p:nvPr/>
          </p:nvSpPr>
          <p:spPr>
            <a:xfrm>
              <a:off x="3947297" y="40569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4" name="pt5633"/>
            <p:cNvSpPr/>
            <p:nvPr/>
          </p:nvSpPr>
          <p:spPr>
            <a:xfrm>
              <a:off x="3998039" y="40569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5" name="pt5634"/>
            <p:cNvSpPr/>
            <p:nvPr/>
          </p:nvSpPr>
          <p:spPr>
            <a:xfrm>
              <a:off x="3849336" y="40570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6" name="pt5635"/>
            <p:cNvSpPr/>
            <p:nvPr/>
          </p:nvSpPr>
          <p:spPr>
            <a:xfrm>
              <a:off x="3939112" y="40570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7" name="pt5636"/>
            <p:cNvSpPr/>
            <p:nvPr/>
          </p:nvSpPr>
          <p:spPr>
            <a:xfrm>
              <a:off x="4174800" y="40572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8" name="pt5637"/>
            <p:cNvSpPr/>
            <p:nvPr/>
          </p:nvSpPr>
          <p:spPr>
            <a:xfrm>
              <a:off x="4024711" y="40573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9" name="pt5638"/>
            <p:cNvSpPr/>
            <p:nvPr/>
          </p:nvSpPr>
          <p:spPr>
            <a:xfrm>
              <a:off x="3998533" y="40574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0" name="pt5639"/>
            <p:cNvSpPr/>
            <p:nvPr/>
          </p:nvSpPr>
          <p:spPr>
            <a:xfrm>
              <a:off x="4147424" y="40574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1" name="pt5640"/>
            <p:cNvSpPr/>
            <p:nvPr/>
          </p:nvSpPr>
          <p:spPr>
            <a:xfrm>
              <a:off x="3860536" y="40574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2" name="pt5641"/>
            <p:cNvSpPr/>
            <p:nvPr/>
          </p:nvSpPr>
          <p:spPr>
            <a:xfrm>
              <a:off x="3925012" y="40574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3" name="pt5642"/>
            <p:cNvSpPr/>
            <p:nvPr/>
          </p:nvSpPr>
          <p:spPr>
            <a:xfrm>
              <a:off x="3912613" y="40574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4" name="pt5643"/>
            <p:cNvSpPr/>
            <p:nvPr/>
          </p:nvSpPr>
          <p:spPr>
            <a:xfrm>
              <a:off x="3960875" y="40575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5" name="pt5644"/>
            <p:cNvSpPr/>
            <p:nvPr/>
          </p:nvSpPr>
          <p:spPr>
            <a:xfrm>
              <a:off x="3862597" y="40575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6" name="pt5645"/>
            <p:cNvSpPr/>
            <p:nvPr/>
          </p:nvSpPr>
          <p:spPr>
            <a:xfrm>
              <a:off x="3923271" y="40575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7" name="pt5646"/>
            <p:cNvSpPr/>
            <p:nvPr/>
          </p:nvSpPr>
          <p:spPr>
            <a:xfrm>
              <a:off x="4047109" y="40576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8" name="pt5647"/>
            <p:cNvSpPr/>
            <p:nvPr/>
          </p:nvSpPr>
          <p:spPr>
            <a:xfrm>
              <a:off x="3902884" y="40576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9" name="pt5648"/>
            <p:cNvSpPr/>
            <p:nvPr/>
          </p:nvSpPr>
          <p:spPr>
            <a:xfrm>
              <a:off x="4096487" y="40577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0" name="pt5649"/>
            <p:cNvSpPr/>
            <p:nvPr/>
          </p:nvSpPr>
          <p:spPr>
            <a:xfrm>
              <a:off x="3906983" y="40577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1" name="pt5650"/>
            <p:cNvSpPr/>
            <p:nvPr/>
          </p:nvSpPr>
          <p:spPr>
            <a:xfrm>
              <a:off x="4013627" y="40577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2" name="pt5651"/>
            <p:cNvSpPr/>
            <p:nvPr/>
          </p:nvSpPr>
          <p:spPr>
            <a:xfrm>
              <a:off x="4085317" y="40578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3" name="pt5652"/>
            <p:cNvSpPr/>
            <p:nvPr/>
          </p:nvSpPr>
          <p:spPr>
            <a:xfrm>
              <a:off x="4050520" y="40579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4" name="pt5653"/>
            <p:cNvSpPr/>
            <p:nvPr/>
          </p:nvSpPr>
          <p:spPr>
            <a:xfrm>
              <a:off x="4236317" y="40580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5" name="pt5654"/>
            <p:cNvSpPr/>
            <p:nvPr/>
          </p:nvSpPr>
          <p:spPr>
            <a:xfrm>
              <a:off x="4012756" y="40580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6" name="pt5655"/>
            <p:cNvSpPr/>
            <p:nvPr/>
          </p:nvSpPr>
          <p:spPr>
            <a:xfrm>
              <a:off x="3933880" y="40581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7" name="pt5656"/>
            <p:cNvSpPr/>
            <p:nvPr/>
          </p:nvSpPr>
          <p:spPr>
            <a:xfrm>
              <a:off x="4292624" y="40582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8" name="pt5657"/>
            <p:cNvSpPr/>
            <p:nvPr/>
          </p:nvSpPr>
          <p:spPr>
            <a:xfrm>
              <a:off x="4102867" y="40583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9" name="pt5658"/>
            <p:cNvSpPr/>
            <p:nvPr/>
          </p:nvSpPr>
          <p:spPr>
            <a:xfrm>
              <a:off x="3948050" y="40583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0" name="pt5659"/>
            <p:cNvSpPr/>
            <p:nvPr/>
          </p:nvSpPr>
          <p:spPr>
            <a:xfrm>
              <a:off x="3940759" y="40583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1" name="pt5660"/>
            <p:cNvSpPr/>
            <p:nvPr/>
          </p:nvSpPr>
          <p:spPr>
            <a:xfrm>
              <a:off x="3955534" y="40583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2" name="pt5661"/>
            <p:cNvSpPr/>
            <p:nvPr/>
          </p:nvSpPr>
          <p:spPr>
            <a:xfrm>
              <a:off x="4242224" y="40584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3" name="pt5662"/>
            <p:cNvSpPr/>
            <p:nvPr/>
          </p:nvSpPr>
          <p:spPr>
            <a:xfrm>
              <a:off x="3886190" y="40584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4" name="pt5663"/>
            <p:cNvSpPr/>
            <p:nvPr/>
          </p:nvSpPr>
          <p:spPr>
            <a:xfrm>
              <a:off x="4154449" y="40584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5" name="pt5664"/>
            <p:cNvSpPr/>
            <p:nvPr/>
          </p:nvSpPr>
          <p:spPr>
            <a:xfrm>
              <a:off x="4074660" y="40585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6" name="pt5665"/>
            <p:cNvSpPr/>
            <p:nvPr/>
          </p:nvSpPr>
          <p:spPr>
            <a:xfrm>
              <a:off x="4189330" y="40585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7" name="pt5666"/>
            <p:cNvSpPr/>
            <p:nvPr/>
          </p:nvSpPr>
          <p:spPr>
            <a:xfrm>
              <a:off x="3901404" y="40586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8" name="pt5667"/>
            <p:cNvSpPr/>
            <p:nvPr/>
          </p:nvSpPr>
          <p:spPr>
            <a:xfrm>
              <a:off x="4011377" y="40587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9" name="pt5668"/>
            <p:cNvSpPr/>
            <p:nvPr/>
          </p:nvSpPr>
          <p:spPr>
            <a:xfrm>
              <a:off x="4093389" y="40588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0" name="pt5669"/>
            <p:cNvSpPr/>
            <p:nvPr/>
          </p:nvSpPr>
          <p:spPr>
            <a:xfrm>
              <a:off x="4041578" y="40588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1" name="pt5670"/>
            <p:cNvSpPr/>
            <p:nvPr/>
          </p:nvSpPr>
          <p:spPr>
            <a:xfrm>
              <a:off x="3914283" y="40588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2" name="pt5671"/>
            <p:cNvSpPr/>
            <p:nvPr/>
          </p:nvSpPr>
          <p:spPr>
            <a:xfrm>
              <a:off x="3901171" y="40588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3" name="pt5672"/>
            <p:cNvSpPr/>
            <p:nvPr/>
          </p:nvSpPr>
          <p:spPr>
            <a:xfrm>
              <a:off x="3983622" y="40589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4" name="pt5673"/>
            <p:cNvSpPr/>
            <p:nvPr/>
          </p:nvSpPr>
          <p:spPr>
            <a:xfrm>
              <a:off x="3872002" y="40589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5" name="pt5674"/>
            <p:cNvSpPr/>
            <p:nvPr/>
          </p:nvSpPr>
          <p:spPr>
            <a:xfrm>
              <a:off x="4135206" y="40590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6" name="pt5675"/>
            <p:cNvSpPr/>
            <p:nvPr/>
          </p:nvSpPr>
          <p:spPr>
            <a:xfrm>
              <a:off x="4011565" y="40591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7" name="pt5676"/>
            <p:cNvSpPr/>
            <p:nvPr/>
          </p:nvSpPr>
          <p:spPr>
            <a:xfrm>
              <a:off x="4040125" y="40594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8" name="pt5677"/>
            <p:cNvSpPr/>
            <p:nvPr/>
          </p:nvSpPr>
          <p:spPr>
            <a:xfrm>
              <a:off x="3893142" y="40594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9" name="pt5678"/>
            <p:cNvSpPr/>
            <p:nvPr/>
          </p:nvSpPr>
          <p:spPr>
            <a:xfrm>
              <a:off x="3905736" y="40594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0" name="pt5679"/>
            <p:cNvSpPr/>
            <p:nvPr/>
          </p:nvSpPr>
          <p:spPr>
            <a:xfrm>
              <a:off x="3927557" y="40596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1" name="pt5680"/>
            <p:cNvSpPr/>
            <p:nvPr/>
          </p:nvSpPr>
          <p:spPr>
            <a:xfrm>
              <a:off x="3885717" y="40596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2" name="pt5681"/>
            <p:cNvSpPr/>
            <p:nvPr/>
          </p:nvSpPr>
          <p:spPr>
            <a:xfrm>
              <a:off x="3866344" y="40597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3" name="pt5682"/>
            <p:cNvSpPr/>
            <p:nvPr/>
          </p:nvSpPr>
          <p:spPr>
            <a:xfrm>
              <a:off x="3890987" y="40597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4" name="pt5683"/>
            <p:cNvSpPr/>
            <p:nvPr/>
          </p:nvSpPr>
          <p:spPr>
            <a:xfrm>
              <a:off x="3963486" y="40598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5" name="pt5684"/>
            <p:cNvSpPr/>
            <p:nvPr/>
          </p:nvSpPr>
          <p:spPr>
            <a:xfrm>
              <a:off x="4054617" y="40599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6" name="pt5685"/>
            <p:cNvSpPr/>
            <p:nvPr/>
          </p:nvSpPr>
          <p:spPr>
            <a:xfrm>
              <a:off x="4042140" y="40599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7" name="pt5686"/>
            <p:cNvSpPr/>
            <p:nvPr/>
          </p:nvSpPr>
          <p:spPr>
            <a:xfrm>
              <a:off x="3928089" y="40600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8" name="pt5687"/>
            <p:cNvSpPr/>
            <p:nvPr/>
          </p:nvSpPr>
          <p:spPr>
            <a:xfrm>
              <a:off x="3854370" y="40601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9" name="pt5688"/>
            <p:cNvSpPr/>
            <p:nvPr/>
          </p:nvSpPr>
          <p:spPr>
            <a:xfrm>
              <a:off x="3936609" y="40602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0" name="pt5689"/>
            <p:cNvSpPr/>
            <p:nvPr/>
          </p:nvSpPr>
          <p:spPr>
            <a:xfrm>
              <a:off x="3942149" y="40602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1" name="pt5690"/>
            <p:cNvSpPr/>
            <p:nvPr/>
          </p:nvSpPr>
          <p:spPr>
            <a:xfrm>
              <a:off x="3854771" y="40602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2" name="pt5691"/>
            <p:cNvSpPr/>
            <p:nvPr/>
          </p:nvSpPr>
          <p:spPr>
            <a:xfrm>
              <a:off x="4092754" y="40602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3" name="pt5692"/>
            <p:cNvSpPr/>
            <p:nvPr/>
          </p:nvSpPr>
          <p:spPr>
            <a:xfrm>
              <a:off x="3955654" y="40603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4" name="pt5693"/>
            <p:cNvSpPr/>
            <p:nvPr/>
          </p:nvSpPr>
          <p:spPr>
            <a:xfrm>
              <a:off x="3945935" y="40604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5" name="pt5694"/>
            <p:cNvSpPr/>
            <p:nvPr/>
          </p:nvSpPr>
          <p:spPr>
            <a:xfrm>
              <a:off x="3488359" y="40604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6" name="pt5695"/>
            <p:cNvSpPr/>
            <p:nvPr/>
          </p:nvSpPr>
          <p:spPr>
            <a:xfrm>
              <a:off x="4163226" y="40605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7" name="pt5696"/>
            <p:cNvSpPr/>
            <p:nvPr/>
          </p:nvSpPr>
          <p:spPr>
            <a:xfrm>
              <a:off x="4031598" y="40606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8" name="pt5697"/>
            <p:cNvSpPr/>
            <p:nvPr/>
          </p:nvSpPr>
          <p:spPr>
            <a:xfrm>
              <a:off x="4009552" y="40607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9" name="pt5698"/>
            <p:cNvSpPr/>
            <p:nvPr/>
          </p:nvSpPr>
          <p:spPr>
            <a:xfrm>
              <a:off x="4189358" y="40607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0" name="pt5699"/>
            <p:cNvSpPr/>
            <p:nvPr/>
          </p:nvSpPr>
          <p:spPr>
            <a:xfrm>
              <a:off x="3882014" y="40608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1" name="pt5700"/>
            <p:cNvSpPr/>
            <p:nvPr/>
          </p:nvSpPr>
          <p:spPr>
            <a:xfrm>
              <a:off x="3854684" y="40610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2" name="pt5701"/>
            <p:cNvSpPr/>
            <p:nvPr/>
          </p:nvSpPr>
          <p:spPr>
            <a:xfrm>
              <a:off x="3959879" y="40611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3" name="pt5702"/>
            <p:cNvSpPr/>
            <p:nvPr/>
          </p:nvSpPr>
          <p:spPr>
            <a:xfrm>
              <a:off x="3911221" y="40611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4" name="pt5703"/>
            <p:cNvSpPr/>
            <p:nvPr/>
          </p:nvSpPr>
          <p:spPr>
            <a:xfrm>
              <a:off x="3904589" y="40611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5" name="pt5704"/>
            <p:cNvSpPr/>
            <p:nvPr/>
          </p:nvSpPr>
          <p:spPr>
            <a:xfrm>
              <a:off x="3947767" y="40611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6" name="pt5705"/>
            <p:cNvSpPr/>
            <p:nvPr/>
          </p:nvSpPr>
          <p:spPr>
            <a:xfrm>
              <a:off x="3937835" y="40611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7" name="pt5706"/>
            <p:cNvSpPr/>
            <p:nvPr/>
          </p:nvSpPr>
          <p:spPr>
            <a:xfrm>
              <a:off x="4000715" y="40611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8" name="pt5707"/>
            <p:cNvSpPr/>
            <p:nvPr/>
          </p:nvSpPr>
          <p:spPr>
            <a:xfrm>
              <a:off x="3850531" y="40613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9" name="pt5708"/>
            <p:cNvSpPr/>
            <p:nvPr/>
          </p:nvSpPr>
          <p:spPr>
            <a:xfrm>
              <a:off x="4065686" y="40614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0" name="pt5709"/>
            <p:cNvSpPr/>
            <p:nvPr/>
          </p:nvSpPr>
          <p:spPr>
            <a:xfrm>
              <a:off x="3963739" y="40614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1" name="pt5710"/>
            <p:cNvSpPr/>
            <p:nvPr/>
          </p:nvSpPr>
          <p:spPr>
            <a:xfrm>
              <a:off x="3951444" y="40615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2" name="pt5711"/>
            <p:cNvSpPr/>
            <p:nvPr/>
          </p:nvSpPr>
          <p:spPr>
            <a:xfrm>
              <a:off x="3876048" y="40615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3" name="pt5712"/>
            <p:cNvSpPr/>
            <p:nvPr/>
          </p:nvSpPr>
          <p:spPr>
            <a:xfrm>
              <a:off x="3980764" y="40615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4" name="pt5713"/>
            <p:cNvSpPr/>
            <p:nvPr/>
          </p:nvSpPr>
          <p:spPr>
            <a:xfrm>
              <a:off x="3879995" y="40615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5" name="pt5714"/>
            <p:cNvSpPr/>
            <p:nvPr/>
          </p:nvSpPr>
          <p:spPr>
            <a:xfrm>
              <a:off x="3893619" y="40615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6" name="pt5715"/>
            <p:cNvSpPr/>
            <p:nvPr/>
          </p:nvSpPr>
          <p:spPr>
            <a:xfrm>
              <a:off x="3975401" y="40618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7" name="pt5716"/>
            <p:cNvSpPr/>
            <p:nvPr/>
          </p:nvSpPr>
          <p:spPr>
            <a:xfrm>
              <a:off x="3882051" y="40618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8" name="pt5717"/>
            <p:cNvSpPr/>
            <p:nvPr/>
          </p:nvSpPr>
          <p:spPr>
            <a:xfrm>
              <a:off x="3858073" y="40618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9" name="pt5718"/>
            <p:cNvSpPr/>
            <p:nvPr/>
          </p:nvSpPr>
          <p:spPr>
            <a:xfrm>
              <a:off x="3859555" y="40619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0" name="pt5719"/>
            <p:cNvSpPr/>
            <p:nvPr/>
          </p:nvSpPr>
          <p:spPr>
            <a:xfrm>
              <a:off x="4110307" y="40619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1" name="pt5720"/>
            <p:cNvSpPr/>
            <p:nvPr/>
          </p:nvSpPr>
          <p:spPr>
            <a:xfrm>
              <a:off x="3919962" y="40620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2" name="pt5721"/>
            <p:cNvSpPr/>
            <p:nvPr/>
          </p:nvSpPr>
          <p:spPr>
            <a:xfrm>
              <a:off x="4300673" y="40621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3" name="pt5722"/>
            <p:cNvSpPr/>
            <p:nvPr/>
          </p:nvSpPr>
          <p:spPr>
            <a:xfrm>
              <a:off x="3985381" y="40621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4" name="pt5723"/>
            <p:cNvSpPr/>
            <p:nvPr/>
          </p:nvSpPr>
          <p:spPr>
            <a:xfrm>
              <a:off x="3887784" y="40622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5" name="pt5724"/>
            <p:cNvSpPr/>
            <p:nvPr/>
          </p:nvSpPr>
          <p:spPr>
            <a:xfrm>
              <a:off x="4109850" y="40622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6" name="pt5725"/>
            <p:cNvSpPr/>
            <p:nvPr/>
          </p:nvSpPr>
          <p:spPr>
            <a:xfrm>
              <a:off x="4014662" y="40622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7" name="pt5726"/>
            <p:cNvSpPr/>
            <p:nvPr/>
          </p:nvSpPr>
          <p:spPr>
            <a:xfrm>
              <a:off x="3903525" y="40623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8" name="pt5727"/>
            <p:cNvSpPr/>
            <p:nvPr/>
          </p:nvSpPr>
          <p:spPr>
            <a:xfrm>
              <a:off x="4027882" y="40627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9" name="pt5728"/>
            <p:cNvSpPr/>
            <p:nvPr/>
          </p:nvSpPr>
          <p:spPr>
            <a:xfrm>
              <a:off x="3903079" y="40627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0" name="pt5729"/>
            <p:cNvSpPr/>
            <p:nvPr/>
          </p:nvSpPr>
          <p:spPr>
            <a:xfrm>
              <a:off x="4008295" y="40627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1" name="pt5730"/>
            <p:cNvSpPr/>
            <p:nvPr/>
          </p:nvSpPr>
          <p:spPr>
            <a:xfrm>
              <a:off x="3913546" y="40627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2" name="pt5731"/>
            <p:cNvSpPr/>
            <p:nvPr/>
          </p:nvSpPr>
          <p:spPr>
            <a:xfrm>
              <a:off x="3930031" y="40628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3" name="pt5732"/>
            <p:cNvSpPr/>
            <p:nvPr/>
          </p:nvSpPr>
          <p:spPr>
            <a:xfrm>
              <a:off x="4020015" y="40628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4" name="pt5733"/>
            <p:cNvSpPr/>
            <p:nvPr/>
          </p:nvSpPr>
          <p:spPr>
            <a:xfrm>
              <a:off x="4009983" y="40630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5" name="pt5734"/>
            <p:cNvSpPr/>
            <p:nvPr/>
          </p:nvSpPr>
          <p:spPr>
            <a:xfrm>
              <a:off x="3875220" y="40631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6" name="pt5735"/>
            <p:cNvSpPr/>
            <p:nvPr/>
          </p:nvSpPr>
          <p:spPr>
            <a:xfrm>
              <a:off x="4157988" y="40632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7" name="pt5736"/>
            <p:cNvSpPr/>
            <p:nvPr/>
          </p:nvSpPr>
          <p:spPr>
            <a:xfrm>
              <a:off x="3957814" y="40635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8" name="pt5737"/>
            <p:cNvSpPr/>
            <p:nvPr/>
          </p:nvSpPr>
          <p:spPr>
            <a:xfrm>
              <a:off x="3928183" y="40635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9" name="pt5738"/>
            <p:cNvSpPr/>
            <p:nvPr/>
          </p:nvSpPr>
          <p:spPr>
            <a:xfrm>
              <a:off x="3922674" y="40639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0" name="pt5739"/>
            <p:cNvSpPr/>
            <p:nvPr/>
          </p:nvSpPr>
          <p:spPr>
            <a:xfrm>
              <a:off x="3880180" y="40639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1" name="pt5740"/>
            <p:cNvSpPr/>
            <p:nvPr/>
          </p:nvSpPr>
          <p:spPr>
            <a:xfrm>
              <a:off x="3962065" y="40639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2" name="pt5741"/>
            <p:cNvSpPr/>
            <p:nvPr/>
          </p:nvSpPr>
          <p:spPr>
            <a:xfrm>
              <a:off x="4259171" y="40640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3" name="pt5742"/>
            <p:cNvSpPr/>
            <p:nvPr/>
          </p:nvSpPr>
          <p:spPr>
            <a:xfrm>
              <a:off x="3922316" y="40640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4" name="pt5743"/>
            <p:cNvSpPr/>
            <p:nvPr/>
          </p:nvSpPr>
          <p:spPr>
            <a:xfrm>
              <a:off x="3956956" y="40641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5" name="pt5744"/>
            <p:cNvSpPr/>
            <p:nvPr/>
          </p:nvSpPr>
          <p:spPr>
            <a:xfrm>
              <a:off x="4061041" y="40642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6" name="pt5745"/>
            <p:cNvSpPr/>
            <p:nvPr/>
          </p:nvSpPr>
          <p:spPr>
            <a:xfrm>
              <a:off x="3982000" y="40642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7" name="pt5746"/>
            <p:cNvSpPr/>
            <p:nvPr/>
          </p:nvSpPr>
          <p:spPr>
            <a:xfrm>
              <a:off x="3850063" y="40644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8" name="pt5747"/>
            <p:cNvSpPr/>
            <p:nvPr/>
          </p:nvSpPr>
          <p:spPr>
            <a:xfrm>
              <a:off x="4020463" y="40646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9" name="pt5748"/>
            <p:cNvSpPr/>
            <p:nvPr/>
          </p:nvSpPr>
          <p:spPr>
            <a:xfrm>
              <a:off x="3894577" y="40646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0" name="pt5749"/>
            <p:cNvSpPr/>
            <p:nvPr/>
          </p:nvSpPr>
          <p:spPr>
            <a:xfrm>
              <a:off x="4133096" y="40646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1" name="pt5750"/>
            <p:cNvSpPr/>
            <p:nvPr/>
          </p:nvSpPr>
          <p:spPr>
            <a:xfrm>
              <a:off x="3875584" y="40646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2" name="pt5751"/>
            <p:cNvSpPr/>
            <p:nvPr/>
          </p:nvSpPr>
          <p:spPr>
            <a:xfrm>
              <a:off x="3922307" y="40647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3" name="pt5752"/>
            <p:cNvSpPr/>
            <p:nvPr/>
          </p:nvSpPr>
          <p:spPr>
            <a:xfrm>
              <a:off x="4068777" y="40648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4" name="pt5753"/>
            <p:cNvSpPr/>
            <p:nvPr/>
          </p:nvSpPr>
          <p:spPr>
            <a:xfrm>
              <a:off x="3928838" y="40648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5" name="pt5754"/>
            <p:cNvSpPr/>
            <p:nvPr/>
          </p:nvSpPr>
          <p:spPr>
            <a:xfrm>
              <a:off x="3896114" y="40649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6" name="pt5755"/>
            <p:cNvSpPr/>
            <p:nvPr/>
          </p:nvSpPr>
          <p:spPr>
            <a:xfrm>
              <a:off x="3951010" y="40650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7" name="pt5756"/>
            <p:cNvSpPr/>
            <p:nvPr/>
          </p:nvSpPr>
          <p:spPr>
            <a:xfrm>
              <a:off x="3867151" y="40651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8" name="pt5757"/>
            <p:cNvSpPr/>
            <p:nvPr/>
          </p:nvSpPr>
          <p:spPr>
            <a:xfrm>
              <a:off x="4003803" y="40651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9" name="pt5758"/>
            <p:cNvSpPr/>
            <p:nvPr/>
          </p:nvSpPr>
          <p:spPr>
            <a:xfrm>
              <a:off x="3963537" y="40653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0" name="pt5759"/>
            <p:cNvSpPr/>
            <p:nvPr/>
          </p:nvSpPr>
          <p:spPr>
            <a:xfrm>
              <a:off x="4119925" y="40654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1" name="pt5760"/>
            <p:cNvSpPr/>
            <p:nvPr/>
          </p:nvSpPr>
          <p:spPr>
            <a:xfrm>
              <a:off x="4050432" y="40655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2" name="pt5761"/>
            <p:cNvSpPr/>
            <p:nvPr/>
          </p:nvSpPr>
          <p:spPr>
            <a:xfrm>
              <a:off x="4044976" y="40656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3" name="pt5762"/>
            <p:cNvSpPr/>
            <p:nvPr/>
          </p:nvSpPr>
          <p:spPr>
            <a:xfrm>
              <a:off x="3850428" y="40657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4" name="pt5763"/>
            <p:cNvSpPr/>
            <p:nvPr/>
          </p:nvSpPr>
          <p:spPr>
            <a:xfrm>
              <a:off x="4081127" y="40658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5" name="pt5764"/>
            <p:cNvSpPr/>
            <p:nvPr/>
          </p:nvSpPr>
          <p:spPr>
            <a:xfrm>
              <a:off x="3918345" y="40660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6" name="pt5765"/>
            <p:cNvSpPr/>
            <p:nvPr/>
          </p:nvSpPr>
          <p:spPr>
            <a:xfrm>
              <a:off x="4022556" y="40660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7" name="pt5766"/>
            <p:cNvSpPr/>
            <p:nvPr/>
          </p:nvSpPr>
          <p:spPr>
            <a:xfrm>
              <a:off x="4062799" y="40661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8" name="pt5767"/>
            <p:cNvSpPr/>
            <p:nvPr/>
          </p:nvSpPr>
          <p:spPr>
            <a:xfrm>
              <a:off x="4000185" y="40661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9" name="pt5768"/>
            <p:cNvSpPr/>
            <p:nvPr/>
          </p:nvSpPr>
          <p:spPr>
            <a:xfrm>
              <a:off x="3980101" y="40661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0" name="pt5769"/>
            <p:cNvSpPr/>
            <p:nvPr/>
          </p:nvSpPr>
          <p:spPr>
            <a:xfrm>
              <a:off x="3971846" y="40662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1" name="pt5770"/>
            <p:cNvSpPr/>
            <p:nvPr/>
          </p:nvSpPr>
          <p:spPr>
            <a:xfrm>
              <a:off x="3939282" y="40662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2" name="pt5771"/>
            <p:cNvSpPr/>
            <p:nvPr/>
          </p:nvSpPr>
          <p:spPr>
            <a:xfrm>
              <a:off x="3909878" y="40663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3" name="pt5772"/>
            <p:cNvSpPr/>
            <p:nvPr/>
          </p:nvSpPr>
          <p:spPr>
            <a:xfrm>
              <a:off x="4054641" y="40663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4" name="pt5773"/>
            <p:cNvSpPr/>
            <p:nvPr/>
          </p:nvSpPr>
          <p:spPr>
            <a:xfrm>
              <a:off x="3904384" y="40664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5" name="pt5774"/>
            <p:cNvSpPr/>
            <p:nvPr/>
          </p:nvSpPr>
          <p:spPr>
            <a:xfrm>
              <a:off x="3859300" y="40664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6" name="pt5775"/>
            <p:cNvSpPr/>
            <p:nvPr/>
          </p:nvSpPr>
          <p:spPr>
            <a:xfrm>
              <a:off x="3905913" y="40664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7" name="pt5776"/>
            <p:cNvSpPr/>
            <p:nvPr/>
          </p:nvSpPr>
          <p:spPr>
            <a:xfrm>
              <a:off x="3953010" y="40665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8" name="pt5777"/>
            <p:cNvSpPr/>
            <p:nvPr/>
          </p:nvSpPr>
          <p:spPr>
            <a:xfrm>
              <a:off x="3873693" y="40665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9" name="pt5778"/>
            <p:cNvSpPr/>
            <p:nvPr/>
          </p:nvSpPr>
          <p:spPr>
            <a:xfrm>
              <a:off x="3961096" y="40665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0" name="pt5779"/>
            <p:cNvSpPr/>
            <p:nvPr/>
          </p:nvSpPr>
          <p:spPr>
            <a:xfrm>
              <a:off x="3894042" y="40665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1" name="pt5780"/>
            <p:cNvSpPr/>
            <p:nvPr/>
          </p:nvSpPr>
          <p:spPr>
            <a:xfrm>
              <a:off x="3916098" y="40666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2" name="pt5781"/>
            <p:cNvSpPr/>
            <p:nvPr/>
          </p:nvSpPr>
          <p:spPr>
            <a:xfrm>
              <a:off x="3948162" y="40666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3" name="pt5782"/>
            <p:cNvSpPr/>
            <p:nvPr/>
          </p:nvSpPr>
          <p:spPr>
            <a:xfrm>
              <a:off x="3858047" y="40667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4" name="pt5783"/>
            <p:cNvSpPr/>
            <p:nvPr/>
          </p:nvSpPr>
          <p:spPr>
            <a:xfrm>
              <a:off x="4153146" y="40667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5" name="pt5784"/>
            <p:cNvSpPr/>
            <p:nvPr/>
          </p:nvSpPr>
          <p:spPr>
            <a:xfrm>
              <a:off x="4115415" y="40668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6" name="pt5785"/>
            <p:cNvSpPr/>
            <p:nvPr/>
          </p:nvSpPr>
          <p:spPr>
            <a:xfrm>
              <a:off x="4032994" y="40669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7" name="pt5786"/>
            <p:cNvSpPr/>
            <p:nvPr/>
          </p:nvSpPr>
          <p:spPr>
            <a:xfrm>
              <a:off x="3988108" y="40669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8" name="pt5787"/>
            <p:cNvSpPr/>
            <p:nvPr/>
          </p:nvSpPr>
          <p:spPr>
            <a:xfrm>
              <a:off x="3943255" y="40672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9" name="pt5788"/>
            <p:cNvSpPr/>
            <p:nvPr/>
          </p:nvSpPr>
          <p:spPr>
            <a:xfrm>
              <a:off x="4070450" y="40672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0" name="pt5789"/>
            <p:cNvSpPr/>
            <p:nvPr/>
          </p:nvSpPr>
          <p:spPr>
            <a:xfrm>
              <a:off x="3606448" y="40673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1" name="pt5790"/>
            <p:cNvSpPr/>
            <p:nvPr/>
          </p:nvSpPr>
          <p:spPr>
            <a:xfrm>
              <a:off x="4108073" y="40673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2" name="pt5791"/>
            <p:cNvSpPr/>
            <p:nvPr/>
          </p:nvSpPr>
          <p:spPr>
            <a:xfrm>
              <a:off x="3940131" y="40673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3" name="pt5792"/>
            <p:cNvSpPr/>
            <p:nvPr/>
          </p:nvSpPr>
          <p:spPr>
            <a:xfrm>
              <a:off x="3872234" y="40673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4" name="pt5793"/>
            <p:cNvSpPr/>
            <p:nvPr/>
          </p:nvSpPr>
          <p:spPr>
            <a:xfrm>
              <a:off x="4063301" y="40673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5" name="pt5794"/>
            <p:cNvSpPr/>
            <p:nvPr/>
          </p:nvSpPr>
          <p:spPr>
            <a:xfrm>
              <a:off x="3851949" y="40674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6" name="pt5795"/>
            <p:cNvSpPr/>
            <p:nvPr/>
          </p:nvSpPr>
          <p:spPr>
            <a:xfrm>
              <a:off x="3913436" y="40675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7" name="pt5796"/>
            <p:cNvSpPr/>
            <p:nvPr/>
          </p:nvSpPr>
          <p:spPr>
            <a:xfrm>
              <a:off x="4031559" y="40676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8" name="pt5797"/>
            <p:cNvSpPr/>
            <p:nvPr/>
          </p:nvSpPr>
          <p:spPr>
            <a:xfrm>
              <a:off x="4011634" y="40677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9" name="pt5798"/>
            <p:cNvSpPr/>
            <p:nvPr/>
          </p:nvSpPr>
          <p:spPr>
            <a:xfrm>
              <a:off x="3925624" y="40677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0" name="pt5799"/>
            <p:cNvSpPr/>
            <p:nvPr/>
          </p:nvSpPr>
          <p:spPr>
            <a:xfrm>
              <a:off x="3958132" y="40677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1" name="pt5800"/>
            <p:cNvSpPr/>
            <p:nvPr/>
          </p:nvSpPr>
          <p:spPr>
            <a:xfrm>
              <a:off x="3925124" y="40678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2" name="pt5801"/>
            <p:cNvSpPr/>
            <p:nvPr/>
          </p:nvSpPr>
          <p:spPr>
            <a:xfrm>
              <a:off x="3961311" y="40678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3" name="pt5802"/>
            <p:cNvSpPr/>
            <p:nvPr/>
          </p:nvSpPr>
          <p:spPr>
            <a:xfrm>
              <a:off x="4002565" y="40679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4" name="pt5803"/>
            <p:cNvSpPr/>
            <p:nvPr/>
          </p:nvSpPr>
          <p:spPr>
            <a:xfrm>
              <a:off x="3894840" y="40679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5" name="pt5804"/>
            <p:cNvSpPr/>
            <p:nvPr/>
          </p:nvSpPr>
          <p:spPr>
            <a:xfrm>
              <a:off x="3871294" y="40680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6" name="pt5805"/>
            <p:cNvSpPr/>
            <p:nvPr/>
          </p:nvSpPr>
          <p:spPr>
            <a:xfrm>
              <a:off x="4047279" y="40682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7" name="pt5806"/>
            <p:cNvSpPr/>
            <p:nvPr/>
          </p:nvSpPr>
          <p:spPr>
            <a:xfrm>
              <a:off x="4100272" y="40682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8" name="pt5807"/>
            <p:cNvSpPr/>
            <p:nvPr/>
          </p:nvSpPr>
          <p:spPr>
            <a:xfrm>
              <a:off x="3848546" y="40683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9" name="pt5808"/>
            <p:cNvSpPr/>
            <p:nvPr/>
          </p:nvSpPr>
          <p:spPr>
            <a:xfrm>
              <a:off x="3889303" y="40683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0" name="pt5809"/>
            <p:cNvSpPr/>
            <p:nvPr/>
          </p:nvSpPr>
          <p:spPr>
            <a:xfrm>
              <a:off x="3983396" y="40683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1" name="pt5810"/>
            <p:cNvSpPr/>
            <p:nvPr/>
          </p:nvSpPr>
          <p:spPr>
            <a:xfrm>
              <a:off x="3900745" y="40684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2" name="pt5811"/>
            <p:cNvSpPr/>
            <p:nvPr/>
          </p:nvSpPr>
          <p:spPr>
            <a:xfrm>
              <a:off x="4060583" y="40685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3" name="pt5812"/>
            <p:cNvSpPr/>
            <p:nvPr/>
          </p:nvSpPr>
          <p:spPr>
            <a:xfrm>
              <a:off x="4074606" y="40686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4" name="pt5813"/>
            <p:cNvSpPr/>
            <p:nvPr/>
          </p:nvSpPr>
          <p:spPr>
            <a:xfrm>
              <a:off x="3897940" y="40687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5" name="pt5814"/>
            <p:cNvSpPr/>
            <p:nvPr/>
          </p:nvSpPr>
          <p:spPr>
            <a:xfrm>
              <a:off x="3984337" y="40688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6" name="pt5815"/>
            <p:cNvSpPr/>
            <p:nvPr/>
          </p:nvSpPr>
          <p:spPr>
            <a:xfrm>
              <a:off x="3858143" y="40688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7" name="pt5816"/>
            <p:cNvSpPr/>
            <p:nvPr/>
          </p:nvSpPr>
          <p:spPr>
            <a:xfrm>
              <a:off x="4013391" y="40689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8" name="pt5817"/>
            <p:cNvSpPr/>
            <p:nvPr/>
          </p:nvSpPr>
          <p:spPr>
            <a:xfrm>
              <a:off x="3988150" y="40689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9" name="pt5818"/>
            <p:cNvSpPr/>
            <p:nvPr/>
          </p:nvSpPr>
          <p:spPr>
            <a:xfrm>
              <a:off x="4009168" y="40690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0" name="pt5819"/>
            <p:cNvSpPr/>
            <p:nvPr/>
          </p:nvSpPr>
          <p:spPr>
            <a:xfrm>
              <a:off x="4169318" y="40691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1" name="pt5820"/>
            <p:cNvSpPr/>
            <p:nvPr/>
          </p:nvSpPr>
          <p:spPr>
            <a:xfrm>
              <a:off x="3863384" y="40691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2" name="pt5821"/>
            <p:cNvSpPr/>
            <p:nvPr/>
          </p:nvSpPr>
          <p:spPr>
            <a:xfrm>
              <a:off x="3934475" y="40692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3" name="pt5822"/>
            <p:cNvSpPr/>
            <p:nvPr/>
          </p:nvSpPr>
          <p:spPr>
            <a:xfrm>
              <a:off x="4065222" y="40693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4" name="pt5823"/>
            <p:cNvSpPr/>
            <p:nvPr/>
          </p:nvSpPr>
          <p:spPr>
            <a:xfrm>
              <a:off x="4039173" y="40693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5" name="pt5824"/>
            <p:cNvSpPr/>
            <p:nvPr/>
          </p:nvSpPr>
          <p:spPr>
            <a:xfrm>
              <a:off x="3997467" y="40695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6" name="pt5825"/>
            <p:cNvSpPr/>
            <p:nvPr/>
          </p:nvSpPr>
          <p:spPr>
            <a:xfrm>
              <a:off x="3956182" y="40696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7" name="pt5826"/>
            <p:cNvSpPr/>
            <p:nvPr/>
          </p:nvSpPr>
          <p:spPr>
            <a:xfrm>
              <a:off x="4020636" y="40696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8" name="pt5827"/>
            <p:cNvSpPr/>
            <p:nvPr/>
          </p:nvSpPr>
          <p:spPr>
            <a:xfrm>
              <a:off x="3979170" y="40697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9" name="pt5828"/>
            <p:cNvSpPr/>
            <p:nvPr/>
          </p:nvSpPr>
          <p:spPr>
            <a:xfrm>
              <a:off x="4046267" y="40697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0" name="pt5829"/>
            <p:cNvSpPr/>
            <p:nvPr/>
          </p:nvSpPr>
          <p:spPr>
            <a:xfrm>
              <a:off x="4022065" y="40698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1" name="pt5830"/>
            <p:cNvSpPr/>
            <p:nvPr/>
          </p:nvSpPr>
          <p:spPr>
            <a:xfrm>
              <a:off x="4047947" y="40698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2" name="pt5831"/>
            <p:cNvSpPr/>
            <p:nvPr/>
          </p:nvSpPr>
          <p:spPr>
            <a:xfrm>
              <a:off x="4103440" y="40699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3" name="pt5832"/>
            <p:cNvSpPr/>
            <p:nvPr/>
          </p:nvSpPr>
          <p:spPr>
            <a:xfrm>
              <a:off x="3956428" y="40699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4" name="pt5833"/>
            <p:cNvSpPr/>
            <p:nvPr/>
          </p:nvSpPr>
          <p:spPr>
            <a:xfrm>
              <a:off x="4036966" y="40701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5" name="pt5834"/>
            <p:cNvSpPr/>
            <p:nvPr/>
          </p:nvSpPr>
          <p:spPr>
            <a:xfrm>
              <a:off x="3982268" y="40701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6" name="pt5835"/>
            <p:cNvSpPr/>
            <p:nvPr/>
          </p:nvSpPr>
          <p:spPr>
            <a:xfrm>
              <a:off x="3964152" y="40701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7" name="pt5836"/>
            <p:cNvSpPr/>
            <p:nvPr/>
          </p:nvSpPr>
          <p:spPr>
            <a:xfrm>
              <a:off x="3987664" y="40701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8" name="pt5837"/>
            <p:cNvSpPr/>
            <p:nvPr/>
          </p:nvSpPr>
          <p:spPr>
            <a:xfrm>
              <a:off x="3920170" y="40701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9" name="pt5838"/>
            <p:cNvSpPr/>
            <p:nvPr/>
          </p:nvSpPr>
          <p:spPr>
            <a:xfrm>
              <a:off x="4043319" y="40703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0" name="pt5839"/>
            <p:cNvSpPr/>
            <p:nvPr/>
          </p:nvSpPr>
          <p:spPr>
            <a:xfrm>
              <a:off x="4072433" y="40703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1" name="pt5840"/>
            <p:cNvSpPr/>
            <p:nvPr/>
          </p:nvSpPr>
          <p:spPr>
            <a:xfrm>
              <a:off x="3951959" y="40704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2" name="pt5841"/>
            <p:cNvSpPr/>
            <p:nvPr/>
          </p:nvSpPr>
          <p:spPr>
            <a:xfrm>
              <a:off x="3911255" y="40704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3" name="pt5842"/>
            <p:cNvSpPr/>
            <p:nvPr/>
          </p:nvSpPr>
          <p:spPr>
            <a:xfrm>
              <a:off x="4105978" y="40707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4" name="pt5843"/>
            <p:cNvSpPr/>
            <p:nvPr/>
          </p:nvSpPr>
          <p:spPr>
            <a:xfrm>
              <a:off x="4024476" y="40709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5" name="pt5844"/>
            <p:cNvSpPr/>
            <p:nvPr/>
          </p:nvSpPr>
          <p:spPr>
            <a:xfrm>
              <a:off x="3866650" y="40709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6" name="pt5845"/>
            <p:cNvSpPr/>
            <p:nvPr/>
          </p:nvSpPr>
          <p:spPr>
            <a:xfrm>
              <a:off x="4059110" y="40709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7" name="pt5846"/>
            <p:cNvSpPr/>
            <p:nvPr/>
          </p:nvSpPr>
          <p:spPr>
            <a:xfrm>
              <a:off x="4039667" y="40710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8" name="pt5847"/>
            <p:cNvSpPr/>
            <p:nvPr/>
          </p:nvSpPr>
          <p:spPr>
            <a:xfrm>
              <a:off x="3853677" y="40710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9" name="pt5848"/>
            <p:cNvSpPr/>
            <p:nvPr/>
          </p:nvSpPr>
          <p:spPr>
            <a:xfrm>
              <a:off x="3947433" y="40710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0" name="pt5849"/>
            <p:cNvSpPr/>
            <p:nvPr/>
          </p:nvSpPr>
          <p:spPr>
            <a:xfrm>
              <a:off x="3855620" y="40711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1" name="pt5850"/>
            <p:cNvSpPr/>
            <p:nvPr/>
          </p:nvSpPr>
          <p:spPr>
            <a:xfrm>
              <a:off x="3974073" y="40712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2" name="pt5851"/>
            <p:cNvSpPr/>
            <p:nvPr/>
          </p:nvSpPr>
          <p:spPr>
            <a:xfrm>
              <a:off x="3982332" y="40712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3" name="pt5852"/>
            <p:cNvSpPr/>
            <p:nvPr/>
          </p:nvSpPr>
          <p:spPr>
            <a:xfrm>
              <a:off x="3897144" y="40712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4" name="pt5853"/>
            <p:cNvSpPr/>
            <p:nvPr/>
          </p:nvSpPr>
          <p:spPr>
            <a:xfrm>
              <a:off x="3884217" y="40712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5" name="pt5854"/>
            <p:cNvSpPr/>
            <p:nvPr/>
          </p:nvSpPr>
          <p:spPr>
            <a:xfrm>
              <a:off x="3968210" y="40713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6" name="pt5855"/>
            <p:cNvSpPr/>
            <p:nvPr/>
          </p:nvSpPr>
          <p:spPr>
            <a:xfrm>
              <a:off x="3914017" y="40713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7" name="pt5856"/>
            <p:cNvSpPr/>
            <p:nvPr/>
          </p:nvSpPr>
          <p:spPr>
            <a:xfrm>
              <a:off x="3926031" y="40714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8" name="pt5857"/>
            <p:cNvSpPr/>
            <p:nvPr/>
          </p:nvSpPr>
          <p:spPr>
            <a:xfrm>
              <a:off x="4045855" y="40715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9" name="pt5858"/>
            <p:cNvSpPr/>
            <p:nvPr/>
          </p:nvSpPr>
          <p:spPr>
            <a:xfrm>
              <a:off x="3864706" y="40716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0" name="pt5859"/>
            <p:cNvSpPr/>
            <p:nvPr/>
          </p:nvSpPr>
          <p:spPr>
            <a:xfrm>
              <a:off x="4061846" y="40716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1" name="pt5860"/>
            <p:cNvSpPr/>
            <p:nvPr/>
          </p:nvSpPr>
          <p:spPr>
            <a:xfrm>
              <a:off x="4124819" y="40716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2" name="pt5861"/>
            <p:cNvSpPr/>
            <p:nvPr/>
          </p:nvSpPr>
          <p:spPr>
            <a:xfrm>
              <a:off x="3956949" y="40718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3" name="pt5862"/>
            <p:cNvSpPr/>
            <p:nvPr/>
          </p:nvSpPr>
          <p:spPr>
            <a:xfrm>
              <a:off x="4016475" y="40718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4" name="pt5863"/>
            <p:cNvSpPr/>
            <p:nvPr/>
          </p:nvSpPr>
          <p:spPr>
            <a:xfrm>
              <a:off x="3934173" y="40719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5" name="pt5864"/>
            <p:cNvSpPr/>
            <p:nvPr/>
          </p:nvSpPr>
          <p:spPr>
            <a:xfrm>
              <a:off x="4001938" y="40720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6" name="pt5865"/>
            <p:cNvSpPr/>
            <p:nvPr/>
          </p:nvSpPr>
          <p:spPr>
            <a:xfrm>
              <a:off x="3894174" y="40720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7" name="pt5866"/>
            <p:cNvSpPr/>
            <p:nvPr/>
          </p:nvSpPr>
          <p:spPr>
            <a:xfrm>
              <a:off x="3912857" y="40720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8" name="pt5867"/>
            <p:cNvSpPr/>
            <p:nvPr/>
          </p:nvSpPr>
          <p:spPr>
            <a:xfrm>
              <a:off x="3909773" y="40721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9" name="pt5868"/>
            <p:cNvSpPr/>
            <p:nvPr/>
          </p:nvSpPr>
          <p:spPr>
            <a:xfrm>
              <a:off x="3920576" y="40721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0" name="pt5869"/>
            <p:cNvSpPr/>
            <p:nvPr/>
          </p:nvSpPr>
          <p:spPr>
            <a:xfrm>
              <a:off x="3955010" y="40722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1" name="pt5870"/>
            <p:cNvSpPr/>
            <p:nvPr/>
          </p:nvSpPr>
          <p:spPr>
            <a:xfrm>
              <a:off x="4062265" y="40722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2" name="pt5871"/>
            <p:cNvSpPr/>
            <p:nvPr/>
          </p:nvSpPr>
          <p:spPr>
            <a:xfrm>
              <a:off x="3869016" y="40722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3" name="pt5872"/>
            <p:cNvSpPr/>
            <p:nvPr/>
          </p:nvSpPr>
          <p:spPr>
            <a:xfrm>
              <a:off x="3892893" y="40723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4" name="pt5873"/>
            <p:cNvSpPr/>
            <p:nvPr/>
          </p:nvSpPr>
          <p:spPr>
            <a:xfrm>
              <a:off x="3906611" y="40723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5" name="pt5874"/>
            <p:cNvSpPr/>
            <p:nvPr/>
          </p:nvSpPr>
          <p:spPr>
            <a:xfrm>
              <a:off x="4152145" y="40723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6" name="pt5875"/>
            <p:cNvSpPr/>
            <p:nvPr/>
          </p:nvSpPr>
          <p:spPr>
            <a:xfrm>
              <a:off x="4005789" y="40725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7" name="pt5876"/>
            <p:cNvSpPr/>
            <p:nvPr/>
          </p:nvSpPr>
          <p:spPr>
            <a:xfrm>
              <a:off x="3982704" y="40726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8" name="pt5877"/>
            <p:cNvSpPr/>
            <p:nvPr/>
          </p:nvSpPr>
          <p:spPr>
            <a:xfrm>
              <a:off x="3992454" y="40728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9" name="pt5878"/>
            <p:cNvSpPr/>
            <p:nvPr/>
          </p:nvSpPr>
          <p:spPr>
            <a:xfrm>
              <a:off x="4096027" y="40728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0" name="pt5879"/>
            <p:cNvSpPr/>
            <p:nvPr/>
          </p:nvSpPr>
          <p:spPr>
            <a:xfrm>
              <a:off x="4164293" y="40729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1" name="pt5880"/>
            <p:cNvSpPr/>
            <p:nvPr/>
          </p:nvSpPr>
          <p:spPr>
            <a:xfrm>
              <a:off x="4060218" y="40729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2" name="pt5881"/>
            <p:cNvSpPr/>
            <p:nvPr/>
          </p:nvSpPr>
          <p:spPr>
            <a:xfrm>
              <a:off x="3905065" y="40729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3" name="pt5882"/>
            <p:cNvSpPr/>
            <p:nvPr/>
          </p:nvSpPr>
          <p:spPr>
            <a:xfrm>
              <a:off x="3877842" y="40729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4" name="pt5883"/>
            <p:cNvSpPr/>
            <p:nvPr/>
          </p:nvSpPr>
          <p:spPr>
            <a:xfrm>
              <a:off x="3850282" y="40730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5" name="pt5884"/>
            <p:cNvSpPr/>
            <p:nvPr/>
          </p:nvSpPr>
          <p:spPr>
            <a:xfrm>
              <a:off x="3961365" y="40731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6" name="pt5885"/>
            <p:cNvSpPr/>
            <p:nvPr/>
          </p:nvSpPr>
          <p:spPr>
            <a:xfrm>
              <a:off x="3881699" y="40731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7" name="pt5886"/>
            <p:cNvSpPr/>
            <p:nvPr/>
          </p:nvSpPr>
          <p:spPr>
            <a:xfrm>
              <a:off x="4012748" y="40731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8" name="pt5887"/>
            <p:cNvSpPr/>
            <p:nvPr/>
          </p:nvSpPr>
          <p:spPr>
            <a:xfrm>
              <a:off x="4113713" y="40732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9" name="pt5888"/>
            <p:cNvSpPr/>
            <p:nvPr/>
          </p:nvSpPr>
          <p:spPr>
            <a:xfrm>
              <a:off x="3912954" y="40733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0" name="pt5889"/>
            <p:cNvSpPr/>
            <p:nvPr/>
          </p:nvSpPr>
          <p:spPr>
            <a:xfrm>
              <a:off x="3863662" y="40733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1" name="pt5890"/>
            <p:cNvSpPr/>
            <p:nvPr/>
          </p:nvSpPr>
          <p:spPr>
            <a:xfrm>
              <a:off x="4005701" y="40733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2" name="pt5891"/>
            <p:cNvSpPr/>
            <p:nvPr/>
          </p:nvSpPr>
          <p:spPr>
            <a:xfrm>
              <a:off x="3958387" y="40734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3" name="pt5892"/>
            <p:cNvSpPr/>
            <p:nvPr/>
          </p:nvSpPr>
          <p:spPr>
            <a:xfrm>
              <a:off x="3917352" y="40734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4" name="pt5893"/>
            <p:cNvSpPr/>
            <p:nvPr/>
          </p:nvSpPr>
          <p:spPr>
            <a:xfrm>
              <a:off x="3910636" y="40734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5" name="pt5894"/>
            <p:cNvSpPr/>
            <p:nvPr/>
          </p:nvSpPr>
          <p:spPr>
            <a:xfrm>
              <a:off x="3861740" y="40735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6" name="pt5895"/>
            <p:cNvSpPr/>
            <p:nvPr/>
          </p:nvSpPr>
          <p:spPr>
            <a:xfrm>
              <a:off x="3937676" y="40735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7" name="pt5896"/>
            <p:cNvSpPr/>
            <p:nvPr/>
          </p:nvSpPr>
          <p:spPr>
            <a:xfrm>
              <a:off x="4005749" y="40736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8" name="pt5897"/>
            <p:cNvSpPr/>
            <p:nvPr/>
          </p:nvSpPr>
          <p:spPr>
            <a:xfrm>
              <a:off x="3961731" y="40736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9" name="pt5898"/>
            <p:cNvSpPr/>
            <p:nvPr/>
          </p:nvSpPr>
          <p:spPr>
            <a:xfrm>
              <a:off x="3848948" y="40736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0" name="pt5899"/>
            <p:cNvSpPr/>
            <p:nvPr/>
          </p:nvSpPr>
          <p:spPr>
            <a:xfrm>
              <a:off x="3894477" y="40737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1" name="pt5900"/>
            <p:cNvSpPr/>
            <p:nvPr/>
          </p:nvSpPr>
          <p:spPr>
            <a:xfrm>
              <a:off x="3863839" y="40738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2" name="pt5901"/>
            <p:cNvSpPr/>
            <p:nvPr/>
          </p:nvSpPr>
          <p:spPr>
            <a:xfrm>
              <a:off x="3987940" y="40740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3" name="pt5902"/>
            <p:cNvSpPr/>
            <p:nvPr/>
          </p:nvSpPr>
          <p:spPr>
            <a:xfrm>
              <a:off x="3879997" y="40743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4" name="pt5903"/>
            <p:cNvSpPr/>
            <p:nvPr/>
          </p:nvSpPr>
          <p:spPr>
            <a:xfrm>
              <a:off x="3974644" y="40743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5" name="pt5904"/>
            <p:cNvSpPr/>
            <p:nvPr/>
          </p:nvSpPr>
          <p:spPr>
            <a:xfrm>
              <a:off x="4005511" y="40745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6" name="pt5905"/>
            <p:cNvSpPr/>
            <p:nvPr/>
          </p:nvSpPr>
          <p:spPr>
            <a:xfrm>
              <a:off x="4023804" y="40747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7" name="pt5906"/>
            <p:cNvSpPr/>
            <p:nvPr/>
          </p:nvSpPr>
          <p:spPr>
            <a:xfrm>
              <a:off x="4077591" y="40749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8" name="pt5907"/>
            <p:cNvSpPr/>
            <p:nvPr/>
          </p:nvSpPr>
          <p:spPr>
            <a:xfrm>
              <a:off x="4077038" y="40750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9" name="pt5908"/>
            <p:cNvSpPr/>
            <p:nvPr/>
          </p:nvSpPr>
          <p:spPr>
            <a:xfrm>
              <a:off x="4064341" y="40751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0" name="pt5909"/>
            <p:cNvSpPr/>
            <p:nvPr/>
          </p:nvSpPr>
          <p:spPr>
            <a:xfrm>
              <a:off x="3968567" y="40751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1" name="pt5910"/>
            <p:cNvSpPr/>
            <p:nvPr/>
          </p:nvSpPr>
          <p:spPr>
            <a:xfrm>
              <a:off x="3919524" y="40752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2" name="pt5911"/>
            <p:cNvSpPr/>
            <p:nvPr/>
          </p:nvSpPr>
          <p:spPr>
            <a:xfrm>
              <a:off x="4110304" y="40753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3" name="pt5912"/>
            <p:cNvSpPr/>
            <p:nvPr/>
          </p:nvSpPr>
          <p:spPr>
            <a:xfrm>
              <a:off x="3969077" y="40753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4" name="pt5913"/>
            <p:cNvSpPr/>
            <p:nvPr/>
          </p:nvSpPr>
          <p:spPr>
            <a:xfrm>
              <a:off x="3960394" y="40753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5" name="pt5914"/>
            <p:cNvSpPr/>
            <p:nvPr/>
          </p:nvSpPr>
          <p:spPr>
            <a:xfrm>
              <a:off x="4139916" y="40754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6" name="pt5915"/>
            <p:cNvSpPr/>
            <p:nvPr/>
          </p:nvSpPr>
          <p:spPr>
            <a:xfrm>
              <a:off x="3936990" y="40754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7" name="pt5916"/>
            <p:cNvSpPr/>
            <p:nvPr/>
          </p:nvSpPr>
          <p:spPr>
            <a:xfrm>
              <a:off x="4032636" y="40755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8" name="pt5917"/>
            <p:cNvSpPr/>
            <p:nvPr/>
          </p:nvSpPr>
          <p:spPr>
            <a:xfrm>
              <a:off x="3946697" y="40758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9" name="pt5918"/>
            <p:cNvSpPr/>
            <p:nvPr/>
          </p:nvSpPr>
          <p:spPr>
            <a:xfrm>
              <a:off x="3972813" y="40758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0" name="pt5919"/>
            <p:cNvSpPr/>
            <p:nvPr/>
          </p:nvSpPr>
          <p:spPr>
            <a:xfrm>
              <a:off x="3967708" y="40758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1" name="pt5920"/>
            <p:cNvSpPr/>
            <p:nvPr/>
          </p:nvSpPr>
          <p:spPr>
            <a:xfrm>
              <a:off x="4007136" y="40758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2" name="pt5921"/>
            <p:cNvSpPr/>
            <p:nvPr/>
          </p:nvSpPr>
          <p:spPr>
            <a:xfrm>
              <a:off x="3915726" y="40758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3" name="pt5922"/>
            <p:cNvSpPr/>
            <p:nvPr/>
          </p:nvSpPr>
          <p:spPr>
            <a:xfrm>
              <a:off x="3875461" y="40758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4" name="pt5923"/>
            <p:cNvSpPr/>
            <p:nvPr/>
          </p:nvSpPr>
          <p:spPr>
            <a:xfrm>
              <a:off x="4055349" y="40759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5" name="pt5924"/>
            <p:cNvSpPr/>
            <p:nvPr/>
          </p:nvSpPr>
          <p:spPr>
            <a:xfrm>
              <a:off x="3908450" y="40760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6" name="pt5925"/>
            <p:cNvSpPr/>
            <p:nvPr/>
          </p:nvSpPr>
          <p:spPr>
            <a:xfrm>
              <a:off x="3865031" y="40760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7" name="pt5926"/>
            <p:cNvSpPr/>
            <p:nvPr/>
          </p:nvSpPr>
          <p:spPr>
            <a:xfrm>
              <a:off x="3927029" y="40761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8" name="pt5927"/>
            <p:cNvSpPr/>
            <p:nvPr/>
          </p:nvSpPr>
          <p:spPr>
            <a:xfrm>
              <a:off x="3973087" y="40762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9" name="pt5928"/>
            <p:cNvSpPr/>
            <p:nvPr/>
          </p:nvSpPr>
          <p:spPr>
            <a:xfrm>
              <a:off x="4065819" y="40762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0" name="pt5929"/>
            <p:cNvSpPr/>
            <p:nvPr/>
          </p:nvSpPr>
          <p:spPr>
            <a:xfrm>
              <a:off x="4083124" y="40762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1" name="pt5930"/>
            <p:cNvSpPr/>
            <p:nvPr/>
          </p:nvSpPr>
          <p:spPr>
            <a:xfrm>
              <a:off x="3935211" y="40762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2" name="pt5931"/>
            <p:cNvSpPr/>
            <p:nvPr/>
          </p:nvSpPr>
          <p:spPr>
            <a:xfrm>
              <a:off x="4037815" y="40763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3" name="pt5932"/>
            <p:cNvSpPr/>
            <p:nvPr/>
          </p:nvSpPr>
          <p:spPr>
            <a:xfrm>
              <a:off x="3892500" y="40764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4" name="pt5933"/>
            <p:cNvSpPr/>
            <p:nvPr/>
          </p:nvSpPr>
          <p:spPr>
            <a:xfrm>
              <a:off x="3984550" y="40764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5" name="pt5934"/>
            <p:cNvSpPr/>
            <p:nvPr/>
          </p:nvSpPr>
          <p:spPr>
            <a:xfrm>
              <a:off x="3916130" y="40764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6" name="pt5935"/>
            <p:cNvSpPr/>
            <p:nvPr/>
          </p:nvSpPr>
          <p:spPr>
            <a:xfrm>
              <a:off x="3946922" y="40765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7" name="pt5936"/>
            <p:cNvSpPr/>
            <p:nvPr/>
          </p:nvSpPr>
          <p:spPr>
            <a:xfrm>
              <a:off x="3880499" y="40767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8" name="pt5937"/>
            <p:cNvSpPr/>
            <p:nvPr/>
          </p:nvSpPr>
          <p:spPr>
            <a:xfrm>
              <a:off x="3901652" y="40767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9" name="pt5938"/>
            <p:cNvSpPr/>
            <p:nvPr/>
          </p:nvSpPr>
          <p:spPr>
            <a:xfrm>
              <a:off x="3928850" y="40768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0" name="pt5939"/>
            <p:cNvSpPr/>
            <p:nvPr/>
          </p:nvSpPr>
          <p:spPr>
            <a:xfrm>
              <a:off x="4094677" y="40769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1" name="pt5940"/>
            <p:cNvSpPr/>
            <p:nvPr/>
          </p:nvSpPr>
          <p:spPr>
            <a:xfrm>
              <a:off x="3884409" y="40769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2" name="pt5941"/>
            <p:cNvSpPr/>
            <p:nvPr/>
          </p:nvSpPr>
          <p:spPr>
            <a:xfrm>
              <a:off x="3910667" y="40770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3" name="pt5942"/>
            <p:cNvSpPr/>
            <p:nvPr/>
          </p:nvSpPr>
          <p:spPr>
            <a:xfrm>
              <a:off x="3852744" y="40771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4" name="pt5943"/>
            <p:cNvSpPr/>
            <p:nvPr/>
          </p:nvSpPr>
          <p:spPr>
            <a:xfrm>
              <a:off x="4021486" y="40772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5" name="pt5944"/>
            <p:cNvSpPr/>
            <p:nvPr/>
          </p:nvSpPr>
          <p:spPr>
            <a:xfrm>
              <a:off x="3929059" y="40772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6" name="pt5945"/>
            <p:cNvSpPr/>
            <p:nvPr/>
          </p:nvSpPr>
          <p:spPr>
            <a:xfrm>
              <a:off x="3939964" y="40772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7" name="pt5946"/>
            <p:cNvSpPr/>
            <p:nvPr/>
          </p:nvSpPr>
          <p:spPr>
            <a:xfrm>
              <a:off x="3922238" y="40773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8" name="pt5947"/>
            <p:cNvSpPr/>
            <p:nvPr/>
          </p:nvSpPr>
          <p:spPr>
            <a:xfrm>
              <a:off x="3952247" y="40773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9" name="pt5948"/>
            <p:cNvSpPr/>
            <p:nvPr/>
          </p:nvSpPr>
          <p:spPr>
            <a:xfrm>
              <a:off x="4055877" y="40773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0" name="pt5949"/>
            <p:cNvSpPr/>
            <p:nvPr/>
          </p:nvSpPr>
          <p:spPr>
            <a:xfrm>
              <a:off x="3951223" y="40773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1" name="pt5950"/>
            <p:cNvSpPr/>
            <p:nvPr/>
          </p:nvSpPr>
          <p:spPr>
            <a:xfrm>
              <a:off x="4000663" y="40774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2" name="pt5951"/>
            <p:cNvSpPr/>
            <p:nvPr/>
          </p:nvSpPr>
          <p:spPr>
            <a:xfrm>
              <a:off x="4126476" y="40774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3" name="pt5952"/>
            <p:cNvSpPr/>
            <p:nvPr/>
          </p:nvSpPr>
          <p:spPr>
            <a:xfrm>
              <a:off x="3981840" y="40775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4" name="pt5953"/>
            <p:cNvSpPr/>
            <p:nvPr/>
          </p:nvSpPr>
          <p:spPr>
            <a:xfrm>
              <a:off x="3885991" y="40775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5" name="pt5954"/>
            <p:cNvSpPr/>
            <p:nvPr/>
          </p:nvSpPr>
          <p:spPr>
            <a:xfrm>
              <a:off x="3861981" y="40775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6" name="pt5955"/>
            <p:cNvSpPr/>
            <p:nvPr/>
          </p:nvSpPr>
          <p:spPr>
            <a:xfrm>
              <a:off x="3967861" y="40775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7" name="pt5956"/>
            <p:cNvSpPr/>
            <p:nvPr/>
          </p:nvSpPr>
          <p:spPr>
            <a:xfrm>
              <a:off x="3975546" y="40776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8" name="pt5957"/>
            <p:cNvSpPr/>
            <p:nvPr/>
          </p:nvSpPr>
          <p:spPr>
            <a:xfrm>
              <a:off x="3933327" y="40778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9" name="pt5958"/>
            <p:cNvSpPr/>
            <p:nvPr/>
          </p:nvSpPr>
          <p:spPr>
            <a:xfrm>
              <a:off x="3890640" y="40779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0" name="pt5959"/>
            <p:cNvSpPr/>
            <p:nvPr/>
          </p:nvSpPr>
          <p:spPr>
            <a:xfrm>
              <a:off x="3864635" y="40781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1" name="pt5960"/>
            <p:cNvSpPr/>
            <p:nvPr/>
          </p:nvSpPr>
          <p:spPr>
            <a:xfrm>
              <a:off x="4038625" y="40781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2" name="pt5961"/>
            <p:cNvSpPr/>
            <p:nvPr/>
          </p:nvSpPr>
          <p:spPr>
            <a:xfrm>
              <a:off x="3958476" y="40781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3" name="pt5962"/>
            <p:cNvSpPr/>
            <p:nvPr/>
          </p:nvSpPr>
          <p:spPr>
            <a:xfrm>
              <a:off x="3963040" y="40781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4" name="pt5963"/>
            <p:cNvSpPr/>
            <p:nvPr/>
          </p:nvSpPr>
          <p:spPr>
            <a:xfrm>
              <a:off x="4114133" y="40782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5" name="pt5964"/>
            <p:cNvSpPr/>
            <p:nvPr/>
          </p:nvSpPr>
          <p:spPr>
            <a:xfrm>
              <a:off x="3891256" y="40782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6" name="pt5965"/>
            <p:cNvSpPr/>
            <p:nvPr/>
          </p:nvSpPr>
          <p:spPr>
            <a:xfrm>
              <a:off x="4052146" y="40782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7" name="pt5966"/>
            <p:cNvSpPr/>
            <p:nvPr/>
          </p:nvSpPr>
          <p:spPr>
            <a:xfrm>
              <a:off x="3951539" y="40783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8" name="pt5967"/>
            <p:cNvSpPr/>
            <p:nvPr/>
          </p:nvSpPr>
          <p:spPr>
            <a:xfrm>
              <a:off x="4096641" y="40783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9" name="pt5968"/>
            <p:cNvSpPr/>
            <p:nvPr/>
          </p:nvSpPr>
          <p:spPr>
            <a:xfrm>
              <a:off x="3988609" y="40783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0" name="pt5969"/>
            <p:cNvSpPr/>
            <p:nvPr/>
          </p:nvSpPr>
          <p:spPr>
            <a:xfrm>
              <a:off x="3911790" y="40784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1" name="pt5970"/>
            <p:cNvSpPr/>
            <p:nvPr/>
          </p:nvSpPr>
          <p:spPr>
            <a:xfrm>
              <a:off x="3976858" y="40784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2" name="pt5971"/>
            <p:cNvSpPr/>
            <p:nvPr/>
          </p:nvSpPr>
          <p:spPr>
            <a:xfrm>
              <a:off x="3977723" y="40785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3" name="pt5972"/>
            <p:cNvSpPr/>
            <p:nvPr/>
          </p:nvSpPr>
          <p:spPr>
            <a:xfrm>
              <a:off x="3988663" y="40786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4" name="pt5973"/>
            <p:cNvSpPr/>
            <p:nvPr/>
          </p:nvSpPr>
          <p:spPr>
            <a:xfrm>
              <a:off x="3878963" y="40787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5" name="pt5974"/>
            <p:cNvSpPr/>
            <p:nvPr/>
          </p:nvSpPr>
          <p:spPr>
            <a:xfrm>
              <a:off x="4083927" y="40787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6" name="pt5975"/>
            <p:cNvSpPr/>
            <p:nvPr/>
          </p:nvSpPr>
          <p:spPr>
            <a:xfrm>
              <a:off x="4020841" y="40789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7" name="pt5976"/>
            <p:cNvSpPr/>
            <p:nvPr/>
          </p:nvSpPr>
          <p:spPr>
            <a:xfrm>
              <a:off x="3919534" y="40790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8" name="pt5977"/>
            <p:cNvSpPr/>
            <p:nvPr/>
          </p:nvSpPr>
          <p:spPr>
            <a:xfrm>
              <a:off x="3875256" y="40790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9" name="pt5978"/>
            <p:cNvSpPr/>
            <p:nvPr/>
          </p:nvSpPr>
          <p:spPr>
            <a:xfrm>
              <a:off x="3871406" y="40790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0" name="pt5979"/>
            <p:cNvSpPr/>
            <p:nvPr/>
          </p:nvSpPr>
          <p:spPr>
            <a:xfrm>
              <a:off x="4121154" y="40791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1" name="pt5980"/>
            <p:cNvSpPr/>
            <p:nvPr/>
          </p:nvSpPr>
          <p:spPr>
            <a:xfrm>
              <a:off x="3968938" y="40792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2" name="pt5981"/>
            <p:cNvSpPr/>
            <p:nvPr/>
          </p:nvSpPr>
          <p:spPr>
            <a:xfrm>
              <a:off x="3967551" y="40792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3" name="pt5982"/>
            <p:cNvSpPr/>
            <p:nvPr/>
          </p:nvSpPr>
          <p:spPr>
            <a:xfrm>
              <a:off x="3947221" y="40794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4" name="pt5983"/>
            <p:cNvSpPr/>
            <p:nvPr/>
          </p:nvSpPr>
          <p:spPr>
            <a:xfrm>
              <a:off x="3869613" y="40795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5" name="pt5984"/>
            <p:cNvSpPr/>
            <p:nvPr/>
          </p:nvSpPr>
          <p:spPr>
            <a:xfrm>
              <a:off x="3944378" y="40796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6" name="pt5985"/>
            <p:cNvSpPr/>
            <p:nvPr/>
          </p:nvSpPr>
          <p:spPr>
            <a:xfrm>
              <a:off x="3904781" y="40797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7" name="pt5986"/>
            <p:cNvSpPr/>
            <p:nvPr/>
          </p:nvSpPr>
          <p:spPr>
            <a:xfrm>
              <a:off x="3854506" y="40797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8" name="pt5987"/>
            <p:cNvSpPr/>
            <p:nvPr/>
          </p:nvSpPr>
          <p:spPr>
            <a:xfrm>
              <a:off x="3863681" y="40798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9" name="pt5988"/>
            <p:cNvSpPr/>
            <p:nvPr/>
          </p:nvSpPr>
          <p:spPr>
            <a:xfrm>
              <a:off x="3950449" y="40798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0" name="pt5989"/>
            <p:cNvSpPr/>
            <p:nvPr/>
          </p:nvSpPr>
          <p:spPr>
            <a:xfrm>
              <a:off x="4056764" y="40798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1" name="pt5990"/>
            <p:cNvSpPr/>
            <p:nvPr/>
          </p:nvSpPr>
          <p:spPr>
            <a:xfrm>
              <a:off x="3929522" y="40798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2" name="pt5991"/>
            <p:cNvSpPr/>
            <p:nvPr/>
          </p:nvSpPr>
          <p:spPr>
            <a:xfrm>
              <a:off x="4083429" y="40799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3" name="pt5992"/>
            <p:cNvSpPr/>
            <p:nvPr/>
          </p:nvSpPr>
          <p:spPr>
            <a:xfrm>
              <a:off x="4016552" y="40801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4" name="pt5993"/>
            <p:cNvSpPr/>
            <p:nvPr/>
          </p:nvSpPr>
          <p:spPr>
            <a:xfrm>
              <a:off x="3868567" y="40801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5" name="pt5994"/>
            <p:cNvSpPr/>
            <p:nvPr/>
          </p:nvSpPr>
          <p:spPr>
            <a:xfrm>
              <a:off x="4061607" y="40802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6" name="pt5995"/>
            <p:cNvSpPr/>
            <p:nvPr/>
          </p:nvSpPr>
          <p:spPr>
            <a:xfrm>
              <a:off x="3912328" y="40804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7" name="pt5996"/>
            <p:cNvSpPr/>
            <p:nvPr/>
          </p:nvSpPr>
          <p:spPr>
            <a:xfrm>
              <a:off x="3861686" y="40805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8" name="pt5997"/>
            <p:cNvSpPr/>
            <p:nvPr/>
          </p:nvSpPr>
          <p:spPr>
            <a:xfrm>
              <a:off x="3958799" y="40806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9" name="pt5998"/>
            <p:cNvSpPr/>
            <p:nvPr/>
          </p:nvSpPr>
          <p:spPr>
            <a:xfrm>
              <a:off x="4081785" y="40806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0" name="pt5999"/>
            <p:cNvSpPr/>
            <p:nvPr/>
          </p:nvSpPr>
          <p:spPr>
            <a:xfrm>
              <a:off x="3897946" y="40806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1" name="pt6000"/>
            <p:cNvSpPr/>
            <p:nvPr/>
          </p:nvSpPr>
          <p:spPr>
            <a:xfrm>
              <a:off x="3853620" y="40806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2" name="pt6001"/>
            <p:cNvSpPr/>
            <p:nvPr/>
          </p:nvSpPr>
          <p:spPr>
            <a:xfrm>
              <a:off x="3949498" y="40808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3" name="pt6002"/>
            <p:cNvSpPr/>
            <p:nvPr/>
          </p:nvSpPr>
          <p:spPr>
            <a:xfrm>
              <a:off x="3966313" y="40808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4" name="pt6003"/>
            <p:cNvSpPr/>
            <p:nvPr/>
          </p:nvSpPr>
          <p:spPr>
            <a:xfrm>
              <a:off x="3567820" y="40809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5" name="pt6004"/>
            <p:cNvSpPr/>
            <p:nvPr/>
          </p:nvSpPr>
          <p:spPr>
            <a:xfrm>
              <a:off x="3858576" y="40812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6" name="pt6005"/>
            <p:cNvSpPr/>
            <p:nvPr/>
          </p:nvSpPr>
          <p:spPr>
            <a:xfrm>
              <a:off x="3949810" y="40814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7" name="pt6006"/>
            <p:cNvSpPr/>
            <p:nvPr/>
          </p:nvSpPr>
          <p:spPr>
            <a:xfrm>
              <a:off x="3969066" y="40814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8" name="pt6007"/>
            <p:cNvSpPr/>
            <p:nvPr/>
          </p:nvSpPr>
          <p:spPr>
            <a:xfrm>
              <a:off x="3941217" y="40815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9" name="pt6008"/>
            <p:cNvSpPr/>
            <p:nvPr/>
          </p:nvSpPr>
          <p:spPr>
            <a:xfrm>
              <a:off x="3888069" y="40816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0" name="pt6009"/>
            <p:cNvSpPr/>
            <p:nvPr/>
          </p:nvSpPr>
          <p:spPr>
            <a:xfrm>
              <a:off x="3874677" y="40819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1" name="pt6010"/>
            <p:cNvSpPr/>
            <p:nvPr/>
          </p:nvSpPr>
          <p:spPr>
            <a:xfrm>
              <a:off x="3914567" y="40820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2" name="pt6011"/>
            <p:cNvSpPr/>
            <p:nvPr/>
          </p:nvSpPr>
          <p:spPr>
            <a:xfrm>
              <a:off x="4014132" y="40822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3" name="pt6012"/>
            <p:cNvSpPr/>
            <p:nvPr/>
          </p:nvSpPr>
          <p:spPr>
            <a:xfrm>
              <a:off x="3873310" y="40825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4" name="pt6013"/>
            <p:cNvSpPr/>
            <p:nvPr/>
          </p:nvSpPr>
          <p:spPr>
            <a:xfrm>
              <a:off x="3894814" y="40826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5" name="pt6014"/>
            <p:cNvSpPr/>
            <p:nvPr/>
          </p:nvSpPr>
          <p:spPr>
            <a:xfrm>
              <a:off x="4010677" y="40827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6" name="pt6015"/>
            <p:cNvSpPr/>
            <p:nvPr/>
          </p:nvSpPr>
          <p:spPr>
            <a:xfrm>
              <a:off x="3883366" y="40827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7" name="pt6016"/>
            <p:cNvSpPr/>
            <p:nvPr/>
          </p:nvSpPr>
          <p:spPr>
            <a:xfrm>
              <a:off x="4044117" y="40827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8" name="pt6017"/>
            <p:cNvSpPr/>
            <p:nvPr/>
          </p:nvSpPr>
          <p:spPr>
            <a:xfrm>
              <a:off x="3936630" y="40829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9" name="pt6018"/>
            <p:cNvSpPr/>
            <p:nvPr/>
          </p:nvSpPr>
          <p:spPr>
            <a:xfrm>
              <a:off x="3896111" y="40830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0" name="pt6019"/>
            <p:cNvSpPr/>
            <p:nvPr/>
          </p:nvSpPr>
          <p:spPr>
            <a:xfrm>
              <a:off x="3906205" y="40830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1" name="pt6020"/>
            <p:cNvSpPr/>
            <p:nvPr/>
          </p:nvSpPr>
          <p:spPr>
            <a:xfrm>
              <a:off x="3896001" y="40830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2" name="pt6021"/>
            <p:cNvSpPr/>
            <p:nvPr/>
          </p:nvSpPr>
          <p:spPr>
            <a:xfrm>
              <a:off x="3873934" y="40831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3" name="pt6022"/>
            <p:cNvSpPr/>
            <p:nvPr/>
          </p:nvSpPr>
          <p:spPr>
            <a:xfrm>
              <a:off x="3855651" y="40831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4" name="pt6023"/>
            <p:cNvSpPr/>
            <p:nvPr/>
          </p:nvSpPr>
          <p:spPr>
            <a:xfrm>
              <a:off x="3910205" y="40834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5" name="pt6024"/>
            <p:cNvSpPr/>
            <p:nvPr/>
          </p:nvSpPr>
          <p:spPr>
            <a:xfrm>
              <a:off x="3963448" y="40836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6" name="pt6025"/>
            <p:cNvSpPr/>
            <p:nvPr/>
          </p:nvSpPr>
          <p:spPr>
            <a:xfrm>
              <a:off x="3883500" y="40839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7" name="pt6026"/>
            <p:cNvSpPr/>
            <p:nvPr/>
          </p:nvSpPr>
          <p:spPr>
            <a:xfrm>
              <a:off x="3900634" y="40839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8" name="pt6027"/>
            <p:cNvSpPr/>
            <p:nvPr/>
          </p:nvSpPr>
          <p:spPr>
            <a:xfrm>
              <a:off x="3899727" y="40842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9" name="pt6028"/>
            <p:cNvSpPr/>
            <p:nvPr/>
          </p:nvSpPr>
          <p:spPr>
            <a:xfrm>
              <a:off x="4070471" y="40842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0" name="pt6029"/>
            <p:cNvSpPr/>
            <p:nvPr/>
          </p:nvSpPr>
          <p:spPr>
            <a:xfrm>
              <a:off x="3957821" y="40842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1" name="pt6030"/>
            <p:cNvSpPr/>
            <p:nvPr/>
          </p:nvSpPr>
          <p:spPr>
            <a:xfrm>
              <a:off x="4076716" y="40843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2" name="pt6031"/>
            <p:cNvSpPr/>
            <p:nvPr/>
          </p:nvSpPr>
          <p:spPr>
            <a:xfrm>
              <a:off x="4087381" y="40844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3" name="pt6032"/>
            <p:cNvSpPr/>
            <p:nvPr/>
          </p:nvSpPr>
          <p:spPr>
            <a:xfrm>
              <a:off x="3977999" y="40844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4" name="pt6033"/>
            <p:cNvSpPr/>
            <p:nvPr/>
          </p:nvSpPr>
          <p:spPr>
            <a:xfrm>
              <a:off x="3923496" y="40845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5" name="pt6034"/>
            <p:cNvSpPr/>
            <p:nvPr/>
          </p:nvSpPr>
          <p:spPr>
            <a:xfrm>
              <a:off x="3890673" y="40848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6" name="pt6035"/>
            <p:cNvSpPr/>
            <p:nvPr/>
          </p:nvSpPr>
          <p:spPr>
            <a:xfrm>
              <a:off x="3902634" y="40848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7" name="pt6036"/>
            <p:cNvSpPr/>
            <p:nvPr/>
          </p:nvSpPr>
          <p:spPr>
            <a:xfrm>
              <a:off x="3871068" y="40851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8" name="pt6037"/>
            <p:cNvSpPr/>
            <p:nvPr/>
          </p:nvSpPr>
          <p:spPr>
            <a:xfrm>
              <a:off x="3875625" y="40851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9" name="pt6038"/>
            <p:cNvSpPr/>
            <p:nvPr/>
          </p:nvSpPr>
          <p:spPr>
            <a:xfrm>
              <a:off x="3930613" y="40853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0" name="pt6039"/>
            <p:cNvSpPr/>
            <p:nvPr/>
          </p:nvSpPr>
          <p:spPr>
            <a:xfrm>
              <a:off x="3901797" y="40853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1" name="pt6040"/>
            <p:cNvSpPr/>
            <p:nvPr/>
          </p:nvSpPr>
          <p:spPr>
            <a:xfrm>
              <a:off x="4066231" y="40853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2" name="pt6041"/>
            <p:cNvSpPr/>
            <p:nvPr/>
          </p:nvSpPr>
          <p:spPr>
            <a:xfrm>
              <a:off x="3969771" y="40853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3" name="pt6042"/>
            <p:cNvSpPr/>
            <p:nvPr/>
          </p:nvSpPr>
          <p:spPr>
            <a:xfrm>
              <a:off x="3857259" y="40855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4" name="pt6043"/>
            <p:cNvSpPr/>
            <p:nvPr/>
          </p:nvSpPr>
          <p:spPr>
            <a:xfrm>
              <a:off x="3905719" y="40856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5" name="pt6044"/>
            <p:cNvSpPr/>
            <p:nvPr/>
          </p:nvSpPr>
          <p:spPr>
            <a:xfrm>
              <a:off x="3896797" y="40856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6" name="pt6045"/>
            <p:cNvSpPr/>
            <p:nvPr/>
          </p:nvSpPr>
          <p:spPr>
            <a:xfrm>
              <a:off x="3875188" y="40857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7" name="pt6046"/>
            <p:cNvSpPr/>
            <p:nvPr/>
          </p:nvSpPr>
          <p:spPr>
            <a:xfrm>
              <a:off x="3925009" y="40857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8" name="pt6047"/>
            <p:cNvSpPr/>
            <p:nvPr/>
          </p:nvSpPr>
          <p:spPr>
            <a:xfrm>
              <a:off x="3932377" y="40857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9" name="pt6048"/>
            <p:cNvSpPr/>
            <p:nvPr/>
          </p:nvSpPr>
          <p:spPr>
            <a:xfrm>
              <a:off x="3900093" y="40857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0" name="pt6049"/>
            <p:cNvSpPr/>
            <p:nvPr/>
          </p:nvSpPr>
          <p:spPr>
            <a:xfrm>
              <a:off x="3894026" y="40858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1" name="pt6050"/>
            <p:cNvSpPr/>
            <p:nvPr/>
          </p:nvSpPr>
          <p:spPr>
            <a:xfrm>
              <a:off x="3913322" y="40859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2" name="pt6051"/>
            <p:cNvSpPr/>
            <p:nvPr/>
          </p:nvSpPr>
          <p:spPr>
            <a:xfrm>
              <a:off x="3908981" y="40859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3" name="pt6052"/>
            <p:cNvSpPr/>
            <p:nvPr/>
          </p:nvSpPr>
          <p:spPr>
            <a:xfrm>
              <a:off x="3898247" y="40860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4" name="pt6053"/>
            <p:cNvSpPr/>
            <p:nvPr/>
          </p:nvSpPr>
          <p:spPr>
            <a:xfrm>
              <a:off x="3854285" y="40862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5" name="pt6054"/>
            <p:cNvSpPr/>
            <p:nvPr/>
          </p:nvSpPr>
          <p:spPr>
            <a:xfrm>
              <a:off x="4095388" y="40862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6" name="pt6055"/>
            <p:cNvSpPr/>
            <p:nvPr/>
          </p:nvSpPr>
          <p:spPr>
            <a:xfrm>
              <a:off x="3931302" y="40863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7" name="pt6056"/>
            <p:cNvSpPr/>
            <p:nvPr/>
          </p:nvSpPr>
          <p:spPr>
            <a:xfrm>
              <a:off x="3927731" y="40863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8" name="pt6057"/>
            <p:cNvSpPr/>
            <p:nvPr/>
          </p:nvSpPr>
          <p:spPr>
            <a:xfrm>
              <a:off x="4208577" y="40864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9" name="pt6058"/>
            <p:cNvSpPr/>
            <p:nvPr/>
          </p:nvSpPr>
          <p:spPr>
            <a:xfrm>
              <a:off x="4015908" y="40867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0" name="pt6059"/>
            <p:cNvSpPr/>
            <p:nvPr/>
          </p:nvSpPr>
          <p:spPr>
            <a:xfrm>
              <a:off x="3965103" y="40867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1" name="pt6060"/>
            <p:cNvSpPr/>
            <p:nvPr/>
          </p:nvSpPr>
          <p:spPr>
            <a:xfrm>
              <a:off x="4090456" y="40867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2" name="pt6061"/>
            <p:cNvSpPr/>
            <p:nvPr/>
          </p:nvSpPr>
          <p:spPr>
            <a:xfrm>
              <a:off x="3982101" y="40868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3" name="pt6062"/>
            <p:cNvSpPr/>
            <p:nvPr/>
          </p:nvSpPr>
          <p:spPr>
            <a:xfrm>
              <a:off x="3875204" y="40868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4" name="pt6063"/>
            <p:cNvSpPr/>
            <p:nvPr/>
          </p:nvSpPr>
          <p:spPr>
            <a:xfrm>
              <a:off x="3880458" y="40869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5" name="pt6064"/>
            <p:cNvSpPr/>
            <p:nvPr/>
          </p:nvSpPr>
          <p:spPr>
            <a:xfrm>
              <a:off x="3959623" y="40870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6" name="pt6065"/>
            <p:cNvSpPr/>
            <p:nvPr/>
          </p:nvSpPr>
          <p:spPr>
            <a:xfrm>
              <a:off x="3917845" y="40872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7" name="pt6066"/>
            <p:cNvSpPr/>
            <p:nvPr/>
          </p:nvSpPr>
          <p:spPr>
            <a:xfrm>
              <a:off x="3893532" y="40872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8" name="pt6067"/>
            <p:cNvSpPr/>
            <p:nvPr/>
          </p:nvSpPr>
          <p:spPr>
            <a:xfrm>
              <a:off x="4010944" y="40872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9" name="pt6068"/>
            <p:cNvSpPr/>
            <p:nvPr/>
          </p:nvSpPr>
          <p:spPr>
            <a:xfrm>
              <a:off x="3880086" y="40873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0" name="pt6069"/>
            <p:cNvSpPr/>
            <p:nvPr/>
          </p:nvSpPr>
          <p:spPr>
            <a:xfrm>
              <a:off x="3950315" y="40874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1" name="pt6070"/>
            <p:cNvSpPr/>
            <p:nvPr/>
          </p:nvSpPr>
          <p:spPr>
            <a:xfrm>
              <a:off x="3896205" y="40874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2" name="pt6071"/>
            <p:cNvSpPr/>
            <p:nvPr/>
          </p:nvSpPr>
          <p:spPr>
            <a:xfrm>
              <a:off x="3854576" y="40877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3" name="pt6072"/>
            <p:cNvSpPr/>
            <p:nvPr/>
          </p:nvSpPr>
          <p:spPr>
            <a:xfrm>
              <a:off x="3860566" y="40878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4" name="pt6073"/>
            <p:cNvSpPr/>
            <p:nvPr/>
          </p:nvSpPr>
          <p:spPr>
            <a:xfrm>
              <a:off x="3906524" y="40879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5" name="pt6074"/>
            <p:cNvSpPr/>
            <p:nvPr/>
          </p:nvSpPr>
          <p:spPr>
            <a:xfrm>
              <a:off x="3873024" y="40879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6" name="pt6075"/>
            <p:cNvSpPr/>
            <p:nvPr/>
          </p:nvSpPr>
          <p:spPr>
            <a:xfrm>
              <a:off x="4102780" y="40880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7" name="pt6076"/>
            <p:cNvSpPr/>
            <p:nvPr/>
          </p:nvSpPr>
          <p:spPr>
            <a:xfrm>
              <a:off x="4036900" y="40880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8" name="pt6077"/>
            <p:cNvSpPr/>
            <p:nvPr/>
          </p:nvSpPr>
          <p:spPr>
            <a:xfrm>
              <a:off x="4020510" y="40882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9" name="pt6078"/>
            <p:cNvSpPr/>
            <p:nvPr/>
          </p:nvSpPr>
          <p:spPr>
            <a:xfrm>
              <a:off x="3864694" y="40882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0" name="pt6079"/>
            <p:cNvSpPr/>
            <p:nvPr/>
          </p:nvSpPr>
          <p:spPr>
            <a:xfrm>
              <a:off x="4038397" y="40882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1" name="pt6080"/>
            <p:cNvSpPr/>
            <p:nvPr/>
          </p:nvSpPr>
          <p:spPr>
            <a:xfrm>
              <a:off x="3869790" y="40882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2" name="pt6081"/>
            <p:cNvSpPr/>
            <p:nvPr/>
          </p:nvSpPr>
          <p:spPr>
            <a:xfrm>
              <a:off x="3947693" y="40883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3" name="pt6082"/>
            <p:cNvSpPr/>
            <p:nvPr/>
          </p:nvSpPr>
          <p:spPr>
            <a:xfrm>
              <a:off x="4152842" y="40884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4" name="pt6083"/>
            <p:cNvSpPr/>
            <p:nvPr/>
          </p:nvSpPr>
          <p:spPr>
            <a:xfrm>
              <a:off x="3911511" y="40884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5" name="pt6084"/>
            <p:cNvSpPr/>
            <p:nvPr/>
          </p:nvSpPr>
          <p:spPr>
            <a:xfrm>
              <a:off x="3951608" y="40884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6" name="pt6085"/>
            <p:cNvSpPr/>
            <p:nvPr/>
          </p:nvSpPr>
          <p:spPr>
            <a:xfrm>
              <a:off x="3914987" y="40884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7" name="pt6086"/>
            <p:cNvSpPr/>
            <p:nvPr/>
          </p:nvSpPr>
          <p:spPr>
            <a:xfrm>
              <a:off x="3849629" y="40885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8" name="pt6087"/>
            <p:cNvSpPr/>
            <p:nvPr/>
          </p:nvSpPr>
          <p:spPr>
            <a:xfrm>
              <a:off x="3934532" y="40887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9" name="pt6088"/>
            <p:cNvSpPr/>
            <p:nvPr/>
          </p:nvSpPr>
          <p:spPr>
            <a:xfrm>
              <a:off x="3862755" y="40887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0" name="pt6089"/>
            <p:cNvSpPr/>
            <p:nvPr/>
          </p:nvSpPr>
          <p:spPr>
            <a:xfrm>
              <a:off x="4000213" y="40887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1" name="pt6090"/>
            <p:cNvSpPr/>
            <p:nvPr/>
          </p:nvSpPr>
          <p:spPr>
            <a:xfrm>
              <a:off x="3935242" y="40890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2" name="pt6091"/>
            <p:cNvSpPr/>
            <p:nvPr/>
          </p:nvSpPr>
          <p:spPr>
            <a:xfrm>
              <a:off x="3944669" y="40890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3" name="pt6092"/>
            <p:cNvSpPr/>
            <p:nvPr/>
          </p:nvSpPr>
          <p:spPr>
            <a:xfrm>
              <a:off x="4015098" y="40891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4" name="pt6093"/>
            <p:cNvSpPr/>
            <p:nvPr/>
          </p:nvSpPr>
          <p:spPr>
            <a:xfrm>
              <a:off x="3948473" y="40892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5" name="pt6094"/>
            <p:cNvSpPr/>
            <p:nvPr/>
          </p:nvSpPr>
          <p:spPr>
            <a:xfrm>
              <a:off x="3855435" y="40893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6" name="pt6095"/>
            <p:cNvSpPr/>
            <p:nvPr/>
          </p:nvSpPr>
          <p:spPr>
            <a:xfrm>
              <a:off x="3890553" y="40893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7" name="pt6096"/>
            <p:cNvSpPr/>
            <p:nvPr/>
          </p:nvSpPr>
          <p:spPr>
            <a:xfrm>
              <a:off x="3955165" y="40893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8" name="pt6097"/>
            <p:cNvSpPr/>
            <p:nvPr/>
          </p:nvSpPr>
          <p:spPr>
            <a:xfrm>
              <a:off x="3988202" y="40893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9" name="pt6098"/>
            <p:cNvSpPr/>
            <p:nvPr/>
          </p:nvSpPr>
          <p:spPr>
            <a:xfrm>
              <a:off x="3915723" y="40894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0" name="pt6099"/>
            <p:cNvSpPr/>
            <p:nvPr/>
          </p:nvSpPr>
          <p:spPr>
            <a:xfrm>
              <a:off x="3883370" y="40894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1" name="pt6100"/>
            <p:cNvSpPr/>
            <p:nvPr/>
          </p:nvSpPr>
          <p:spPr>
            <a:xfrm>
              <a:off x="3920636" y="40894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2" name="pt6101"/>
            <p:cNvSpPr/>
            <p:nvPr/>
          </p:nvSpPr>
          <p:spPr>
            <a:xfrm>
              <a:off x="3905701" y="40895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3" name="pt6102"/>
            <p:cNvSpPr/>
            <p:nvPr/>
          </p:nvSpPr>
          <p:spPr>
            <a:xfrm>
              <a:off x="3989771" y="40895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4" name="pt6103"/>
            <p:cNvSpPr/>
            <p:nvPr/>
          </p:nvSpPr>
          <p:spPr>
            <a:xfrm>
              <a:off x="3994356" y="40895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5" name="pt6104"/>
            <p:cNvSpPr/>
            <p:nvPr/>
          </p:nvSpPr>
          <p:spPr>
            <a:xfrm>
              <a:off x="3938733" y="40897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6" name="pt6105"/>
            <p:cNvSpPr/>
            <p:nvPr/>
          </p:nvSpPr>
          <p:spPr>
            <a:xfrm>
              <a:off x="3860409" y="40900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7" name="pt6106"/>
            <p:cNvSpPr/>
            <p:nvPr/>
          </p:nvSpPr>
          <p:spPr>
            <a:xfrm>
              <a:off x="3894996" y="40901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8" name="pt6107"/>
            <p:cNvSpPr/>
            <p:nvPr/>
          </p:nvSpPr>
          <p:spPr>
            <a:xfrm>
              <a:off x="3860348" y="40901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9" name="pt6108"/>
            <p:cNvSpPr/>
            <p:nvPr/>
          </p:nvSpPr>
          <p:spPr>
            <a:xfrm>
              <a:off x="3861805" y="40902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0" name="pt6109"/>
            <p:cNvSpPr/>
            <p:nvPr/>
          </p:nvSpPr>
          <p:spPr>
            <a:xfrm>
              <a:off x="3899592" y="40903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1" name="pt6110"/>
            <p:cNvSpPr/>
            <p:nvPr/>
          </p:nvSpPr>
          <p:spPr>
            <a:xfrm>
              <a:off x="3913602" y="40904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2" name="pt6111"/>
            <p:cNvSpPr/>
            <p:nvPr/>
          </p:nvSpPr>
          <p:spPr>
            <a:xfrm>
              <a:off x="3922821" y="40904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3" name="pt6112"/>
            <p:cNvSpPr/>
            <p:nvPr/>
          </p:nvSpPr>
          <p:spPr>
            <a:xfrm>
              <a:off x="3972675" y="40905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4" name="pt6113"/>
            <p:cNvSpPr/>
            <p:nvPr/>
          </p:nvSpPr>
          <p:spPr>
            <a:xfrm>
              <a:off x="3865075" y="40906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5" name="pt6114"/>
            <p:cNvSpPr/>
            <p:nvPr/>
          </p:nvSpPr>
          <p:spPr>
            <a:xfrm>
              <a:off x="3868676" y="40906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6" name="pt6115"/>
            <p:cNvSpPr/>
            <p:nvPr/>
          </p:nvSpPr>
          <p:spPr>
            <a:xfrm>
              <a:off x="3891941" y="40907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7" name="pt6116"/>
            <p:cNvSpPr/>
            <p:nvPr/>
          </p:nvSpPr>
          <p:spPr>
            <a:xfrm>
              <a:off x="3861046" y="40907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8" name="pt6117"/>
            <p:cNvSpPr/>
            <p:nvPr/>
          </p:nvSpPr>
          <p:spPr>
            <a:xfrm>
              <a:off x="3877501" y="40907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9" name="pt6118"/>
            <p:cNvSpPr/>
            <p:nvPr/>
          </p:nvSpPr>
          <p:spPr>
            <a:xfrm>
              <a:off x="3852525" y="40909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0" name="pt6119"/>
            <p:cNvSpPr/>
            <p:nvPr/>
          </p:nvSpPr>
          <p:spPr>
            <a:xfrm>
              <a:off x="3858282" y="40909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1" name="pt6120"/>
            <p:cNvSpPr/>
            <p:nvPr/>
          </p:nvSpPr>
          <p:spPr>
            <a:xfrm>
              <a:off x="3870162" y="40912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2" name="pt6121"/>
            <p:cNvSpPr/>
            <p:nvPr/>
          </p:nvSpPr>
          <p:spPr>
            <a:xfrm>
              <a:off x="3978733" y="40912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3" name="pt6122"/>
            <p:cNvSpPr/>
            <p:nvPr/>
          </p:nvSpPr>
          <p:spPr>
            <a:xfrm>
              <a:off x="3941541" y="40919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4" name="pt6123"/>
            <p:cNvSpPr/>
            <p:nvPr/>
          </p:nvSpPr>
          <p:spPr>
            <a:xfrm>
              <a:off x="3944766" y="40921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5" name="pt6124"/>
            <p:cNvSpPr/>
            <p:nvPr/>
          </p:nvSpPr>
          <p:spPr>
            <a:xfrm>
              <a:off x="4009533" y="40921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6" name="pt6125"/>
            <p:cNvSpPr/>
            <p:nvPr/>
          </p:nvSpPr>
          <p:spPr>
            <a:xfrm>
              <a:off x="3889707" y="40922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7" name="pt6126"/>
            <p:cNvSpPr/>
            <p:nvPr/>
          </p:nvSpPr>
          <p:spPr>
            <a:xfrm>
              <a:off x="3899130" y="40922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8" name="pt6127"/>
            <p:cNvSpPr/>
            <p:nvPr/>
          </p:nvSpPr>
          <p:spPr>
            <a:xfrm>
              <a:off x="3984974" y="40924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9" name="pt6128"/>
            <p:cNvSpPr/>
            <p:nvPr/>
          </p:nvSpPr>
          <p:spPr>
            <a:xfrm>
              <a:off x="3958163" y="40924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0" name="pt6129"/>
            <p:cNvSpPr/>
            <p:nvPr/>
          </p:nvSpPr>
          <p:spPr>
            <a:xfrm>
              <a:off x="3861320" y="40925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1" name="pt6130"/>
            <p:cNvSpPr/>
            <p:nvPr/>
          </p:nvSpPr>
          <p:spPr>
            <a:xfrm>
              <a:off x="3883738" y="40925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2" name="pt6131"/>
            <p:cNvSpPr/>
            <p:nvPr/>
          </p:nvSpPr>
          <p:spPr>
            <a:xfrm>
              <a:off x="3849043" y="40925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3" name="pt6132"/>
            <p:cNvSpPr/>
            <p:nvPr/>
          </p:nvSpPr>
          <p:spPr>
            <a:xfrm>
              <a:off x="4085476" y="40926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4" name="pt6133"/>
            <p:cNvSpPr/>
            <p:nvPr/>
          </p:nvSpPr>
          <p:spPr>
            <a:xfrm>
              <a:off x="3995438" y="40926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5" name="pt6134"/>
            <p:cNvSpPr/>
            <p:nvPr/>
          </p:nvSpPr>
          <p:spPr>
            <a:xfrm>
              <a:off x="3892200" y="40927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6" name="pt6135"/>
            <p:cNvSpPr/>
            <p:nvPr/>
          </p:nvSpPr>
          <p:spPr>
            <a:xfrm>
              <a:off x="3912777" y="40927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7" name="pt6136"/>
            <p:cNvSpPr/>
            <p:nvPr/>
          </p:nvSpPr>
          <p:spPr>
            <a:xfrm>
              <a:off x="4052932" y="40927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8" name="pt6137"/>
            <p:cNvSpPr/>
            <p:nvPr/>
          </p:nvSpPr>
          <p:spPr>
            <a:xfrm>
              <a:off x="3876885" y="40928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9" name="pt6138"/>
            <p:cNvSpPr/>
            <p:nvPr/>
          </p:nvSpPr>
          <p:spPr>
            <a:xfrm>
              <a:off x="3876341" y="40930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0" name="pt6139"/>
            <p:cNvSpPr/>
            <p:nvPr/>
          </p:nvSpPr>
          <p:spPr>
            <a:xfrm>
              <a:off x="3910843" y="40930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1" name="pt6140"/>
            <p:cNvSpPr/>
            <p:nvPr/>
          </p:nvSpPr>
          <p:spPr>
            <a:xfrm>
              <a:off x="4059862" y="40931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2" name="pt6141"/>
            <p:cNvSpPr/>
            <p:nvPr/>
          </p:nvSpPr>
          <p:spPr>
            <a:xfrm>
              <a:off x="4017091" y="40931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3" name="pt6142"/>
            <p:cNvSpPr/>
            <p:nvPr/>
          </p:nvSpPr>
          <p:spPr>
            <a:xfrm>
              <a:off x="3911338" y="40932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4" name="pt6143"/>
            <p:cNvSpPr/>
            <p:nvPr/>
          </p:nvSpPr>
          <p:spPr>
            <a:xfrm>
              <a:off x="3962039" y="40933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5" name="pt6144"/>
            <p:cNvSpPr/>
            <p:nvPr/>
          </p:nvSpPr>
          <p:spPr>
            <a:xfrm>
              <a:off x="4024336" y="40933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6" name="pt6145"/>
            <p:cNvSpPr/>
            <p:nvPr/>
          </p:nvSpPr>
          <p:spPr>
            <a:xfrm>
              <a:off x="4061572" y="40934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7" name="pt6146"/>
            <p:cNvSpPr/>
            <p:nvPr/>
          </p:nvSpPr>
          <p:spPr>
            <a:xfrm>
              <a:off x="3850776" y="40936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8" name="pt6147"/>
            <p:cNvSpPr/>
            <p:nvPr/>
          </p:nvSpPr>
          <p:spPr>
            <a:xfrm>
              <a:off x="3873423" y="40938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9" name="pt6148"/>
            <p:cNvSpPr/>
            <p:nvPr/>
          </p:nvSpPr>
          <p:spPr>
            <a:xfrm>
              <a:off x="3946071" y="40938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0" name="pt6149"/>
            <p:cNvSpPr/>
            <p:nvPr/>
          </p:nvSpPr>
          <p:spPr>
            <a:xfrm>
              <a:off x="4013100" y="40940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1" name="pt6150"/>
            <p:cNvSpPr/>
            <p:nvPr/>
          </p:nvSpPr>
          <p:spPr>
            <a:xfrm>
              <a:off x="3857072" y="40941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2" name="pt6151"/>
            <p:cNvSpPr/>
            <p:nvPr/>
          </p:nvSpPr>
          <p:spPr>
            <a:xfrm>
              <a:off x="3945095" y="40941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3" name="pt6152"/>
            <p:cNvSpPr/>
            <p:nvPr/>
          </p:nvSpPr>
          <p:spPr>
            <a:xfrm>
              <a:off x="3943209" y="40945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4" name="pt6153"/>
            <p:cNvSpPr/>
            <p:nvPr/>
          </p:nvSpPr>
          <p:spPr>
            <a:xfrm>
              <a:off x="3862073" y="40946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5" name="pt6154"/>
            <p:cNvSpPr/>
            <p:nvPr/>
          </p:nvSpPr>
          <p:spPr>
            <a:xfrm>
              <a:off x="3975011" y="40946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6" name="pt6155"/>
            <p:cNvSpPr/>
            <p:nvPr/>
          </p:nvSpPr>
          <p:spPr>
            <a:xfrm>
              <a:off x="3940821" y="40947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7" name="pt6156"/>
            <p:cNvSpPr/>
            <p:nvPr/>
          </p:nvSpPr>
          <p:spPr>
            <a:xfrm>
              <a:off x="3931023" y="40951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8" name="pt6157"/>
            <p:cNvSpPr/>
            <p:nvPr/>
          </p:nvSpPr>
          <p:spPr>
            <a:xfrm>
              <a:off x="3882723" y="40952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9" name="pt6158"/>
            <p:cNvSpPr/>
            <p:nvPr/>
          </p:nvSpPr>
          <p:spPr>
            <a:xfrm>
              <a:off x="3908087" y="40952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0" name="pt6159"/>
            <p:cNvSpPr/>
            <p:nvPr/>
          </p:nvSpPr>
          <p:spPr>
            <a:xfrm>
              <a:off x="3982844" y="40953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1" name="pt6160"/>
            <p:cNvSpPr/>
            <p:nvPr/>
          </p:nvSpPr>
          <p:spPr>
            <a:xfrm>
              <a:off x="3614723" y="40953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2" name="pt6161"/>
            <p:cNvSpPr/>
            <p:nvPr/>
          </p:nvSpPr>
          <p:spPr>
            <a:xfrm>
              <a:off x="3868838" y="40955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3" name="pt6162"/>
            <p:cNvSpPr/>
            <p:nvPr/>
          </p:nvSpPr>
          <p:spPr>
            <a:xfrm>
              <a:off x="4244139" y="40955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4" name="pt6163"/>
            <p:cNvSpPr/>
            <p:nvPr/>
          </p:nvSpPr>
          <p:spPr>
            <a:xfrm>
              <a:off x="3971498" y="40955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5" name="pt6164"/>
            <p:cNvSpPr/>
            <p:nvPr/>
          </p:nvSpPr>
          <p:spPr>
            <a:xfrm>
              <a:off x="3958378" y="40956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6" name="pt6165"/>
            <p:cNvSpPr/>
            <p:nvPr/>
          </p:nvSpPr>
          <p:spPr>
            <a:xfrm>
              <a:off x="3955645" y="40956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7" name="pt6166"/>
            <p:cNvSpPr/>
            <p:nvPr/>
          </p:nvSpPr>
          <p:spPr>
            <a:xfrm>
              <a:off x="3918963" y="40957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8" name="pt6167"/>
            <p:cNvSpPr/>
            <p:nvPr/>
          </p:nvSpPr>
          <p:spPr>
            <a:xfrm>
              <a:off x="4049794" y="40958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9" name="pt6168"/>
            <p:cNvSpPr/>
            <p:nvPr/>
          </p:nvSpPr>
          <p:spPr>
            <a:xfrm>
              <a:off x="4028430" y="40958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0" name="pt6169"/>
            <p:cNvSpPr/>
            <p:nvPr/>
          </p:nvSpPr>
          <p:spPr>
            <a:xfrm>
              <a:off x="3860412" y="40959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1" name="pt6170"/>
            <p:cNvSpPr/>
            <p:nvPr/>
          </p:nvSpPr>
          <p:spPr>
            <a:xfrm>
              <a:off x="4401165" y="40959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2" name="pt6171"/>
            <p:cNvSpPr/>
            <p:nvPr/>
          </p:nvSpPr>
          <p:spPr>
            <a:xfrm>
              <a:off x="4037577" y="40959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3" name="pt6172"/>
            <p:cNvSpPr/>
            <p:nvPr/>
          </p:nvSpPr>
          <p:spPr>
            <a:xfrm>
              <a:off x="4030015" y="40960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4" name="pt6173"/>
            <p:cNvSpPr/>
            <p:nvPr/>
          </p:nvSpPr>
          <p:spPr>
            <a:xfrm>
              <a:off x="3985386" y="40960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5" name="pt6174"/>
            <p:cNvSpPr/>
            <p:nvPr/>
          </p:nvSpPr>
          <p:spPr>
            <a:xfrm>
              <a:off x="3972984" y="40961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6" name="pt6175"/>
            <p:cNvSpPr/>
            <p:nvPr/>
          </p:nvSpPr>
          <p:spPr>
            <a:xfrm>
              <a:off x="3900102" y="40962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7" name="pt6176"/>
            <p:cNvSpPr/>
            <p:nvPr/>
          </p:nvSpPr>
          <p:spPr>
            <a:xfrm>
              <a:off x="3922655" y="40963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8" name="pt6177"/>
            <p:cNvSpPr/>
            <p:nvPr/>
          </p:nvSpPr>
          <p:spPr>
            <a:xfrm>
              <a:off x="3854240" y="40963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9" name="pt6178"/>
            <p:cNvSpPr/>
            <p:nvPr/>
          </p:nvSpPr>
          <p:spPr>
            <a:xfrm>
              <a:off x="3928383" y="40964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0" name="pt6179"/>
            <p:cNvSpPr/>
            <p:nvPr/>
          </p:nvSpPr>
          <p:spPr>
            <a:xfrm>
              <a:off x="4064780" y="40966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1" name="pt6180"/>
            <p:cNvSpPr/>
            <p:nvPr/>
          </p:nvSpPr>
          <p:spPr>
            <a:xfrm>
              <a:off x="3931849" y="40966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2" name="pt6181"/>
            <p:cNvSpPr/>
            <p:nvPr/>
          </p:nvSpPr>
          <p:spPr>
            <a:xfrm>
              <a:off x="3886017" y="40966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3" name="pt6182"/>
            <p:cNvSpPr/>
            <p:nvPr/>
          </p:nvSpPr>
          <p:spPr>
            <a:xfrm>
              <a:off x="3941632" y="40966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4" name="pt6183"/>
            <p:cNvSpPr/>
            <p:nvPr/>
          </p:nvSpPr>
          <p:spPr>
            <a:xfrm>
              <a:off x="3860419" y="40967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5" name="pt6184"/>
            <p:cNvSpPr/>
            <p:nvPr/>
          </p:nvSpPr>
          <p:spPr>
            <a:xfrm>
              <a:off x="4014012" y="40970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6" name="pt6185"/>
            <p:cNvSpPr/>
            <p:nvPr/>
          </p:nvSpPr>
          <p:spPr>
            <a:xfrm>
              <a:off x="3857400" y="40970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7" name="pt6186"/>
            <p:cNvSpPr/>
            <p:nvPr/>
          </p:nvSpPr>
          <p:spPr>
            <a:xfrm>
              <a:off x="3875384" y="40971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8" name="pt6187"/>
            <p:cNvSpPr/>
            <p:nvPr/>
          </p:nvSpPr>
          <p:spPr>
            <a:xfrm>
              <a:off x="3863343" y="40971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9" name="pt6188"/>
            <p:cNvSpPr/>
            <p:nvPr/>
          </p:nvSpPr>
          <p:spPr>
            <a:xfrm>
              <a:off x="4100477" y="40971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0" name="pt6189"/>
            <p:cNvSpPr/>
            <p:nvPr/>
          </p:nvSpPr>
          <p:spPr>
            <a:xfrm>
              <a:off x="3885462" y="40973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1" name="pt6190"/>
            <p:cNvSpPr/>
            <p:nvPr/>
          </p:nvSpPr>
          <p:spPr>
            <a:xfrm>
              <a:off x="3968948" y="40973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2" name="pt6191"/>
            <p:cNvSpPr/>
            <p:nvPr/>
          </p:nvSpPr>
          <p:spPr>
            <a:xfrm>
              <a:off x="3923280" y="40974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3" name="pt6192"/>
            <p:cNvSpPr/>
            <p:nvPr/>
          </p:nvSpPr>
          <p:spPr>
            <a:xfrm>
              <a:off x="3981806" y="40975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4" name="pt6193"/>
            <p:cNvSpPr/>
            <p:nvPr/>
          </p:nvSpPr>
          <p:spPr>
            <a:xfrm>
              <a:off x="3954882" y="40976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5" name="pt6194"/>
            <p:cNvSpPr/>
            <p:nvPr/>
          </p:nvSpPr>
          <p:spPr>
            <a:xfrm>
              <a:off x="4012801" y="40977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6" name="pt6195"/>
            <p:cNvSpPr/>
            <p:nvPr/>
          </p:nvSpPr>
          <p:spPr>
            <a:xfrm>
              <a:off x="3860767" y="40978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7" name="pt6196"/>
            <p:cNvSpPr/>
            <p:nvPr/>
          </p:nvSpPr>
          <p:spPr>
            <a:xfrm>
              <a:off x="3936054" y="40978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8" name="pt6197"/>
            <p:cNvSpPr/>
            <p:nvPr/>
          </p:nvSpPr>
          <p:spPr>
            <a:xfrm>
              <a:off x="3914845" y="40979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9" name="pt6198"/>
            <p:cNvSpPr/>
            <p:nvPr/>
          </p:nvSpPr>
          <p:spPr>
            <a:xfrm>
              <a:off x="3889778" y="40979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0" name="pt6199"/>
            <p:cNvSpPr/>
            <p:nvPr/>
          </p:nvSpPr>
          <p:spPr>
            <a:xfrm>
              <a:off x="3880211" y="40980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1" name="pt6200"/>
            <p:cNvSpPr/>
            <p:nvPr/>
          </p:nvSpPr>
          <p:spPr>
            <a:xfrm>
              <a:off x="4007687" y="40980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2" name="pt6201"/>
            <p:cNvSpPr/>
            <p:nvPr/>
          </p:nvSpPr>
          <p:spPr>
            <a:xfrm>
              <a:off x="3908028" y="40981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3" name="pt6202"/>
            <p:cNvSpPr/>
            <p:nvPr/>
          </p:nvSpPr>
          <p:spPr>
            <a:xfrm>
              <a:off x="3935216" y="40983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4" name="pt6203"/>
            <p:cNvSpPr/>
            <p:nvPr/>
          </p:nvSpPr>
          <p:spPr>
            <a:xfrm>
              <a:off x="3963894" y="40984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5" name="pt6204"/>
            <p:cNvSpPr/>
            <p:nvPr/>
          </p:nvSpPr>
          <p:spPr>
            <a:xfrm>
              <a:off x="3954784" y="40985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6" name="pt6205"/>
            <p:cNvSpPr/>
            <p:nvPr/>
          </p:nvSpPr>
          <p:spPr>
            <a:xfrm>
              <a:off x="3985898" y="40987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7" name="pt6206"/>
            <p:cNvSpPr/>
            <p:nvPr/>
          </p:nvSpPr>
          <p:spPr>
            <a:xfrm>
              <a:off x="3863641" y="40989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8" name="pt6207"/>
            <p:cNvSpPr/>
            <p:nvPr/>
          </p:nvSpPr>
          <p:spPr>
            <a:xfrm>
              <a:off x="3954339" y="40990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9" name="pt6208"/>
            <p:cNvSpPr/>
            <p:nvPr/>
          </p:nvSpPr>
          <p:spPr>
            <a:xfrm>
              <a:off x="3857909" y="40991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0" name="pt6209"/>
            <p:cNvSpPr/>
            <p:nvPr/>
          </p:nvSpPr>
          <p:spPr>
            <a:xfrm>
              <a:off x="3874920" y="40992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1" name="pt6210"/>
            <p:cNvSpPr/>
            <p:nvPr/>
          </p:nvSpPr>
          <p:spPr>
            <a:xfrm>
              <a:off x="3922481" y="40994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2" name="pt6211"/>
            <p:cNvSpPr/>
            <p:nvPr/>
          </p:nvSpPr>
          <p:spPr>
            <a:xfrm>
              <a:off x="3998103" y="40996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3" name="pt6212"/>
            <p:cNvSpPr/>
            <p:nvPr/>
          </p:nvSpPr>
          <p:spPr>
            <a:xfrm>
              <a:off x="3954771" y="40996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4" name="pt6213"/>
            <p:cNvSpPr/>
            <p:nvPr/>
          </p:nvSpPr>
          <p:spPr>
            <a:xfrm>
              <a:off x="3927226" y="40997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5" name="pt6214"/>
            <p:cNvSpPr/>
            <p:nvPr/>
          </p:nvSpPr>
          <p:spPr>
            <a:xfrm>
              <a:off x="3911832" y="40997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6" name="pt6215"/>
            <p:cNvSpPr/>
            <p:nvPr/>
          </p:nvSpPr>
          <p:spPr>
            <a:xfrm>
              <a:off x="3879447" y="40997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7" name="pt6216"/>
            <p:cNvSpPr/>
            <p:nvPr/>
          </p:nvSpPr>
          <p:spPr>
            <a:xfrm>
              <a:off x="3910477" y="40998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8" name="pt6217"/>
            <p:cNvSpPr/>
            <p:nvPr/>
          </p:nvSpPr>
          <p:spPr>
            <a:xfrm>
              <a:off x="3944708" y="40998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9" name="pt6218"/>
            <p:cNvSpPr/>
            <p:nvPr/>
          </p:nvSpPr>
          <p:spPr>
            <a:xfrm>
              <a:off x="4079207" y="40998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0" name="pt6219"/>
            <p:cNvSpPr/>
            <p:nvPr/>
          </p:nvSpPr>
          <p:spPr>
            <a:xfrm>
              <a:off x="3866607" y="40998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1" name="pt6220"/>
            <p:cNvSpPr/>
            <p:nvPr/>
          </p:nvSpPr>
          <p:spPr>
            <a:xfrm>
              <a:off x="3995672" y="40999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2" name="pt6221"/>
            <p:cNvSpPr/>
            <p:nvPr/>
          </p:nvSpPr>
          <p:spPr>
            <a:xfrm>
              <a:off x="3945272" y="40999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3" name="pt6222"/>
            <p:cNvSpPr/>
            <p:nvPr/>
          </p:nvSpPr>
          <p:spPr>
            <a:xfrm>
              <a:off x="3987715" y="41000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4" name="pt6223"/>
            <p:cNvSpPr/>
            <p:nvPr/>
          </p:nvSpPr>
          <p:spPr>
            <a:xfrm>
              <a:off x="3898949" y="41002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5" name="pt6224"/>
            <p:cNvSpPr/>
            <p:nvPr/>
          </p:nvSpPr>
          <p:spPr>
            <a:xfrm>
              <a:off x="3896799" y="41002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6" name="pt6225"/>
            <p:cNvSpPr/>
            <p:nvPr/>
          </p:nvSpPr>
          <p:spPr>
            <a:xfrm>
              <a:off x="3916280" y="41003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7" name="pt6226"/>
            <p:cNvSpPr/>
            <p:nvPr/>
          </p:nvSpPr>
          <p:spPr>
            <a:xfrm>
              <a:off x="3900917" y="41004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8" name="pt6227"/>
            <p:cNvSpPr/>
            <p:nvPr/>
          </p:nvSpPr>
          <p:spPr>
            <a:xfrm>
              <a:off x="3856215" y="41005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9" name="pt6228"/>
            <p:cNvSpPr/>
            <p:nvPr/>
          </p:nvSpPr>
          <p:spPr>
            <a:xfrm>
              <a:off x="3892336" y="410056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0" name="pt6229"/>
            <p:cNvSpPr/>
            <p:nvPr/>
          </p:nvSpPr>
          <p:spPr>
            <a:xfrm>
              <a:off x="3900337" y="41006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1" name="pt6230"/>
            <p:cNvSpPr/>
            <p:nvPr/>
          </p:nvSpPr>
          <p:spPr>
            <a:xfrm>
              <a:off x="3949762" y="41008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2" name="pt6231"/>
            <p:cNvSpPr/>
            <p:nvPr/>
          </p:nvSpPr>
          <p:spPr>
            <a:xfrm>
              <a:off x="3889020" y="41008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3" name="pt6232"/>
            <p:cNvSpPr/>
            <p:nvPr/>
          </p:nvSpPr>
          <p:spPr>
            <a:xfrm>
              <a:off x="3933319" y="41008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4" name="pt6233"/>
            <p:cNvSpPr/>
            <p:nvPr/>
          </p:nvSpPr>
          <p:spPr>
            <a:xfrm>
              <a:off x="3873912" y="41009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5" name="pt6234"/>
            <p:cNvSpPr/>
            <p:nvPr/>
          </p:nvSpPr>
          <p:spPr>
            <a:xfrm>
              <a:off x="3866306" y="41009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6" name="pt6235"/>
            <p:cNvSpPr/>
            <p:nvPr/>
          </p:nvSpPr>
          <p:spPr>
            <a:xfrm>
              <a:off x="3862781" y="41010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7" name="pt6236"/>
            <p:cNvSpPr/>
            <p:nvPr/>
          </p:nvSpPr>
          <p:spPr>
            <a:xfrm>
              <a:off x="3879080" y="41010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8" name="pt6237"/>
            <p:cNvSpPr/>
            <p:nvPr/>
          </p:nvSpPr>
          <p:spPr>
            <a:xfrm>
              <a:off x="4004830" y="41012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9" name="pt6238"/>
            <p:cNvSpPr/>
            <p:nvPr/>
          </p:nvSpPr>
          <p:spPr>
            <a:xfrm>
              <a:off x="3896818" y="41012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0" name="pt6239"/>
            <p:cNvSpPr/>
            <p:nvPr/>
          </p:nvSpPr>
          <p:spPr>
            <a:xfrm>
              <a:off x="3854774" y="41012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1" name="pt6240"/>
            <p:cNvSpPr/>
            <p:nvPr/>
          </p:nvSpPr>
          <p:spPr>
            <a:xfrm>
              <a:off x="3554458" y="41012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2" name="pt6241"/>
            <p:cNvSpPr/>
            <p:nvPr/>
          </p:nvSpPr>
          <p:spPr>
            <a:xfrm>
              <a:off x="3856054" y="41013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3" name="pt6242"/>
            <p:cNvSpPr/>
            <p:nvPr/>
          </p:nvSpPr>
          <p:spPr>
            <a:xfrm>
              <a:off x="3913240" y="41014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4" name="pt6243"/>
            <p:cNvSpPr/>
            <p:nvPr/>
          </p:nvSpPr>
          <p:spPr>
            <a:xfrm>
              <a:off x="3949198" y="41014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5" name="pt6244"/>
            <p:cNvSpPr/>
            <p:nvPr/>
          </p:nvSpPr>
          <p:spPr>
            <a:xfrm>
              <a:off x="3862732" y="41014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6" name="pt6245"/>
            <p:cNvSpPr/>
            <p:nvPr/>
          </p:nvSpPr>
          <p:spPr>
            <a:xfrm>
              <a:off x="4247907" y="410148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7" name="pt6246"/>
            <p:cNvSpPr/>
            <p:nvPr/>
          </p:nvSpPr>
          <p:spPr>
            <a:xfrm>
              <a:off x="4005582" y="41015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8" name="pt6247"/>
            <p:cNvSpPr/>
            <p:nvPr/>
          </p:nvSpPr>
          <p:spPr>
            <a:xfrm>
              <a:off x="4028856" y="41016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9" name="pt6248"/>
            <p:cNvSpPr/>
            <p:nvPr/>
          </p:nvSpPr>
          <p:spPr>
            <a:xfrm>
              <a:off x="3952081" y="41017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0" name="pt6249"/>
            <p:cNvSpPr/>
            <p:nvPr/>
          </p:nvSpPr>
          <p:spPr>
            <a:xfrm>
              <a:off x="3918343" y="41017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1" name="pt6250"/>
            <p:cNvSpPr/>
            <p:nvPr/>
          </p:nvSpPr>
          <p:spPr>
            <a:xfrm>
              <a:off x="3934460" y="41017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2" name="pt6251"/>
            <p:cNvSpPr/>
            <p:nvPr/>
          </p:nvSpPr>
          <p:spPr>
            <a:xfrm>
              <a:off x="3892824" y="41017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3" name="pt6252"/>
            <p:cNvSpPr/>
            <p:nvPr/>
          </p:nvSpPr>
          <p:spPr>
            <a:xfrm>
              <a:off x="3869444" y="41017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4" name="pt6253"/>
            <p:cNvSpPr/>
            <p:nvPr/>
          </p:nvSpPr>
          <p:spPr>
            <a:xfrm>
              <a:off x="3914498" y="41018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5" name="pt6254"/>
            <p:cNvSpPr/>
            <p:nvPr/>
          </p:nvSpPr>
          <p:spPr>
            <a:xfrm>
              <a:off x="3869940" y="41019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6" name="pt6255"/>
            <p:cNvSpPr/>
            <p:nvPr/>
          </p:nvSpPr>
          <p:spPr>
            <a:xfrm>
              <a:off x="3906548" y="41020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7" name="pt6256"/>
            <p:cNvSpPr/>
            <p:nvPr/>
          </p:nvSpPr>
          <p:spPr>
            <a:xfrm>
              <a:off x="4025490" y="41020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8" name="pt6257"/>
            <p:cNvSpPr/>
            <p:nvPr/>
          </p:nvSpPr>
          <p:spPr>
            <a:xfrm>
              <a:off x="3933031" y="41020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9" name="pt6258"/>
            <p:cNvSpPr/>
            <p:nvPr/>
          </p:nvSpPr>
          <p:spPr>
            <a:xfrm>
              <a:off x="3894218" y="41020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0" name="pt6259"/>
            <p:cNvSpPr/>
            <p:nvPr/>
          </p:nvSpPr>
          <p:spPr>
            <a:xfrm>
              <a:off x="3893588" y="41021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1" name="pt6260"/>
            <p:cNvSpPr/>
            <p:nvPr/>
          </p:nvSpPr>
          <p:spPr>
            <a:xfrm>
              <a:off x="3971843" y="41021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2" name="pt6261"/>
            <p:cNvSpPr/>
            <p:nvPr/>
          </p:nvSpPr>
          <p:spPr>
            <a:xfrm>
              <a:off x="3982050" y="41023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3" name="pt6262"/>
            <p:cNvSpPr/>
            <p:nvPr/>
          </p:nvSpPr>
          <p:spPr>
            <a:xfrm>
              <a:off x="3969142" y="41023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4" name="pt6263"/>
            <p:cNvSpPr/>
            <p:nvPr/>
          </p:nvSpPr>
          <p:spPr>
            <a:xfrm>
              <a:off x="3955519" y="41024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5" name="pt6264"/>
            <p:cNvSpPr/>
            <p:nvPr/>
          </p:nvSpPr>
          <p:spPr>
            <a:xfrm>
              <a:off x="3987043" y="41025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6" name="pt6265"/>
            <p:cNvSpPr/>
            <p:nvPr/>
          </p:nvSpPr>
          <p:spPr>
            <a:xfrm>
              <a:off x="3956903" y="41025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7" name="pt6266"/>
            <p:cNvSpPr/>
            <p:nvPr/>
          </p:nvSpPr>
          <p:spPr>
            <a:xfrm>
              <a:off x="3882332" y="41025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8" name="pt6267"/>
            <p:cNvSpPr/>
            <p:nvPr/>
          </p:nvSpPr>
          <p:spPr>
            <a:xfrm>
              <a:off x="3865559" y="41025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9" name="pt6268"/>
            <p:cNvSpPr/>
            <p:nvPr/>
          </p:nvSpPr>
          <p:spPr>
            <a:xfrm>
              <a:off x="3968490" y="41026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0" name="pt6269"/>
            <p:cNvSpPr/>
            <p:nvPr/>
          </p:nvSpPr>
          <p:spPr>
            <a:xfrm>
              <a:off x="3917423" y="41026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1" name="pt6270"/>
            <p:cNvSpPr/>
            <p:nvPr/>
          </p:nvSpPr>
          <p:spPr>
            <a:xfrm>
              <a:off x="3882653" y="41028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2" name="pt6271"/>
            <p:cNvSpPr/>
            <p:nvPr/>
          </p:nvSpPr>
          <p:spPr>
            <a:xfrm>
              <a:off x="3954567" y="41028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3" name="pt6272"/>
            <p:cNvSpPr/>
            <p:nvPr/>
          </p:nvSpPr>
          <p:spPr>
            <a:xfrm>
              <a:off x="3939745" y="41029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4" name="pt6273"/>
            <p:cNvSpPr/>
            <p:nvPr/>
          </p:nvSpPr>
          <p:spPr>
            <a:xfrm>
              <a:off x="3905118" y="41030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5" name="pt6274"/>
            <p:cNvSpPr/>
            <p:nvPr/>
          </p:nvSpPr>
          <p:spPr>
            <a:xfrm>
              <a:off x="3862704" y="41030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6" name="pt6275"/>
            <p:cNvSpPr/>
            <p:nvPr/>
          </p:nvSpPr>
          <p:spPr>
            <a:xfrm>
              <a:off x="3505171" y="41031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7" name="pt6276"/>
            <p:cNvSpPr/>
            <p:nvPr/>
          </p:nvSpPr>
          <p:spPr>
            <a:xfrm>
              <a:off x="3859133" y="41031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8" name="pt6277"/>
            <p:cNvSpPr/>
            <p:nvPr/>
          </p:nvSpPr>
          <p:spPr>
            <a:xfrm>
              <a:off x="3855377" y="41031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9" name="pt6278"/>
            <p:cNvSpPr/>
            <p:nvPr/>
          </p:nvSpPr>
          <p:spPr>
            <a:xfrm>
              <a:off x="3912307" y="41032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0" name="pt6279"/>
            <p:cNvSpPr/>
            <p:nvPr/>
          </p:nvSpPr>
          <p:spPr>
            <a:xfrm>
              <a:off x="3862090" y="41032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1" name="pt6280"/>
            <p:cNvSpPr/>
            <p:nvPr/>
          </p:nvSpPr>
          <p:spPr>
            <a:xfrm>
              <a:off x="3902182" y="41032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2" name="pt6281"/>
            <p:cNvSpPr/>
            <p:nvPr/>
          </p:nvSpPr>
          <p:spPr>
            <a:xfrm>
              <a:off x="3975280" y="41039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3" name="pt6282"/>
            <p:cNvSpPr/>
            <p:nvPr/>
          </p:nvSpPr>
          <p:spPr>
            <a:xfrm>
              <a:off x="3887516" y="41042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4" name="pt6283"/>
            <p:cNvSpPr/>
            <p:nvPr/>
          </p:nvSpPr>
          <p:spPr>
            <a:xfrm>
              <a:off x="3967207" y="41044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5" name="pt6284"/>
            <p:cNvSpPr/>
            <p:nvPr/>
          </p:nvSpPr>
          <p:spPr>
            <a:xfrm>
              <a:off x="4052279" y="41045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6" name="pt6285"/>
            <p:cNvSpPr/>
            <p:nvPr/>
          </p:nvSpPr>
          <p:spPr>
            <a:xfrm>
              <a:off x="3888527" y="41045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7" name="pt6286"/>
            <p:cNvSpPr/>
            <p:nvPr/>
          </p:nvSpPr>
          <p:spPr>
            <a:xfrm>
              <a:off x="3900140" y="41048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8" name="pt6287"/>
            <p:cNvSpPr/>
            <p:nvPr/>
          </p:nvSpPr>
          <p:spPr>
            <a:xfrm>
              <a:off x="3858509" y="41052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9" name="pt6288"/>
            <p:cNvSpPr/>
            <p:nvPr/>
          </p:nvSpPr>
          <p:spPr>
            <a:xfrm>
              <a:off x="3858205" y="41052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0" name="pt6289"/>
            <p:cNvSpPr/>
            <p:nvPr/>
          </p:nvSpPr>
          <p:spPr>
            <a:xfrm>
              <a:off x="3862829" y="41053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1" name="pt6290"/>
            <p:cNvSpPr/>
            <p:nvPr/>
          </p:nvSpPr>
          <p:spPr>
            <a:xfrm>
              <a:off x="3942410" y="41053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2" name="pt6291"/>
            <p:cNvSpPr/>
            <p:nvPr/>
          </p:nvSpPr>
          <p:spPr>
            <a:xfrm>
              <a:off x="3940587" y="41054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3" name="pt6292"/>
            <p:cNvSpPr/>
            <p:nvPr/>
          </p:nvSpPr>
          <p:spPr>
            <a:xfrm>
              <a:off x="3849674" y="41054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4" name="pt6293"/>
            <p:cNvSpPr/>
            <p:nvPr/>
          </p:nvSpPr>
          <p:spPr>
            <a:xfrm>
              <a:off x="3549690" y="41055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5" name="pt6294"/>
            <p:cNvSpPr/>
            <p:nvPr/>
          </p:nvSpPr>
          <p:spPr>
            <a:xfrm>
              <a:off x="3886564" y="41055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6" name="pt6295"/>
            <p:cNvSpPr/>
            <p:nvPr/>
          </p:nvSpPr>
          <p:spPr>
            <a:xfrm>
              <a:off x="4319955" y="41057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7" name="pt6296"/>
            <p:cNvSpPr/>
            <p:nvPr/>
          </p:nvSpPr>
          <p:spPr>
            <a:xfrm>
              <a:off x="3949985" y="41058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8" name="pt6297"/>
            <p:cNvSpPr/>
            <p:nvPr/>
          </p:nvSpPr>
          <p:spPr>
            <a:xfrm>
              <a:off x="3871260" y="41058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9" name="pt6298"/>
            <p:cNvSpPr/>
            <p:nvPr/>
          </p:nvSpPr>
          <p:spPr>
            <a:xfrm>
              <a:off x="3867660" y="41058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0" name="pt6299"/>
            <p:cNvSpPr/>
            <p:nvPr/>
          </p:nvSpPr>
          <p:spPr>
            <a:xfrm>
              <a:off x="3917189" y="41058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1" name="pt6300"/>
            <p:cNvSpPr/>
            <p:nvPr/>
          </p:nvSpPr>
          <p:spPr>
            <a:xfrm>
              <a:off x="3870296" y="41061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2" name="pt6301"/>
            <p:cNvSpPr/>
            <p:nvPr/>
          </p:nvSpPr>
          <p:spPr>
            <a:xfrm>
              <a:off x="3905531" y="41061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3" name="pt6302"/>
            <p:cNvSpPr/>
            <p:nvPr/>
          </p:nvSpPr>
          <p:spPr>
            <a:xfrm>
              <a:off x="3906122" y="41061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4" name="pt6303"/>
            <p:cNvSpPr/>
            <p:nvPr/>
          </p:nvSpPr>
          <p:spPr>
            <a:xfrm>
              <a:off x="4193297" y="41062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5" name="pt6304"/>
            <p:cNvSpPr/>
            <p:nvPr/>
          </p:nvSpPr>
          <p:spPr>
            <a:xfrm>
              <a:off x="3933782" y="41062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6" name="pt6305"/>
            <p:cNvSpPr/>
            <p:nvPr/>
          </p:nvSpPr>
          <p:spPr>
            <a:xfrm>
              <a:off x="3877978" y="41062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7" name="pt6306"/>
            <p:cNvSpPr/>
            <p:nvPr/>
          </p:nvSpPr>
          <p:spPr>
            <a:xfrm>
              <a:off x="3967127" y="41064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8" name="pt6307"/>
            <p:cNvSpPr/>
            <p:nvPr/>
          </p:nvSpPr>
          <p:spPr>
            <a:xfrm>
              <a:off x="3897551" y="41066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9" name="pt6308"/>
            <p:cNvSpPr/>
            <p:nvPr/>
          </p:nvSpPr>
          <p:spPr>
            <a:xfrm>
              <a:off x="3911780" y="41066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0" name="pt6309"/>
            <p:cNvSpPr/>
            <p:nvPr/>
          </p:nvSpPr>
          <p:spPr>
            <a:xfrm>
              <a:off x="3921869" y="41066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1" name="pt6310"/>
            <p:cNvSpPr/>
            <p:nvPr/>
          </p:nvSpPr>
          <p:spPr>
            <a:xfrm>
              <a:off x="3912635" y="41067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2" name="pt6311"/>
            <p:cNvSpPr/>
            <p:nvPr/>
          </p:nvSpPr>
          <p:spPr>
            <a:xfrm>
              <a:off x="3968317" y="41067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3" name="pt6312"/>
            <p:cNvSpPr/>
            <p:nvPr/>
          </p:nvSpPr>
          <p:spPr>
            <a:xfrm>
              <a:off x="3891013" y="41067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4" name="pt6313"/>
            <p:cNvSpPr/>
            <p:nvPr/>
          </p:nvSpPr>
          <p:spPr>
            <a:xfrm>
              <a:off x="3870473" y="41069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5" name="pt6314"/>
            <p:cNvSpPr/>
            <p:nvPr/>
          </p:nvSpPr>
          <p:spPr>
            <a:xfrm>
              <a:off x="3944757" y="41069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6" name="pt6315"/>
            <p:cNvSpPr/>
            <p:nvPr/>
          </p:nvSpPr>
          <p:spPr>
            <a:xfrm>
              <a:off x="3917001" y="41071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7" name="pt6316"/>
            <p:cNvSpPr/>
            <p:nvPr/>
          </p:nvSpPr>
          <p:spPr>
            <a:xfrm>
              <a:off x="3909864" y="41072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8" name="pt6317"/>
            <p:cNvSpPr/>
            <p:nvPr/>
          </p:nvSpPr>
          <p:spPr>
            <a:xfrm>
              <a:off x="3871192" y="41073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9" name="pt6318"/>
            <p:cNvSpPr/>
            <p:nvPr/>
          </p:nvSpPr>
          <p:spPr>
            <a:xfrm>
              <a:off x="3859518" y="41074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0" name="pt6319"/>
            <p:cNvSpPr/>
            <p:nvPr/>
          </p:nvSpPr>
          <p:spPr>
            <a:xfrm>
              <a:off x="3974203" y="41074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1" name="pt6320"/>
            <p:cNvSpPr/>
            <p:nvPr/>
          </p:nvSpPr>
          <p:spPr>
            <a:xfrm>
              <a:off x="3850603" y="41076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2" name="pt6321"/>
            <p:cNvSpPr/>
            <p:nvPr/>
          </p:nvSpPr>
          <p:spPr>
            <a:xfrm>
              <a:off x="3928713" y="41076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3" name="pt6322"/>
            <p:cNvSpPr/>
            <p:nvPr/>
          </p:nvSpPr>
          <p:spPr>
            <a:xfrm>
              <a:off x="3867475" y="41079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4" name="pt6323"/>
            <p:cNvSpPr/>
            <p:nvPr/>
          </p:nvSpPr>
          <p:spPr>
            <a:xfrm>
              <a:off x="3877530" y="41080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5" name="pt6324"/>
            <p:cNvSpPr/>
            <p:nvPr/>
          </p:nvSpPr>
          <p:spPr>
            <a:xfrm>
              <a:off x="3901406" y="41082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6" name="pt6325"/>
            <p:cNvSpPr/>
            <p:nvPr/>
          </p:nvSpPr>
          <p:spPr>
            <a:xfrm>
              <a:off x="3987734" y="41082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7" name="pt6326"/>
            <p:cNvSpPr/>
            <p:nvPr/>
          </p:nvSpPr>
          <p:spPr>
            <a:xfrm>
              <a:off x="3940603" y="41085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8" name="pt6327"/>
            <p:cNvSpPr/>
            <p:nvPr/>
          </p:nvSpPr>
          <p:spPr>
            <a:xfrm>
              <a:off x="3872505" y="41087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9" name="pt6328"/>
            <p:cNvSpPr/>
            <p:nvPr/>
          </p:nvSpPr>
          <p:spPr>
            <a:xfrm>
              <a:off x="3863007" y="41087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0" name="pt6329"/>
            <p:cNvSpPr/>
            <p:nvPr/>
          </p:nvSpPr>
          <p:spPr>
            <a:xfrm>
              <a:off x="3882531" y="41091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1" name="pt6330"/>
            <p:cNvSpPr/>
            <p:nvPr/>
          </p:nvSpPr>
          <p:spPr>
            <a:xfrm>
              <a:off x="3886148" y="410943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2" name="pt6331"/>
            <p:cNvSpPr/>
            <p:nvPr/>
          </p:nvSpPr>
          <p:spPr>
            <a:xfrm>
              <a:off x="3974106" y="41097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3" name="pt6332"/>
            <p:cNvSpPr/>
            <p:nvPr/>
          </p:nvSpPr>
          <p:spPr>
            <a:xfrm>
              <a:off x="3871409" y="41097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4" name="pt6333"/>
            <p:cNvSpPr/>
            <p:nvPr/>
          </p:nvSpPr>
          <p:spPr>
            <a:xfrm>
              <a:off x="3858309" y="41098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5" name="pt6334"/>
            <p:cNvSpPr/>
            <p:nvPr/>
          </p:nvSpPr>
          <p:spPr>
            <a:xfrm>
              <a:off x="3902312" y="41099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6" name="pt6335"/>
            <p:cNvSpPr/>
            <p:nvPr/>
          </p:nvSpPr>
          <p:spPr>
            <a:xfrm>
              <a:off x="3955547" y="41099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7" name="pt6336"/>
            <p:cNvSpPr/>
            <p:nvPr/>
          </p:nvSpPr>
          <p:spPr>
            <a:xfrm>
              <a:off x="3849013" y="41101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8" name="pt6337"/>
            <p:cNvSpPr/>
            <p:nvPr/>
          </p:nvSpPr>
          <p:spPr>
            <a:xfrm>
              <a:off x="3882408" y="41101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9" name="pt6338"/>
            <p:cNvSpPr/>
            <p:nvPr/>
          </p:nvSpPr>
          <p:spPr>
            <a:xfrm>
              <a:off x="3897229" y="41102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0" name="pt6339"/>
            <p:cNvSpPr/>
            <p:nvPr/>
          </p:nvSpPr>
          <p:spPr>
            <a:xfrm>
              <a:off x="3852272" y="41105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1" name="pt6340"/>
            <p:cNvSpPr/>
            <p:nvPr/>
          </p:nvSpPr>
          <p:spPr>
            <a:xfrm>
              <a:off x="3982945" y="41107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2" name="pt6341"/>
            <p:cNvSpPr/>
            <p:nvPr/>
          </p:nvSpPr>
          <p:spPr>
            <a:xfrm>
              <a:off x="3987667" y="411076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3" name="pt6342"/>
            <p:cNvSpPr/>
            <p:nvPr/>
          </p:nvSpPr>
          <p:spPr>
            <a:xfrm>
              <a:off x="3871255" y="41110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4" name="pt6343"/>
            <p:cNvSpPr/>
            <p:nvPr/>
          </p:nvSpPr>
          <p:spPr>
            <a:xfrm>
              <a:off x="3872868" y="41113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5" name="pt6344"/>
            <p:cNvSpPr/>
            <p:nvPr/>
          </p:nvSpPr>
          <p:spPr>
            <a:xfrm>
              <a:off x="3980481" y="411162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6" name="pt6345"/>
            <p:cNvSpPr/>
            <p:nvPr/>
          </p:nvSpPr>
          <p:spPr>
            <a:xfrm>
              <a:off x="3863353" y="41118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7" name="pt6346"/>
            <p:cNvSpPr/>
            <p:nvPr/>
          </p:nvSpPr>
          <p:spPr>
            <a:xfrm>
              <a:off x="3851624" y="41118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8" name="pt6347"/>
            <p:cNvSpPr/>
            <p:nvPr/>
          </p:nvSpPr>
          <p:spPr>
            <a:xfrm>
              <a:off x="3903944" y="41123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9" name="pt6348"/>
            <p:cNvSpPr/>
            <p:nvPr/>
          </p:nvSpPr>
          <p:spPr>
            <a:xfrm>
              <a:off x="3883995" y="41124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0" name="pt6349"/>
            <p:cNvSpPr/>
            <p:nvPr/>
          </p:nvSpPr>
          <p:spPr>
            <a:xfrm>
              <a:off x="3962377" y="41124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1" name="pt6350"/>
            <p:cNvSpPr/>
            <p:nvPr/>
          </p:nvSpPr>
          <p:spPr>
            <a:xfrm>
              <a:off x="4033706" y="41127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2" name="pt6351"/>
            <p:cNvSpPr/>
            <p:nvPr/>
          </p:nvSpPr>
          <p:spPr>
            <a:xfrm>
              <a:off x="3932999" y="41128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3" name="pt6352"/>
            <p:cNvSpPr/>
            <p:nvPr/>
          </p:nvSpPr>
          <p:spPr>
            <a:xfrm>
              <a:off x="3848517" y="41130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4" name="pt6353"/>
            <p:cNvSpPr/>
            <p:nvPr/>
          </p:nvSpPr>
          <p:spPr>
            <a:xfrm>
              <a:off x="3908113" y="41131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5" name="pt6354"/>
            <p:cNvSpPr/>
            <p:nvPr/>
          </p:nvSpPr>
          <p:spPr>
            <a:xfrm>
              <a:off x="3953427" y="41131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6" name="pt6355"/>
            <p:cNvSpPr/>
            <p:nvPr/>
          </p:nvSpPr>
          <p:spPr>
            <a:xfrm>
              <a:off x="3864073" y="41133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7" name="pt6356"/>
            <p:cNvSpPr/>
            <p:nvPr/>
          </p:nvSpPr>
          <p:spPr>
            <a:xfrm>
              <a:off x="3873108" y="41134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8" name="pt6357"/>
            <p:cNvSpPr/>
            <p:nvPr/>
          </p:nvSpPr>
          <p:spPr>
            <a:xfrm>
              <a:off x="3934289" y="41135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9" name="pt6358"/>
            <p:cNvSpPr/>
            <p:nvPr/>
          </p:nvSpPr>
          <p:spPr>
            <a:xfrm>
              <a:off x="3890402" y="41137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0" name="pt6359"/>
            <p:cNvSpPr/>
            <p:nvPr/>
          </p:nvSpPr>
          <p:spPr>
            <a:xfrm>
              <a:off x="3158415" y="41137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1" name="pt6360"/>
            <p:cNvSpPr/>
            <p:nvPr/>
          </p:nvSpPr>
          <p:spPr>
            <a:xfrm>
              <a:off x="3883582" y="41138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2" name="pt6361"/>
            <p:cNvSpPr/>
            <p:nvPr/>
          </p:nvSpPr>
          <p:spPr>
            <a:xfrm>
              <a:off x="3970100" y="41144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3" name="pt6362"/>
            <p:cNvSpPr/>
            <p:nvPr/>
          </p:nvSpPr>
          <p:spPr>
            <a:xfrm>
              <a:off x="3982781" y="41144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4" name="pt6363"/>
            <p:cNvSpPr/>
            <p:nvPr/>
          </p:nvSpPr>
          <p:spPr>
            <a:xfrm>
              <a:off x="3586999" y="41145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5" name="pt6364"/>
            <p:cNvSpPr/>
            <p:nvPr/>
          </p:nvSpPr>
          <p:spPr>
            <a:xfrm>
              <a:off x="3889028" y="41145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6" name="pt6365"/>
            <p:cNvSpPr/>
            <p:nvPr/>
          </p:nvSpPr>
          <p:spPr>
            <a:xfrm>
              <a:off x="3589418" y="41145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7" name="pt6366"/>
            <p:cNvSpPr/>
            <p:nvPr/>
          </p:nvSpPr>
          <p:spPr>
            <a:xfrm>
              <a:off x="3868432" y="41146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8" name="pt6367"/>
            <p:cNvSpPr/>
            <p:nvPr/>
          </p:nvSpPr>
          <p:spPr>
            <a:xfrm>
              <a:off x="3929516" y="41146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9" name="pt6368"/>
            <p:cNvSpPr/>
            <p:nvPr/>
          </p:nvSpPr>
          <p:spPr>
            <a:xfrm>
              <a:off x="4000496" y="41147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0" name="pt6369"/>
            <p:cNvSpPr/>
            <p:nvPr/>
          </p:nvSpPr>
          <p:spPr>
            <a:xfrm>
              <a:off x="3886139" y="41147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1" name="pt6370"/>
            <p:cNvSpPr/>
            <p:nvPr/>
          </p:nvSpPr>
          <p:spPr>
            <a:xfrm>
              <a:off x="3877065" y="411485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2" name="pt6371"/>
            <p:cNvSpPr/>
            <p:nvPr/>
          </p:nvSpPr>
          <p:spPr>
            <a:xfrm>
              <a:off x="3612445" y="41149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3" name="pt6372"/>
            <p:cNvSpPr/>
            <p:nvPr/>
          </p:nvSpPr>
          <p:spPr>
            <a:xfrm>
              <a:off x="4004788" y="41150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4" name="pt6373"/>
            <p:cNvSpPr/>
            <p:nvPr/>
          </p:nvSpPr>
          <p:spPr>
            <a:xfrm>
              <a:off x="3922173" y="41151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5" name="pt6374"/>
            <p:cNvSpPr/>
            <p:nvPr/>
          </p:nvSpPr>
          <p:spPr>
            <a:xfrm>
              <a:off x="3946609" y="41151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6" name="pt6375"/>
            <p:cNvSpPr/>
            <p:nvPr/>
          </p:nvSpPr>
          <p:spPr>
            <a:xfrm>
              <a:off x="3876108" y="41154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7" name="pt6376"/>
            <p:cNvSpPr/>
            <p:nvPr/>
          </p:nvSpPr>
          <p:spPr>
            <a:xfrm>
              <a:off x="3879303" y="41157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8" name="pt6377"/>
            <p:cNvSpPr/>
            <p:nvPr/>
          </p:nvSpPr>
          <p:spPr>
            <a:xfrm>
              <a:off x="3595882" y="41159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9" name="pt6378"/>
            <p:cNvSpPr/>
            <p:nvPr/>
          </p:nvSpPr>
          <p:spPr>
            <a:xfrm>
              <a:off x="3579325" y="41160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0" name="pt6379"/>
            <p:cNvSpPr/>
            <p:nvPr/>
          </p:nvSpPr>
          <p:spPr>
            <a:xfrm>
              <a:off x="3878968" y="41160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1" name="pt6380"/>
            <p:cNvSpPr/>
            <p:nvPr/>
          </p:nvSpPr>
          <p:spPr>
            <a:xfrm>
              <a:off x="3859271" y="41161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2" name="pt6381"/>
            <p:cNvSpPr/>
            <p:nvPr/>
          </p:nvSpPr>
          <p:spPr>
            <a:xfrm>
              <a:off x="3875923" y="41165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3" name="pt6382"/>
            <p:cNvSpPr/>
            <p:nvPr/>
          </p:nvSpPr>
          <p:spPr>
            <a:xfrm>
              <a:off x="3929542" y="41167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4" name="pt6383"/>
            <p:cNvSpPr/>
            <p:nvPr/>
          </p:nvSpPr>
          <p:spPr>
            <a:xfrm>
              <a:off x="3983176" y="41168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5" name="pt6384"/>
            <p:cNvSpPr/>
            <p:nvPr/>
          </p:nvSpPr>
          <p:spPr>
            <a:xfrm>
              <a:off x="4001281" y="41169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6" name="pt6385"/>
            <p:cNvSpPr/>
            <p:nvPr/>
          </p:nvSpPr>
          <p:spPr>
            <a:xfrm>
              <a:off x="3878838" y="41171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7" name="pt6386"/>
            <p:cNvSpPr/>
            <p:nvPr/>
          </p:nvSpPr>
          <p:spPr>
            <a:xfrm>
              <a:off x="3862707" y="41173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8" name="pt6387"/>
            <p:cNvSpPr/>
            <p:nvPr/>
          </p:nvSpPr>
          <p:spPr>
            <a:xfrm>
              <a:off x="3908816" y="41177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9" name="pt6388"/>
            <p:cNvSpPr/>
            <p:nvPr/>
          </p:nvSpPr>
          <p:spPr>
            <a:xfrm>
              <a:off x="3554180" y="41178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0" name="pt6389"/>
            <p:cNvSpPr/>
            <p:nvPr/>
          </p:nvSpPr>
          <p:spPr>
            <a:xfrm>
              <a:off x="3907435" y="41179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1" name="pt6390"/>
            <p:cNvSpPr/>
            <p:nvPr/>
          </p:nvSpPr>
          <p:spPr>
            <a:xfrm>
              <a:off x="3875959" y="41180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2" name="pt6391"/>
            <p:cNvSpPr/>
            <p:nvPr/>
          </p:nvSpPr>
          <p:spPr>
            <a:xfrm>
              <a:off x="3863128" y="41180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3" name="pt6392"/>
            <p:cNvSpPr/>
            <p:nvPr/>
          </p:nvSpPr>
          <p:spPr>
            <a:xfrm>
              <a:off x="3872611" y="41183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4" name="pt6393"/>
            <p:cNvSpPr/>
            <p:nvPr/>
          </p:nvSpPr>
          <p:spPr>
            <a:xfrm>
              <a:off x="3948944" y="41185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5" name="pt6394"/>
            <p:cNvSpPr/>
            <p:nvPr/>
          </p:nvSpPr>
          <p:spPr>
            <a:xfrm>
              <a:off x="3858052" y="41186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6" name="pt6395"/>
            <p:cNvSpPr/>
            <p:nvPr/>
          </p:nvSpPr>
          <p:spPr>
            <a:xfrm>
              <a:off x="3874613" y="41188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7" name="pt6396"/>
            <p:cNvSpPr/>
            <p:nvPr/>
          </p:nvSpPr>
          <p:spPr>
            <a:xfrm>
              <a:off x="3899544" y="41189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8" name="pt6397"/>
            <p:cNvSpPr/>
            <p:nvPr/>
          </p:nvSpPr>
          <p:spPr>
            <a:xfrm>
              <a:off x="3861372" y="41189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9" name="pt6398"/>
            <p:cNvSpPr/>
            <p:nvPr/>
          </p:nvSpPr>
          <p:spPr>
            <a:xfrm>
              <a:off x="4035432" y="41194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0" name="pt6399"/>
            <p:cNvSpPr/>
            <p:nvPr/>
          </p:nvSpPr>
          <p:spPr>
            <a:xfrm>
              <a:off x="3874517" y="411993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1" name="pt6400"/>
            <p:cNvSpPr/>
            <p:nvPr/>
          </p:nvSpPr>
          <p:spPr>
            <a:xfrm>
              <a:off x="3885508" y="41201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2" name="pt6401"/>
            <p:cNvSpPr/>
            <p:nvPr/>
          </p:nvSpPr>
          <p:spPr>
            <a:xfrm>
              <a:off x="3871506" y="41206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3" name="pt6402"/>
            <p:cNvSpPr/>
            <p:nvPr/>
          </p:nvSpPr>
          <p:spPr>
            <a:xfrm>
              <a:off x="3881392" y="41206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4" name="pt6403"/>
            <p:cNvSpPr/>
            <p:nvPr/>
          </p:nvSpPr>
          <p:spPr>
            <a:xfrm>
              <a:off x="3856530" y="41207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5" name="pt6404"/>
            <p:cNvSpPr/>
            <p:nvPr/>
          </p:nvSpPr>
          <p:spPr>
            <a:xfrm>
              <a:off x="3905134" y="41207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6" name="pt6405"/>
            <p:cNvSpPr/>
            <p:nvPr/>
          </p:nvSpPr>
          <p:spPr>
            <a:xfrm>
              <a:off x="3890070" y="412090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7" name="pt6406"/>
            <p:cNvSpPr/>
            <p:nvPr/>
          </p:nvSpPr>
          <p:spPr>
            <a:xfrm>
              <a:off x="3848790" y="41211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8" name="pt6407"/>
            <p:cNvSpPr/>
            <p:nvPr/>
          </p:nvSpPr>
          <p:spPr>
            <a:xfrm>
              <a:off x="3859029" y="41214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9" name="pt6408"/>
            <p:cNvSpPr/>
            <p:nvPr/>
          </p:nvSpPr>
          <p:spPr>
            <a:xfrm>
              <a:off x="3919463" y="41214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0" name="pt6409"/>
            <p:cNvSpPr/>
            <p:nvPr/>
          </p:nvSpPr>
          <p:spPr>
            <a:xfrm>
              <a:off x="3614507" y="41219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1" name="pt6410"/>
            <p:cNvSpPr/>
            <p:nvPr/>
          </p:nvSpPr>
          <p:spPr>
            <a:xfrm>
              <a:off x="3904367" y="412203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2" name="pt6411"/>
            <p:cNvSpPr/>
            <p:nvPr/>
          </p:nvSpPr>
          <p:spPr>
            <a:xfrm>
              <a:off x="3855160" y="41220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3" name="pt6412"/>
            <p:cNvSpPr/>
            <p:nvPr/>
          </p:nvSpPr>
          <p:spPr>
            <a:xfrm>
              <a:off x="3608961" y="41222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4" name="pt6413"/>
            <p:cNvSpPr/>
            <p:nvPr/>
          </p:nvSpPr>
          <p:spPr>
            <a:xfrm>
              <a:off x="3874196" y="41225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5" name="pt6414"/>
            <p:cNvSpPr/>
            <p:nvPr/>
          </p:nvSpPr>
          <p:spPr>
            <a:xfrm>
              <a:off x="3851939" y="412265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6" name="pt6415"/>
            <p:cNvSpPr/>
            <p:nvPr/>
          </p:nvSpPr>
          <p:spPr>
            <a:xfrm>
              <a:off x="3879255" y="412295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7" name="pt6416"/>
            <p:cNvSpPr/>
            <p:nvPr/>
          </p:nvSpPr>
          <p:spPr>
            <a:xfrm>
              <a:off x="3880515" y="41231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8" name="pt6417"/>
            <p:cNvSpPr/>
            <p:nvPr/>
          </p:nvSpPr>
          <p:spPr>
            <a:xfrm>
              <a:off x="3872788" y="412381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9" name="pt6418"/>
            <p:cNvSpPr/>
            <p:nvPr/>
          </p:nvSpPr>
          <p:spPr>
            <a:xfrm>
              <a:off x="3855118" y="41238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0" name="pt6419"/>
            <p:cNvSpPr/>
            <p:nvPr/>
          </p:nvSpPr>
          <p:spPr>
            <a:xfrm>
              <a:off x="3904728" y="41243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1" name="pt6420"/>
            <p:cNvSpPr/>
            <p:nvPr/>
          </p:nvSpPr>
          <p:spPr>
            <a:xfrm>
              <a:off x="3882541" y="41251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2" name="pt6421"/>
            <p:cNvSpPr/>
            <p:nvPr/>
          </p:nvSpPr>
          <p:spPr>
            <a:xfrm>
              <a:off x="3848504" y="41251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3" name="pt6422"/>
            <p:cNvSpPr/>
            <p:nvPr/>
          </p:nvSpPr>
          <p:spPr>
            <a:xfrm>
              <a:off x="3888684" y="41251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4" name="pt6423"/>
            <p:cNvSpPr/>
            <p:nvPr/>
          </p:nvSpPr>
          <p:spPr>
            <a:xfrm>
              <a:off x="3875136" y="41252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5" name="pt6424"/>
            <p:cNvSpPr/>
            <p:nvPr/>
          </p:nvSpPr>
          <p:spPr>
            <a:xfrm>
              <a:off x="3866932" y="41254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6" name="pt6425"/>
            <p:cNvSpPr/>
            <p:nvPr/>
          </p:nvSpPr>
          <p:spPr>
            <a:xfrm>
              <a:off x="3874172" y="41256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7" name="pt6426"/>
            <p:cNvSpPr/>
            <p:nvPr/>
          </p:nvSpPr>
          <p:spPr>
            <a:xfrm>
              <a:off x="3879196" y="41259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8" name="pt6427"/>
            <p:cNvSpPr/>
            <p:nvPr/>
          </p:nvSpPr>
          <p:spPr>
            <a:xfrm>
              <a:off x="3852630" y="41259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9" name="pt6428"/>
            <p:cNvSpPr/>
            <p:nvPr/>
          </p:nvSpPr>
          <p:spPr>
            <a:xfrm>
              <a:off x="3879026" y="412615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0" name="pt6429"/>
            <p:cNvSpPr/>
            <p:nvPr/>
          </p:nvSpPr>
          <p:spPr>
            <a:xfrm>
              <a:off x="3861294" y="412638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1" name="pt6430"/>
            <p:cNvSpPr/>
            <p:nvPr/>
          </p:nvSpPr>
          <p:spPr>
            <a:xfrm>
              <a:off x="3863656" y="41273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2" name="pt6431"/>
            <p:cNvSpPr/>
            <p:nvPr/>
          </p:nvSpPr>
          <p:spPr>
            <a:xfrm>
              <a:off x="3865884" y="41274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3" name="pt6432"/>
            <p:cNvSpPr/>
            <p:nvPr/>
          </p:nvSpPr>
          <p:spPr>
            <a:xfrm>
              <a:off x="3910234" y="412809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4" name="pt6433"/>
            <p:cNvSpPr/>
            <p:nvPr/>
          </p:nvSpPr>
          <p:spPr>
            <a:xfrm>
              <a:off x="3941260" y="41289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5" name="pt6434"/>
            <p:cNvSpPr/>
            <p:nvPr/>
          </p:nvSpPr>
          <p:spPr>
            <a:xfrm>
              <a:off x="3598376" y="412905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6" name="pt6435"/>
            <p:cNvSpPr/>
            <p:nvPr/>
          </p:nvSpPr>
          <p:spPr>
            <a:xfrm>
              <a:off x="3852684" y="41291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7" name="pt6436"/>
            <p:cNvSpPr/>
            <p:nvPr/>
          </p:nvSpPr>
          <p:spPr>
            <a:xfrm>
              <a:off x="3602285" y="41295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8" name="pt6437"/>
            <p:cNvSpPr/>
            <p:nvPr/>
          </p:nvSpPr>
          <p:spPr>
            <a:xfrm>
              <a:off x="3929683" y="41299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9" name="pt6438"/>
            <p:cNvSpPr/>
            <p:nvPr/>
          </p:nvSpPr>
          <p:spPr>
            <a:xfrm>
              <a:off x="3515264" y="41300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0" name="pt6439"/>
            <p:cNvSpPr/>
            <p:nvPr/>
          </p:nvSpPr>
          <p:spPr>
            <a:xfrm>
              <a:off x="3882449" y="41309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1" name="pt6440"/>
            <p:cNvSpPr/>
            <p:nvPr/>
          </p:nvSpPr>
          <p:spPr>
            <a:xfrm>
              <a:off x="3861738" y="41316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2" name="pt6441"/>
            <p:cNvSpPr/>
            <p:nvPr/>
          </p:nvSpPr>
          <p:spPr>
            <a:xfrm>
              <a:off x="3877276" y="41317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3" name="pt6442"/>
            <p:cNvSpPr/>
            <p:nvPr/>
          </p:nvSpPr>
          <p:spPr>
            <a:xfrm>
              <a:off x="3933557" y="41320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4" name="pt6443"/>
            <p:cNvSpPr/>
            <p:nvPr/>
          </p:nvSpPr>
          <p:spPr>
            <a:xfrm>
              <a:off x="3871349" y="413302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5" name="pt6444"/>
            <p:cNvSpPr/>
            <p:nvPr/>
          </p:nvSpPr>
          <p:spPr>
            <a:xfrm>
              <a:off x="3877464" y="41334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6" name="pt6445"/>
            <p:cNvSpPr/>
            <p:nvPr/>
          </p:nvSpPr>
          <p:spPr>
            <a:xfrm>
              <a:off x="3851819" y="413387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7" name="pt6446"/>
            <p:cNvSpPr/>
            <p:nvPr/>
          </p:nvSpPr>
          <p:spPr>
            <a:xfrm>
              <a:off x="3890934" y="413428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8" name="pt6447"/>
            <p:cNvSpPr/>
            <p:nvPr/>
          </p:nvSpPr>
          <p:spPr>
            <a:xfrm>
              <a:off x="3874749" y="413434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9" name="pt6448"/>
            <p:cNvSpPr/>
            <p:nvPr/>
          </p:nvSpPr>
          <p:spPr>
            <a:xfrm>
              <a:off x="3852312" y="413434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0" name="pt6449"/>
            <p:cNvSpPr/>
            <p:nvPr/>
          </p:nvSpPr>
          <p:spPr>
            <a:xfrm>
              <a:off x="3868747" y="41344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1" name="pt6450"/>
            <p:cNvSpPr/>
            <p:nvPr/>
          </p:nvSpPr>
          <p:spPr>
            <a:xfrm>
              <a:off x="3596049" y="41346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2" name="pt6451"/>
            <p:cNvSpPr/>
            <p:nvPr/>
          </p:nvSpPr>
          <p:spPr>
            <a:xfrm>
              <a:off x="3881015" y="41347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3" name="pt6452"/>
            <p:cNvSpPr/>
            <p:nvPr/>
          </p:nvSpPr>
          <p:spPr>
            <a:xfrm>
              <a:off x="3877357" y="41351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4" name="pt6453"/>
            <p:cNvSpPr/>
            <p:nvPr/>
          </p:nvSpPr>
          <p:spPr>
            <a:xfrm>
              <a:off x="3921226" y="41352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5" name="pt6454"/>
            <p:cNvSpPr/>
            <p:nvPr/>
          </p:nvSpPr>
          <p:spPr>
            <a:xfrm>
              <a:off x="3591502" y="41360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6" name="pt6455"/>
            <p:cNvSpPr/>
            <p:nvPr/>
          </p:nvSpPr>
          <p:spPr>
            <a:xfrm>
              <a:off x="3856633" y="413620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7" name="pt6456"/>
            <p:cNvSpPr/>
            <p:nvPr/>
          </p:nvSpPr>
          <p:spPr>
            <a:xfrm>
              <a:off x="3603085" y="41387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8" name="pt6457"/>
            <p:cNvSpPr/>
            <p:nvPr/>
          </p:nvSpPr>
          <p:spPr>
            <a:xfrm>
              <a:off x="3614198" y="41394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9" name="pt6458"/>
            <p:cNvSpPr/>
            <p:nvPr/>
          </p:nvSpPr>
          <p:spPr>
            <a:xfrm>
              <a:off x="3608776" y="413942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0" name="pt6459"/>
            <p:cNvSpPr/>
            <p:nvPr/>
          </p:nvSpPr>
          <p:spPr>
            <a:xfrm>
              <a:off x="3868292" y="413943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1" name="pt6460"/>
            <p:cNvSpPr/>
            <p:nvPr/>
          </p:nvSpPr>
          <p:spPr>
            <a:xfrm>
              <a:off x="3850184" y="41397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2" name="pt6461"/>
            <p:cNvSpPr/>
            <p:nvPr/>
          </p:nvSpPr>
          <p:spPr>
            <a:xfrm>
              <a:off x="3871515" y="41400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3" name="pt6462"/>
            <p:cNvSpPr/>
            <p:nvPr/>
          </p:nvSpPr>
          <p:spPr>
            <a:xfrm>
              <a:off x="3598372" y="414059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4" name="pt6463"/>
            <p:cNvSpPr/>
            <p:nvPr/>
          </p:nvSpPr>
          <p:spPr>
            <a:xfrm>
              <a:off x="3852411" y="41409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5" name="pt6464"/>
            <p:cNvSpPr/>
            <p:nvPr/>
          </p:nvSpPr>
          <p:spPr>
            <a:xfrm>
              <a:off x="3575955" y="414137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6" name="pt6465"/>
            <p:cNvSpPr/>
            <p:nvPr/>
          </p:nvSpPr>
          <p:spPr>
            <a:xfrm>
              <a:off x="4484708" y="4141832"/>
              <a:ext cx="63202" cy="63202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7" name="pt6466"/>
            <p:cNvSpPr/>
            <p:nvPr/>
          </p:nvSpPr>
          <p:spPr>
            <a:xfrm>
              <a:off x="3879809" y="414233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8" name="pt6467"/>
            <p:cNvSpPr/>
            <p:nvPr/>
          </p:nvSpPr>
          <p:spPr>
            <a:xfrm>
              <a:off x="3866916" y="41431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9" name="pt6468"/>
            <p:cNvSpPr/>
            <p:nvPr/>
          </p:nvSpPr>
          <p:spPr>
            <a:xfrm>
              <a:off x="3618229" y="41436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0" name="pt6469"/>
            <p:cNvSpPr/>
            <p:nvPr/>
          </p:nvSpPr>
          <p:spPr>
            <a:xfrm>
              <a:off x="3604253" y="414421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1" name="pt6470"/>
            <p:cNvSpPr/>
            <p:nvPr/>
          </p:nvSpPr>
          <p:spPr>
            <a:xfrm>
              <a:off x="4073231" y="41444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2" name="pt6471"/>
            <p:cNvSpPr/>
            <p:nvPr/>
          </p:nvSpPr>
          <p:spPr>
            <a:xfrm>
              <a:off x="3607696" y="414449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3" name="pt6472"/>
            <p:cNvSpPr/>
            <p:nvPr/>
          </p:nvSpPr>
          <p:spPr>
            <a:xfrm>
              <a:off x="3063613" y="41445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4" name="pt6473"/>
            <p:cNvSpPr/>
            <p:nvPr/>
          </p:nvSpPr>
          <p:spPr>
            <a:xfrm>
              <a:off x="3875769" y="41449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5" name="pt6474"/>
            <p:cNvSpPr/>
            <p:nvPr/>
          </p:nvSpPr>
          <p:spPr>
            <a:xfrm>
              <a:off x="3858250" y="41454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6" name="pt6475"/>
            <p:cNvSpPr/>
            <p:nvPr/>
          </p:nvSpPr>
          <p:spPr>
            <a:xfrm>
              <a:off x="3853375" y="41456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7" name="pt6476"/>
            <p:cNvSpPr/>
            <p:nvPr/>
          </p:nvSpPr>
          <p:spPr>
            <a:xfrm>
              <a:off x="3901469" y="414586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8" name="pt6477"/>
            <p:cNvSpPr/>
            <p:nvPr/>
          </p:nvSpPr>
          <p:spPr>
            <a:xfrm>
              <a:off x="3972624" y="41467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9" name="pt6478"/>
            <p:cNvSpPr/>
            <p:nvPr/>
          </p:nvSpPr>
          <p:spPr>
            <a:xfrm>
              <a:off x="3873992" y="41477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0" name="pt6479"/>
            <p:cNvSpPr/>
            <p:nvPr/>
          </p:nvSpPr>
          <p:spPr>
            <a:xfrm>
              <a:off x="3888279" y="41486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1" name="pt6480"/>
            <p:cNvSpPr/>
            <p:nvPr/>
          </p:nvSpPr>
          <p:spPr>
            <a:xfrm>
              <a:off x="3588048" y="41491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2" name="pt6481"/>
            <p:cNvSpPr/>
            <p:nvPr/>
          </p:nvSpPr>
          <p:spPr>
            <a:xfrm>
              <a:off x="3570543" y="41497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3" name="pt6482"/>
            <p:cNvSpPr/>
            <p:nvPr/>
          </p:nvSpPr>
          <p:spPr>
            <a:xfrm>
              <a:off x="3603491" y="41504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4" name="pt6483"/>
            <p:cNvSpPr/>
            <p:nvPr/>
          </p:nvSpPr>
          <p:spPr>
            <a:xfrm>
              <a:off x="3600284" y="41507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5" name="pt6484"/>
            <p:cNvSpPr/>
            <p:nvPr/>
          </p:nvSpPr>
          <p:spPr>
            <a:xfrm>
              <a:off x="3865315" y="415254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6" name="pt6485"/>
            <p:cNvSpPr/>
            <p:nvPr/>
          </p:nvSpPr>
          <p:spPr>
            <a:xfrm>
              <a:off x="3585191" y="415309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7" name="pt6486"/>
            <p:cNvSpPr/>
            <p:nvPr/>
          </p:nvSpPr>
          <p:spPr>
            <a:xfrm>
              <a:off x="3618011" y="41536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8" name="pt6487"/>
            <p:cNvSpPr/>
            <p:nvPr/>
          </p:nvSpPr>
          <p:spPr>
            <a:xfrm>
              <a:off x="3599300" y="41537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9" name="pt6488"/>
            <p:cNvSpPr/>
            <p:nvPr/>
          </p:nvSpPr>
          <p:spPr>
            <a:xfrm>
              <a:off x="3922257" y="415388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0" name="pt6489"/>
            <p:cNvSpPr/>
            <p:nvPr/>
          </p:nvSpPr>
          <p:spPr>
            <a:xfrm>
              <a:off x="3613226" y="41541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1" name="pt6490"/>
            <p:cNvSpPr/>
            <p:nvPr/>
          </p:nvSpPr>
          <p:spPr>
            <a:xfrm>
              <a:off x="3570814" y="41548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2" name="pt6491"/>
            <p:cNvSpPr/>
            <p:nvPr/>
          </p:nvSpPr>
          <p:spPr>
            <a:xfrm>
              <a:off x="3550673" y="415484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3" name="pt6492"/>
            <p:cNvSpPr/>
            <p:nvPr/>
          </p:nvSpPr>
          <p:spPr>
            <a:xfrm>
              <a:off x="3591982" y="415702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4" name="pt6493"/>
            <p:cNvSpPr/>
            <p:nvPr/>
          </p:nvSpPr>
          <p:spPr>
            <a:xfrm>
              <a:off x="3608403" y="41572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5" name="pt6494"/>
            <p:cNvSpPr/>
            <p:nvPr/>
          </p:nvSpPr>
          <p:spPr>
            <a:xfrm>
              <a:off x="3609038" y="41572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6" name="pt6495"/>
            <p:cNvSpPr/>
            <p:nvPr/>
          </p:nvSpPr>
          <p:spPr>
            <a:xfrm>
              <a:off x="3618805" y="415770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7" name="pt6496"/>
            <p:cNvSpPr/>
            <p:nvPr/>
          </p:nvSpPr>
          <p:spPr>
            <a:xfrm>
              <a:off x="3855046" y="41585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8" name="pt6497"/>
            <p:cNvSpPr/>
            <p:nvPr/>
          </p:nvSpPr>
          <p:spPr>
            <a:xfrm>
              <a:off x="3613130" y="415971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9" name="pt6498"/>
            <p:cNvSpPr/>
            <p:nvPr/>
          </p:nvSpPr>
          <p:spPr>
            <a:xfrm>
              <a:off x="3614426" y="41601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0" name="pt6499"/>
            <p:cNvSpPr/>
            <p:nvPr/>
          </p:nvSpPr>
          <p:spPr>
            <a:xfrm>
              <a:off x="3609142" y="41608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1" name="pt6500"/>
            <p:cNvSpPr/>
            <p:nvPr/>
          </p:nvSpPr>
          <p:spPr>
            <a:xfrm>
              <a:off x="3546046" y="41615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2" name="pt6501"/>
            <p:cNvSpPr/>
            <p:nvPr/>
          </p:nvSpPr>
          <p:spPr>
            <a:xfrm>
              <a:off x="3612809" y="41630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3" name="pt6502"/>
            <p:cNvSpPr/>
            <p:nvPr/>
          </p:nvSpPr>
          <p:spPr>
            <a:xfrm>
              <a:off x="3598671" y="41631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4" name="pt6503"/>
            <p:cNvSpPr/>
            <p:nvPr/>
          </p:nvSpPr>
          <p:spPr>
            <a:xfrm>
              <a:off x="3593278" y="416387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5" name="pt6504"/>
            <p:cNvSpPr/>
            <p:nvPr/>
          </p:nvSpPr>
          <p:spPr>
            <a:xfrm>
              <a:off x="3576321" y="41639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6" name="pt6505"/>
            <p:cNvSpPr/>
            <p:nvPr/>
          </p:nvSpPr>
          <p:spPr>
            <a:xfrm>
              <a:off x="3597838" y="41644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7" name="pt6506"/>
            <p:cNvSpPr/>
            <p:nvPr/>
          </p:nvSpPr>
          <p:spPr>
            <a:xfrm>
              <a:off x="3892975" y="41663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8" name="pt6507"/>
            <p:cNvSpPr/>
            <p:nvPr/>
          </p:nvSpPr>
          <p:spPr>
            <a:xfrm>
              <a:off x="3596744" y="41663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9" name="pt6508"/>
            <p:cNvSpPr/>
            <p:nvPr/>
          </p:nvSpPr>
          <p:spPr>
            <a:xfrm>
              <a:off x="3558921" y="41666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0" name="pt6509"/>
            <p:cNvSpPr/>
            <p:nvPr/>
          </p:nvSpPr>
          <p:spPr>
            <a:xfrm>
              <a:off x="3590356" y="41677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1" name="pt6510"/>
            <p:cNvSpPr/>
            <p:nvPr/>
          </p:nvSpPr>
          <p:spPr>
            <a:xfrm>
              <a:off x="3597626" y="416780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2" name="pt6511"/>
            <p:cNvSpPr/>
            <p:nvPr/>
          </p:nvSpPr>
          <p:spPr>
            <a:xfrm>
              <a:off x="3603604" y="41693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3" name="pt6512"/>
            <p:cNvSpPr/>
            <p:nvPr/>
          </p:nvSpPr>
          <p:spPr>
            <a:xfrm>
              <a:off x="3436737" y="416946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4" name="pt6513"/>
            <p:cNvSpPr/>
            <p:nvPr/>
          </p:nvSpPr>
          <p:spPr>
            <a:xfrm>
              <a:off x="3615281" y="417110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5" name="pt6514"/>
            <p:cNvSpPr/>
            <p:nvPr/>
          </p:nvSpPr>
          <p:spPr>
            <a:xfrm>
              <a:off x="3617385" y="41716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6" name="pt6515"/>
            <p:cNvSpPr/>
            <p:nvPr/>
          </p:nvSpPr>
          <p:spPr>
            <a:xfrm>
              <a:off x="3605124" y="417188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7" name="pt6516"/>
            <p:cNvSpPr/>
            <p:nvPr/>
          </p:nvSpPr>
          <p:spPr>
            <a:xfrm>
              <a:off x="3585169" y="41719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8" name="pt6517"/>
            <p:cNvSpPr/>
            <p:nvPr/>
          </p:nvSpPr>
          <p:spPr>
            <a:xfrm>
              <a:off x="3583164" y="417237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9" name="pt6518"/>
            <p:cNvSpPr/>
            <p:nvPr/>
          </p:nvSpPr>
          <p:spPr>
            <a:xfrm>
              <a:off x="3601225" y="41724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0" name="pt6519"/>
            <p:cNvSpPr/>
            <p:nvPr/>
          </p:nvSpPr>
          <p:spPr>
            <a:xfrm>
              <a:off x="3492718" y="417297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1" name="pt6520"/>
            <p:cNvSpPr/>
            <p:nvPr/>
          </p:nvSpPr>
          <p:spPr>
            <a:xfrm>
              <a:off x="3606189" y="417320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2" name="pt6521"/>
            <p:cNvSpPr/>
            <p:nvPr/>
          </p:nvSpPr>
          <p:spPr>
            <a:xfrm>
              <a:off x="3390625" y="417331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3" name="pt6522"/>
            <p:cNvSpPr/>
            <p:nvPr/>
          </p:nvSpPr>
          <p:spPr>
            <a:xfrm>
              <a:off x="3570150" y="41734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4" name="pt6523"/>
            <p:cNvSpPr/>
            <p:nvPr/>
          </p:nvSpPr>
          <p:spPr>
            <a:xfrm>
              <a:off x="3595661" y="417408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5" name="pt6524"/>
            <p:cNvSpPr/>
            <p:nvPr/>
          </p:nvSpPr>
          <p:spPr>
            <a:xfrm>
              <a:off x="3614237" y="417446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6" name="pt6525"/>
            <p:cNvSpPr/>
            <p:nvPr/>
          </p:nvSpPr>
          <p:spPr>
            <a:xfrm>
              <a:off x="3468179" y="417457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7" name="pt6526"/>
            <p:cNvSpPr/>
            <p:nvPr/>
          </p:nvSpPr>
          <p:spPr>
            <a:xfrm>
              <a:off x="3594806" y="417548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8" name="pt6527"/>
            <p:cNvSpPr/>
            <p:nvPr/>
          </p:nvSpPr>
          <p:spPr>
            <a:xfrm>
              <a:off x="3550871" y="417584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9" name="pt6528"/>
            <p:cNvSpPr/>
            <p:nvPr/>
          </p:nvSpPr>
          <p:spPr>
            <a:xfrm>
              <a:off x="3919176" y="417585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0" name="pt6529"/>
            <p:cNvSpPr/>
            <p:nvPr/>
          </p:nvSpPr>
          <p:spPr>
            <a:xfrm>
              <a:off x="3561048" y="417637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1" name="pt6530"/>
            <p:cNvSpPr/>
            <p:nvPr/>
          </p:nvSpPr>
          <p:spPr>
            <a:xfrm>
              <a:off x="3599377" y="417681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2" name="pt6531"/>
            <p:cNvSpPr/>
            <p:nvPr/>
          </p:nvSpPr>
          <p:spPr>
            <a:xfrm>
              <a:off x="3541268" y="41771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3" name="pt6532"/>
            <p:cNvSpPr/>
            <p:nvPr/>
          </p:nvSpPr>
          <p:spPr>
            <a:xfrm>
              <a:off x="3499591" y="417721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4" name="pt6533"/>
            <p:cNvSpPr/>
            <p:nvPr/>
          </p:nvSpPr>
          <p:spPr>
            <a:xfrm>
              <a:off x="3923147" y="417777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5" name="pt6534"/>
            <p:cNvSpPr/>
            <p:nvPr/>
          </p:nvSpPr>
          <p:spPr>
            <a:xfrm>
              <a:off x="3491220" y="417794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6" name="pt6535"/>
            <p:cNvSpPr/>
            <p:nvPr/>
          </p:nvSpPr>
          <p:spPr>
            <a:xfrm>
              <a:off x="3608037" y="41780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7" name="pt6536"/>
            <p:cNvSpPr/>
            <p:nvPr/>
          </p:nvSpPr>
          <p:spPr>
            <a:xfrm>
              <a:off x="3554128" y="41782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8" name="pt6537"/>
            <p:cNvSpPr/>
            <p:nvPr/>
          </p:nvSpPr>
          <p:spPr>
            <a:xfrm>
              <a:off x="3588567" y="417852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9" name="pt6538"/>
            <p:cNvSpPr/>
            <p:nvPr/>
          </p:nvSpPr>
          <p:spPr>
            <a:xfrm>
              <a:off x="3567329" y="417870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0" name="pt6539"/>
            <p:cNvSpPr/>
            <p:nvPr/>
          </p:nvSpPr>
          <p:spPr>
            <a:xfrm>
              <a:off x="3589519" y="41798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1" name="pt6540"/>
            <p:cNvSpPr/>
            <p:nvPr/>
          </p:nvSpPr>
          <p:spPr>
            <a:xfrm>
              <a:off x="3617193" y="418102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2" name="pt6541"/>
            <p:cNvSpPr/>
            <p:nvPr/>
          </p:nvSpPr>
          <p:spPr>
            <a:xfrm>
              <a:off x="3600495" y="41811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3" name="pt6542"/>
            <p:cNvSpPr/>
            <p:nvPr/>
          </p:nvSpPr>
          <p:spPr>
            <a:xfrm>
              <a:off x="3371927" y="418292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4" name="pt6543"/>
            <p:cNvSpPr/>
            <p:nvPr/>
          </p:nvSpPr>
          <p:spPr>
            <a:xfrm>
              <a:off x="3594750" y="41829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5" name="pt6544"/>
            <p:cNvSpPr/>
            <p:nvPr/>
          </p:nvSpPr>
          <p:spPr>
            <a:xfrm>
              <a:off x="3611330" y="41831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6" name="pt6545"/>
            <p:cNvSpPr/>
            <p:nvPr/>
          </p:nvSpPr>
          <p:spPr>
            <a:xfrm>
              <a:off x="3538041" y="418334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7" name="pt6546"/>
            <p:cNvSpPr/>
            <p:nvPr/>
          </p:nvSpPr>
          <p:spPr>
            <a:xfrm>
              <a:off x="4020227" y="41840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8" name="pt6547"/>
            <p:cNvSpPr/>
            <p:nvPr/>
          </p:nvSpPr>
          <p:spPr>
            <a:xfrm>
              <a:off x="3545307" y="41840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9" name="pt6548"/>
            <p:cNvSpPr/>
            <p:nvPr/>
          </p:nvSpPr>
          <p:spPr>
            <a:xfrm>
              <a:off x="3578278" y="41842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0" name="pt6549"/>
            <p:cNvSpPr/>
            <p:nvPr/>
          </p:nvSpPr>
          <p:spPr>
            <a:xfrm>
              <a:off x="3574772" y="418446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1" name="pt6550"/>
            <p:cNvSpPr/>
            <p:nvPr/>
          </p:nvSpPr>
          <p:spPr>
            <a:xfrm>
              <a:off x="3566589" y="418542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2" name="pt6551"/>
            <p:cNvSpPr/>
            <p:nvPr/>
          </p:nvSpPr>
          <p:spPr>
            <a:xfrm>
              <a:off x="3591881" y="418569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3" name="pt6552"/>
            <p:cNvSpPr/>
            <p:nvPr/>
          </p:nvSpPr>
          <p:spPr>
            <a:xfrm>
              <a:off x="3488071" y="418644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4" name="pt6553"/>
            <p:cNvSpPr/>
            <p:nvPr/>
          </p:nvSpPr>
          <p:spPr>
            <a:xfrm>
              <a:off x="3883451" y="418685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5" name="pt6554"/>
            <p:cNvSpPr/>
            <p:nvPr/>
          </p:nvSpPr>
          <p:spPr>
            <a:xfrm>
              <a:off x="3594031" y="418698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6" name="pt6555"/>
            <p:cNvSpPr/>
            <p:nvPr/>
          </p:nvSpPr>
          <p:spPr>
            <a:xfrm>
              <a:off x="3578897" y="41872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7" name="pt6556"/>
            <p:cNvSpPr/>
            <p:nvPr/>
          </p:nvSpPr>
          <p:spPr>
            <a:xfrm>
              <a:off x="3587536" y="41874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8" name="pt6557"/>
            <p:cNvSpPr/>
            <p:nvPr/>
          </p:nvSpPr>
          <p:spPr>
            <a:xfrm>
              <a:off x="3600440" y="418763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9" name="pt6558"/>
            <p:cNvSpPr/>
            <p:nvPr/>
          </p:nvSpPr>
          <p:spPr>
            <a:xfrm>
              <a:off x="3592046" y="41876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0" name="pt6559"/>
            <p:cNvSpPr/>
            <p:nvPr/>
          </p:nvSpPr>
          <p:spPr>
            <a:xfrm>
              <a:off x="3481215" y="41886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1" name="pt6560"/>
            <p:cNvSpPr/>
            <p:nvPr/>
          </p:nvSpPr>
          <p:spPr>
            <a:xfrm>
              <a:off x="3569328" y="418879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2" name="pt6561"/>
            <p:cNvSpPr/>
            <p:nvPr/>
          </p:nvSpPr>
          <p:spPr>
            <a:xfrm>
              <a:off x="3430331" y="41888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3" name="pt6562"/>
            <p:cNvSpPr/>
            <p:nvPr/>
          </p:nvSpPr>
          <p:spPr>
            <a:xfrm>
              <a:off x="3573807" y="418890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4" name="pt6563"/>
            <p:cNvSpPr/>
            <p:nvPr/>
          </p:nvSpPr>
          <p:spPr>
            <a:xfrm>
              <a:off x="3540682" y="41891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5" name="pt6564"/>
            <p:cNvSpPr/>
            <p:nvPr/>
          </p:nvSpPr>
          <p:spPr>
            <a:xfrm>
              <a:off x="3488092" y="418961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6" name="pt6565"/>
            <p:cNvSpPr/>
            <p:nvPr/>
          </p:nvSpPr>
          <p:spPr>
            <a:xfrm>
              <a:off x="3347064" y="41897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7" name="pt6566"/>
            <p:cNvSpPr/>
            <p:nvPr/>
          </p:nvSpPr>
          <p:spPr>
            <a:xfrm>
              <a:off x="3515493" y="41907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8" name="pt6567"/>
            <p:cNvSpPr/>
            <p:nvPr/>
          </p:nvSpPr>
          <p:spPr>
            <a:xfrm>
              <a:off x="3601913" y="419121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9" name="pt6568"/>
            <p:cNvSpPr/>
            <p:nvPr/>
          </p:nvSpPr>
          <p:spPr>
            <a:xfrm>
              <a:off x="3523826" y="419126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0" name="pt6569"/>
            <p:cNvSpPr/>
            <p:nvPr/>
          </p:nvSpPr>
          <p:spPr>
            <a:xfrm>
              <a:off x="3509741" y="419127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1" name="pt6570"/>
            <p:cNvSpPr/>
            <p:nvPr/>
          </p:nvSpPr>
          <p:spPr>
            <a:xfrm>
              <a:off x="3566959" y="419146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2" name="pt6571"/>
            <p:cNvSpPr/>
            <p:nvPr/>
          </p:nvSpPr>
          <p:spPr>
            <a:xfrm>
              <a:off x="3550024" y="41914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3" name="pt6572"/>
            <p:cNvSpPr/>
            <p:nvPr/>
          </p:nvSpPr>
          <p:spPr>
            <a:xfrm>
              <a:off x="3547159" y="419160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4" name="pt6573"/>
            <p:cNvSpPr/>
            <p:nvPr/>
          </p:nvSpPr>
          <p:spPr>
            <a:xfrm>
              <a:off x="3567664" y="419273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5" name="pt6574"/>
            <p:cNvSpPr/>
            <p:nvPr/>
          </p:nvSpPr>
          <p:spPr>
            <a:xfrm>
              <a:off x="3572784" y="419343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6" name="pt6575"/>
            <p:cNvSpPr/>
            <p:nvPr/>
          </p:nvSpPr>
          <p:spPr>
            <a:xfrm>
              <a:off x="3615882" y="419391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7" name="pt6576"/>
            <p:cNvSpPr/>
            <p:nvPr/>
          </p:nvSpPr>
          <p:spPr>
            <a:xfrm>
              <a:off x="3337105" y="419397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8" name="pt6577"/>
            <p:cNvSpPr/>
            <p:nvPr/>
          </p:nvSpPr>
          <p:spPr>
            <a:xfrm>
              <a:off x="3524552" y="419399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9" name="pt6578"/>
            <p:cNvSpPr/>
            <p:nvPr/>
          </p:nvSpPr>
          <p:spPr>
            <a:xfrm>
              <a:off x="3588815" y="4194121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0" name="pt6579"/>
            <p:cNvSpPr/>
            <p:nvPr/>
          </p:nvSpPr>
          <p:spPr>
            <a:xfrm>
              <a:off x="3511937" y="4194199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1" name="pt6580"/>
            <p:cNvSpPr/>
            <p:nvPr/>
          </p:nvSpPr>
          <p:spPr>
            <a:xfrm>
              <a:off x="3553071" y="419474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2" name="pt6581"/>
            <p:cNvSpPr/>
            <p:nvPr/>
          </p:nvSpPr>
          <p:spPr>
            <a:xfrm>
              <a:off x="3581428" y="41952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3" name="pt6582"/>
            <p:cNvSpPr/>
            <p:nvPr/>
          </p:nvSpPr>
          <p:spPr>
            <a:xfrm>
              <a:off x="3609651" y="419543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4" name="pt6583"/>
            <p:cNvSpPr/>
            <p:nvPr/>
          </p:nvSpPr>
          <p:spPr>
            <a:xfrm>
              <a:off x="3911173" y="419589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5" name="pt6584"/>
            <p:cNvSpPr/>
            <p:nvPr/>
          </p:nvSpPr>
          <p:spPr>
            <a:xfrm>
              <a:off x="3617596" y="419638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6" name="pt6585"/>
            <p:cNvSpPr/>
            <p:nvPr/>
          </p:nvSpPr>
          <p:spPr>
            <a:xfrm>
              <a:off x="3542620" y="4196407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7" name="pt6586"/>
            <p:cNvSpPr/>
            <p:nvPr/>
          </p:nvSpPr>
          <p:spPr>
            <a:xfrm>
              <a:off x="3550138" y="41968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8" name="pt6587"/>
            <p:cNvSpPr/>
            <p:nvPr/>
          </p:nvSpPr>
          <p:spPr>
            <a:xfrm>
              <a:off x="3363809" y="419683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9" name="pt6588"/>
            <p:cNvSpPr/>
            <p:nvPr/>
          </p:nvSpPr>
          <p:spPr>
            <a:xfrm>
              <a:off x="3610684" y="4196952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0" name="pt6589"/>
            <p:cNvSpPr/>
            <p:nvPr/>
          </p:nvSpPr>
          <p:spPr>
            <a:xfrm>
              <a:off x="3484007" y="4196965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1" name="pt6590"/>
            <p:cNvSpPr/>
            <p:nvPr/>
          </p:nvSpPr>
          <p:spPr>
            <a:xfrm>
              <a:off x="3597350" y="419699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2" name="pt6591"/>
            <p:cNvSpPr/>
            <p:nvPr/>
          </p:nvSpPr>
          <p:spPr>
            <a:xfrm>
              <a:off x="3553819" y="419726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3" name="pt6592"/>
            <p:cNvSpPr/>
            <p:nvPr/>
          </p:nvSpPr>
          <p:spPr>
            <a:xfrm>
              <a:off x="3570118" y="4197286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4" name="pt6593"/>
            <p:cNvSpPr/>
            <p:nvPr/>
          </p:nvSpPr>
          <p:spPr>
            <a:xfrm>
              <a:off x="3520461" y="4197750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5" name="pt6594"/>
            <p:cNvSpPr/>
            <p:nvPr/>
          </p:nvSpPr>
          <p:spPr>
            <a:xfrm>
              <a:off x="3461155" y="419812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6" name="pt6595"/>
            <p:cNvSpPr/>
            <p:nvPr/>
          </p:nvSpPr>
          <p:spPr>
            <a:xfrm>
              <a:off x="3515824" y="4198314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7" name="pt6596"/>
            <p:cNvSpPr/>
            <p:nvPr/>
          </p:nvSpPr>
          <p:spPr>
            <a:xfrm>
              <a:off x="3579458" y="4199143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8" name="pt6597"/>
            <p:cNvSpPr/>
            <p:nvPr/>
          </p:nvSpPr>
          <p:spPr>
            <a:xfrm>
              <a:off x="3550922" y="4199258"/>
              <a:ext cx="63202" cy="63202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9" name="pt6598"/>
            <p:cNvSpPr/>
            <p:nvPr/>
          </p:nvSpPr>
          <p:spPr>
            <a:xfrm>
              <a:off x="3513331" y="4199357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0" name="pt6599"/>
            <p:cNvSpPr/>
            <p:nvPr/>
          </p:nvSpPr>
          <p:spPr>
            <a:xfrm>
              <a:off x="3459745" y="4200374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1" name="pt6600"/>
            <p:cNvSpPr/>
            <p:nvPr/>
          </p:nvSpPr>
          <p:spPr>
            <a:xfrm>
              <a:off x="3552015" y="4200540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2" name="pt6601"/>
            <p:cNvSpPr/>
            <p:nvPr/>
          </p:nvSpPr>
          <p:spPr>
            <a:xfrm>
              <a:off x="3533563" y="4200827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3" name="pt6602"/>
            <p:cNvSpPr/>
            <p:nvPr/>
          </p:nvSpPr>
          <p:spPr>
            <a:xfrm>
              <a:off x="3608570" y="4200974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4" name="pt6603"/>
            <p:cNvSpPr/>
            <p:nvPr/>
          </p:nvSpPr>
          <p:spPr>
            <a:xfrm>
              <a:off x="3349695" y="4202564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5" name="pt6604"/>
            <p:cNvSpPr/>
            <p:nvPr/>
          </p:nvSpPr>
          <p:spPr>
            <a:xfrm>
              <a:off x="3388891" y="4202745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6" name="pt6605"/>
            <p:cNvSpPr/>
            <p:nvPr/>
          </p:nvSpPr>
          <p:spPr>
            <a:xfrm>
              <a:off x="3557860" y="4202975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7" name="pt6606"/>
            <p:cNvSpPr/>
            <p:nvPr/>
          </p:nvSpPr>
          <p:spPr>
            <a:xfrm>
              <a:off x="3575979" y="4203117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8" name="pt6607"/>
            <p:cNvSpPr/>
            <p:nvPr/>
          </p:nvSpPr>
          <p:spPr>
            <a:xfrm>
              <a:off x="3527961" y="4203532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9" name="pt6608"/>
            <p:cNvSpPr/>
            <p:nvPr/>
          </p:nvSpPr>
          <p:spPr>
            <a:xfrm>
              <a:off x="3456931" y="4203640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0" name="pt6609"/>
            <p:cNvSpPr/>
            <p:nvPr/>
          </p:nvSpPr>
          <p:spPr>
            <a:xfrm>
              <a:off x="3538606" y="4203734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1" name="pt6610"/>
            <p:cNvSpPr/>
            <p:nvPr/>
          </p:nvSpPr>
          <p:spPr>
            <a:xfrm>
              <a:off x="3446802" y="4204173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2" name="pt6611"/>
            <p:cNvSpPr/>
            <p:nvPr/>
          </p:nvSpPr>
          <p:spPr>
            <a:xfrm>
              <a:off x="3530270" y="4204518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3" name="pt6612"/>
            <p:cNvSpPr/>
            <p:nvPr/>
          </p:nvSpPr>
          <p:spPr>
            <a:xfrm>
              <a:off x="3573695" y="420470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4" name="pt6613"/>
            <p:cNvSpPr/>
            <p:nvPr/>
          </p:nvSpPr>
          <p:spPr>
            <a:xfrm>
              <a:off x="3461666" y="4204897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5" name="pt6614"/>
            <p:cNvSpPr/>
            <p:nvPr/>
          </p:nvSpPr>
          <p:spPr>
            <a:xfrm>
              <a:off x="3574498" y="4205544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6" name="pt6615"/>
            <p:cNvSpPr/>
            <p:nvPr/>
          </p:nvSpPr>
          <p:spPr>
            <a:xfrm>
              <a:off x="3503330" y="4205662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7" name="pt6616"/>
            <p:cNvSpPr/>
            <p:nvPr/>
          </p:nvSpPr>
          <p:spPr>
            <a:xfrm>
              <a:off x="3512719" y="4205708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8" name="pt6617"/>
            <p:cNvSpPr/>
            <p:nvPr/>
          </p:nvSpPr>
          <p:spPr>
            <a:xfrm>
              <a:off x="3543435" y="4205753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9" name="pt6618"/>
            <p:cNvSpPr/>
            <p:nvPr/>
          </p:nvSpPr>
          <p:spPr>
            <a:xfrm>
              <a:off x="3475336" y="4206979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0" name="pt6619"/>
            <p:cNvSpPr/>
            <p:nvPr/>
          </p:nvSpPr>
          <p:spPr>
            <a:xfrm>
              <a:off x="3508929" y="4207298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1" name="pt6620"/>
            <p:cNvSpPr/>
            <p:nvPr/>
          </p:nvSpPr>
          <p:spPr>
            <a:xfrm>
              <a:off x="3442559" y="4207964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2" name="pt6621"/>
            <p:cNvSpPr/>
            <p:nvPr/>
          </p:nvSpPr>
          <p:spPr>
            <a:xfrm>
              <a:off x="3505998" y="420833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3" name="pt6622"/>
            <p:cNvSpPr/>
            <p:nvPr/>
          </p:nvSpPr>
          <p:spPr>
            <a:xfrm>
              <a:off x="3615511" y="4208913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4" name="pt6623"/>
            <p:cNvSpPr/>
            <p:nvPr/>
          </p:nvSpPr>
          <p:spPr>
            <a:xfrm>
              <a:off x="3570007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5" name="pt6624"/>
            <p:cNvSpPr/>
            <p:nvPr/>
          </p:nvSpPr>
          <p:spPr>
            <a:xfrm>
              <a:off x="3573137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6" name="pt6625"/>
            <p:cNvSpPr/>
            <p:nvPr/>
          </p:nvSpPr>
          <p:spPr>
            <a:xfrm>
              <a:off x="3526089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7" name="pt6626"/>
            <p:cNvSpPr/>
            <p:nvPr/>
          </p:nvSpPr>
          <p:spPr>
            <a:xfrm>
              <a:off x="3453446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8" name="pt6627"/>
            <p:cNvSpPr/>
            <p:nvPr/>
          </p:nvSpPr>
          <p:spPr>
            <a:xfrm>
              <a:off x="3441384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9" name="pt6628"/>
            <p:cNvSpPr/>
            <p:nvPr/>
          </p:nvSpPr>
          <p:spPr>
            <a:xfrm>
              <a:off x="3604522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0" name="pt6629"/>
            <p:cNvSpPr/>
            <p:nvPr/>
          </p:nvSpPr>
          <p:spPr>
            <a:xfrm>
              <a:off x="3519692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1" name="pt6630"/>
            <p:cNvSpPr/>
            <p:nvPr/>
          </p:nvSpPr>
          <p:spPr>
            <a:xfrm>
              <a:off x="3545014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2" name="pt6631"/>
            <p:cNvSpPr/>
            <p:nvPr/>
          </p:nvSpPr>
          <p:spPr>
            <a:xfrm>
              <a:off x="3431232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3" name="pt6632"/>
            <p:cNvSpPr/>
            <p:nvPr/>
          </p:nvSpPr>
          <p:spPr>
            <a:xfrm>
              <a:off x="3373654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4" name="pt6633"/>
            <p:cNvSpPr/>
            <p:nvPr/>
          </p:nvSpPr>
          <p:spPr>
            <a:xfrm>
              <a:off x="3482276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5" name="pt6634"/>
            <p:cNvSpPr/>
            <p:nvPr/>
          </p:nvSpPr>
          <p:spPr>
            <a:xfrm>
              <a:off x="3442520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6" name="pt6635"/>
            <p:cNvSpPr/>
            <p:nvPr/>
          </p:nvSpPr>
          <p:spPr>
            <a:xfrm>
              <a:off x="3504101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7" name="pt6636"/>
            <p:cNvSpPr/>
            <p:nvPr/>
          </p:nvSpPr>
          <p:spPr>
            <a:xfrm>
              <a:off x="3601139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8" name="pt6637"/>
            <p:cNvSpPr/>
            <p:nvPr/>
          </p:nvSpPr>
          <p:spPr>
            <a:xfrm>
              <a:off x="4236517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9" name="pt6638"/>
            <p:cNvSpPr/>
            <p:nvPr/>
          </p:nvSpPr>
          <p:spPr>
            <a:xfrm>
              <a:off x="3512303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0" name="pt6639"/>
            <p:cNvSpPr/>
            <p:nvPr/>
          </p:nvSpPr>
          <p:spPr>
            <a:xfrm>
              <a:off x="3601727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1" name="pt6640"/>
            <p:cNvSpPr/>
            <p:nvPr/>
          </p:nvSpPr>
          <p:spPr>
            <a:xfrm>
              <a:off x="3580495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2" name="pt6641"/>
            <p:cNvSpPr/>
            <p:nvPr/>
          </p:nvSpPr>
          <p:spPr>
            <a:xfrm>
              <a:off x="3592071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3" name="pt6642"/>
            <p:cNvSpPr/>
            <p:nvPr/>
          </p:nvSpPr>
          <p:spPr>
            <a:xfrm>
              <a:off x="3605367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4" name="pt6643"/>
            <p:cNvSpPr/>
            <p:nvPr/>
          </p:nvSpPr>
          <p:spPr>
            <a:xfrm>
              <a:off x="3452174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5" name="pt6644"/>
            <p:cNvSpPr/>
            <p:nvPr/>
          </p:nvSpPr>
          <p:spPr>
            <a:xfrm>
              <a:off x="3593002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6" name="pt6645"/>
            <p:cNvSpPr/>
            <p:nvPr/>
          </p:nvSpPr>
          <p:spPr>
            <a:xfrm>
              <a:off x="3586147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7" name="pt6646"/>
            <p:cNvSpPr/>
            <p:nvPr/>
          </p:nvSpPr>
          <p:spPr>
            <a:xfrm>
              <a:off x="3577659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8" name="pt6647"/>
            <p:cNvSpPr/>
            <p:nvPr/>
          </p:nvSpPr>
          <p:spPr>
            <a:xfrm>
              <a:off x="3446728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9" name="pt6648"/>
            <p:cNvSpPr/>
            <p:nvPr/>
          </p:nvSpPr>
          <p:spPr>
            <a:xfrm>
              <a:off x="3474748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0" name="pt6649"/>
            <p:cNvSpPr/>
            <p:nvPr/>
          </p:nvSpPr>
          <p:spPr>
            <a:xfrm>
              <a:off x="3601878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1" name="pt6650"/>
            <p:cNvSpPr/>
            <p:nvPr/>
          </p:nvSpPr>
          <p:spPr>
            <a:xfrm>
              <a:off x="3580697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2" name="pt6651"/>
            <p:cNvSpPr/>
            <p:nvPr/>
          </p:nvSpPr>
          <p:spPr>
            <a:xfrm>
              <a:off x="3519031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3" name="pt6652"/>
            <p:cNvSpPr/>
            <p:nvPr/>
          </p:nvSpPr>
          <p:spPr>
            <a:xfrm>
              <a:off x="3423829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4" name="pt6653"/>
            <p:cNvSpPr/>
            <p:nvPr/>
          </p:nvSpPr>
          <p:spPr>
            <a:xfrm>
              <a:off x="3474712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5" name="pt6654"/>
            <p:cNvSpPr/>
            <p:nvPr/>
          </p:nvSpPr>
          <p:spPr>
            <a:xfrm>
              <a:off x="3427359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6" name="pt6655"/>
            <p:cNvSpPr/>
            <p:nvPr/>
          </p:nvSpPr>
          <p:spPr>
            <a:xfrm>
              <a:off x="3319699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7" name="pt6656"/>
            <p:cNvSpPr/>
            <p:nvPr/>
          </p:nvSpPr>
          <p:spPr>
            <a:xfrm>
              <a:off x="3418288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8" name="pt6657"/>
            <p:cNvSpPr/>
            <p:nvPr/>
          </p:nvSpPr>
          <p:spPr>
            <a:xfrm>
              <a:off x="4015700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9" name="pt6658"/>
            <p:cNvSpPr/>
            <p:nvPr/>
          </p:nvSpPr>
          <p:spPr>
            <a:xfrm>
              <a:off x="3594358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0" name="pt6659"/>
            <p:cNvSpPr/>
            <p:nvPr/>
          </p:nvSpPr>
          <p:spPr>
            <a:xfrm>
              <a:off x="3458976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1" name="pt6660"/>
            <p:cNvSpPr/>
            <p:nvPr/>
          </p:nvSpPr>
          <p:spPr>
            <a:xfrm>
              <a:off x="3054418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2" name="pt6661"/>
            <p:cNvSpPr/>
            <p:nvPr/>
          </p:nvSpPr>
          <p:spPr>
            <a:xfrm>
              <a:off x="3616438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3" name="pt6662"/>
            <p:cNvSpPr/>
            <p:nvPr/>
          </p:nvSpPr>
          <p:spPr>
            <a:xfrm>
              <a:off x="3600978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4" name="pt6663"/>
            <p:cNvSpPr/>
            <p:nvPr/>
          </p:nvSpPr>
          <p:spPr>
            <a:xfrm>
              <a:off x="3438131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5" name="pt6664"/>
            <p:cNvSpPr/>
            <p:nvPr/>
          </p:nvSpPr>
          <p:spPr>
            <a:xfrm>
              <a:off x="3570444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6" name="pt6665"/>
            <p:cNvSpPr/>
            <p:nvPr/>
          </p:nvSpPr>
          <p:spPr>
            <a:xfrm>
              <a:off x="3611056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7" name="pt6666"/>
            <p:cNvSpPr/>
            <p:nvPr/>
          </p:nvSpPr>
          <p:spPr>
            <a:xfrm>
              <a:off x="3557566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8" name="pt6667"/>
            <p:cNvSpPr/>
            <p:nvPr/>
          </p:nvSpPr>
          <p:spPr>
            <a:xfrm>
              <a:off x="3399003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9" name="pt6668"/>
            <p:cNvSpPr/>
            <p:nvPr/>
          </p:nvSpPr>
          <p:spPr>
            <a:xfrm>
              <a:off x="3449621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0" name="pt6669"/>
            <p:cNvSpPr/>
            <p:nvPr/>
          </p:nvSpPr>
          <p:spPr>
            <a:xfrm>
              <a:off x="3466493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1" name="pt6670"/>
            <p:cNvSpPr/>
            <p:nvPr/>
          </p:nvSpPr>
          <p:spPr>
            <a:xfrm>
              <a:off x="3403379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2" name="pt6671"/>
            <p:cNvSpPr/>
            <p:nvPr/>
          </p:nvSpPr>
          <p:spPr>
            <a:xfrm>
              <a:off x="3418196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3" name="pt6672"/>
            <p:cNvSpPr/>
            <p:nvPr/>
          </p:nvSpPr>
          <p:spPr>
            <a:xfrm>
              <a:off x="3539182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4" name="pt6673"/>
            <p:cNvSpPr/>
            <p:nvPr/>
          </p:nvSpPr>
          <p:spPr>
            <a:xfrm>
              <a:off x="3521074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5" name="pt6674"/>
            <p:cNvSpPr/>
            <p:nvPr/>
          </p:nvSpPr>
          <p:spPr>
            <a:xfrm>
              <a:off x="3476241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6" name="pt6675"/>
            <p:cNvSpPr/>
            <p:nvPr/>
          </p:nvSpPr>
          <p:spPr>
            <a:xfrm>
              <a:off x="3591448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7" name="pt6676"/>
            <p:cNvSpPr/>
            <p:nvPr/>
          </p:nvSpPr>
          <p:spPr>
            <a:xfrm>
              <a:off x="3940308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8" name="pt6677"/>
            <p:cNvSpPr/>
            <p:nvPr/>
          </p:nvSpPr>
          <p:spPr>
            <a:xfrm>
              <a:off x="3266428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9" name="pt6678"/>
            <p:cNvSpPr/>
            <p:nvPr/>
          </p:nvSpPr>
          <p:spPr>
            <a:xfrm>
              <a:off x="3514341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0" name="pt6679"/>
            <p:cNvSpPr/>
            <p:nvPr/>
          </p:nvSpPr>
          <p:spPr>
            <a:xfrm>
              <a:off x="3373240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1" name="pt6680"/>
            <p:cNvSpPr/>
            <p:nvPr/>
          </p:nvSpPr>
          <p:spPr>
            <a:xfrm>
              <a:off x="3495555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2" name="pt6681"/>
            <p:cNvSpPr/>
            <p:nvPr/>
          </p:nvSpPr>
          <p:spPr>
            <a:xfrm>
              <a:off x="3613669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3" name="pt6682"/>
            <p:cNvSpPr/>
            <p:nvPr/>
          </p:nvSpPr>
          <p:spPr>
            <a:xfrm>
              <a:off x="3455588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4" name="pt6683"/>
            <p:cNvSpPr/>
            <p:nvPr/>
          </p:nvSpPr>
          <p:spPr>
            <a:xfrm>
              <a:off x="3453907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5" name="pt6684"/>
            <p:cNvSpPr/>
            <p:nvPr/>
          </p:nvSpPr>
          <p:spPr>
            <a:xfrm>
              <a:off x="3440762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6" name="pt6685"/>
            <p:cNvSpPr/>
            <p:nvPr/>
          </p:nvSpPr>
          <p:spPr>
            <a:xfrm>
              <a:off x="3615256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7" name="pt6686"/>
            <p:cNvSpPr/>
            <p:nvPr/>
          </p:nvSpPr>
          <p:spPr>
            <a:xfrm>
              <a:off x="3230983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8" name="pt6687"/>
            <p:cNvSpPr/>
            <p:nvPr/>
          </p:nvSpPr>
          <p:spPr>
            <a:xfrm>
              <a:off x="3581078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9" name="pt6688"/>
            <p:cNvSpPr/>
            <p:nvPr/>
          </p:nvSpPr>
          <p:spPr>
            <a:xfrm>
              <a:off x="3556686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0" name="pt6689"/>
            <p:cNvSpPr/>
            <p:nvPr/>
          </p:nvSpPr>
          <p:spPr>
            <a:xfrm>
              <a:off x="3347850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1" name="pt6690"/>
            <p:cNvSpPr/>
            <p:nvPr/>
          </p:nvSpPr>
          <p:spPr>
            <a:xfrm>
              <a:off x="3562134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2" name="pt6691"/>
            <p:cNvSpPr/>
            <p:nvPr/>
          </p:nvSpPr>
          <p:spPr>
            <a:xfrm>
              <a:off x="3611477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3" name="pt6692"/>
            <p:cNvSpPr/>
            <p:nvPr/>
          </p:nvSpPr>
          <p:spPr>
            <a:xfrm>
              <a:off x="3591041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4" name="pt6693"/>
            <p:cNvSpPr/>
            <p:nvPr/>
          </p:nvSpPr>
          <p:spPr>
            <a:xfrm>
              <a:off x="3397027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5" name="pt6694"/>
            <p:cNvSpPr/>
            <p:nvPr/>
          </p:nvSpPr>
          <p:spPr>
            <a:xfrm>
              <a:off x="3502368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6" name="pt6695"/>
            <p:cNvSpPr/>
            <p:nvPr/>
          </p:nvSpPr>
          <p:spPr>
            <a:xfrm>
              <a:off x="3591170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7" name="pt6696"/>
            <p:cNvSpPr/>
            <p:nvPr/>
          </p:nvSpPr>
          <p:spPr>
            <a:xfrm>
              <a:off x="3601582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8" name="pt6697"/>
            <p:cNvSpPr/>
            <p:nvPr/>
          </p:nvSpPr>
          <p:spPr>
            <a:xfrm>
              <a:off x="3410503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9" name="pt6698"/>
            <p:cNvSpPr/>
            <p:nvPr/>
          </p:nvSpPr>
          <p:spPr>
            <a:xfrm>
              <a:off x="3466694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0" name="pt6699"/>
            <p:cNvSpPr/>
            <p:nvPr/>
          </p:nvSpPr>
          <p:spPr>
            <a:xfrm>
              <a:off x="3327090" y="4209646"/>
              <a:ext cx="63202" cy="63202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1" name="pl6700"/>
            <p:cNvSpPr/>
            <p:nvPr/>
          </p:nvSpPr>
          <p:spPr>
            <a:xfrm>
              <a:off x="3077291" y="2575057"/>
              <a:ext cx="0" cy="1745533"/>
            </a:xfrm>
            <a:custGeom>
              <a:avLst/>
              <a:pathLst>
                <a:path w="0" h="1745533">
                  <a:moveTo>
                    <a:pt x="0" y="1745533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6702" name="pl6701"/>
            <p:cNvSpPr/>
            <p:nvPr/>
          </p:nvSpPr>
          <p:spPr>
            <a:xfrm>
              <a:off x="4453063" y="2575057"/>
              <a:ext cx="0" cy="1745533"/>
            </a:xfrm>
            <a:custGeom>
              <a:avLst/>
              <a:pathLst>
                <a:path w="0" h="1745533">
                  <a:moveTo>
                    <a:pt x="0" y="1745533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6703" name="pl6702"/>
            <p:cNvSpPr/>
            <p:nvPr/>
          </p:nvSpPr>
          <p:spPr>
            <a:xfrm>
              <a:off x="1976871" y="4230888"/>
              <a:ext cx="6100897" cy="0"/>
            </a:xfrm>
            <a:custGeom>
              <a:avLst/>
              <a:pathLst>
                <a:path w="6100897" h="0">
                  <a:moveTo>
                    <a:pt x="0" y="0"/>
                  </a:moveTo>
                  <a:lnTo>
                    <a:pt x="6100897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6704" name="tx6703"/>
            <p:cNvSpPr/>
            <p:nvPr/>
          </p:nvSpPr>
          <p:spPr>
            <a:xfrm>
              <a:off x="4593269" y="2651354"/>
              <a:ext cx="584106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IGHG4</a:t>
              </a:r>
            </a:p>
          </p:txBody>
        </p:sp>
        <p:sp>
          <p:nvSpPr>
            <p:cNvPr id="6705" name="tx6704"/>
            <p:cNvSpPr/>
            <p:nvPr/>
          </p:nvSpPr>
          <p:spPr>
            <a:xfrm>
              <a:off x="4360678" y="2794356"/>
              <a:ext cx="721994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HSPA1B</a:t>
              </a:r>
            </a:p>
          </p:txBody>
        </p:sp>
        <p:sp>
          <p:nvSpPr>
            <p:cNvPr id="6706" name="tx6705"/>
            <p:cNvSpPr/>
            <p:nvPr/>
          </p:nvSpPr>
          <p:spPr>
            <a:xfrm>
              <a:off x="4333701" y="3160121"/>
              <a:ext cx="407930" cy="1342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IER5</a:t>
              </a:r>
            </a:p>
          </p:txBody>
        </p:sp>
        <p:sp>
          <p:nvSpPr>
            <p:cNvPr id="6707" name="tx6706"/>
            <p:cNvSpPr/>
            <p:nvPr/>
          </p:nvSpPr>
          <p:spPr>
            <a:xfrm>
              <a:off x="4479683" y="3294247"/>
              <a:ext cx="438013" cy="134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KLF2</a:t>
              </a:r>
            </a:p>
          </p:txBody>
        </p:sp>
        <p:sp>
          <p:nvSpPr>
            <p:cNvPr id="6708" name="tx6707"/>
            <p:cNvSpPr/>
            <p:nvPr/>
          </p:nvSpPr>
          <p:spPr>
            <a:xfrm>
              <a:off x="4376732" y="3427746"/>
              <a:ext cx="722523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COL1A1</a:t>
              </a:r>
            </a:p>
          </p:txBody>
        </p:sp>
        <p:sp>
          <p:nvSpPr>
            <p:cNvPr id="6709" name="tx6708"/>
            <p:cNvSpPr/>
            <p:nvPr/>
          </p:nvSpPr>
          <p:spPr>
            <a:xfrm>
              <a:off x="4577038" y="3567618"/>
              <a:ext cx="722523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COL3A1</a:t>
              </a:r>
            </a:p>
          </p:txBody>
        </p:sp>
        <p:sp>
          <p:nvSpPr>
            <p:cNvPr id="6710" name="tx6709"/>
            <p:cNvSpPr/>
            <p:nvPr/>
          </p:nvSpPr>
          <p:spPr>
            <a:xfrm>
              <a:off x="5521070" y="3570111"/>
              <a:ext cx="494650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REG4</a:t>
              </a:r>
            </a:p>
          </p:txBody>
        </p:sp>
        <p:sp>
          <p:nvSpPr>
            <p:cNvPr id="6711" name="tx6710"/>
            <p:cNvSpPr/>
            <p:nvPr/>
          </p:nvSpPr>
          <p:spPr>
            <a:xfrm>
              <a:off x="4120441" y="3716751"/>
              <a:ext cx="81921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ST3GAL4</a:t>
              </a:r>
            </a:p>
          </p:txBody>
        </p:sp>
        <p:sp>
          <p:nvSpPr>
            <p:cNvPr id="6712" name="tx6711"/>
            <p:cNvSpPr/>
            <p:nvPr/>
          </p:nvSpPr>
          <p:spPr>
            <a:xfrm>
              <a:off x="5187560" y="3718505"/>
              <a:ext cx="645507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SPINK4</a:t>
              </a:r>
            </a:p>
          </p:txBody>
        </p:sp>
        <p:sp>
          <p:nvSpPr>
            <p:cNvPr id="6713" name="tx6712"/>
            <p:cNvSpPr/>
            <p:nvPr/>
          </p:nvSpPr>
          <p:spPr>
            <a:xfrm>
              <a:off x="4205853" y="3855739"/>
              <a:ext cx="638537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PNMA1</a:t>
              </a:r>
            </a:p>
          </p:txBody>
        </p:sp>
        <p:sp>
          <p:nvSpPr>
            <p:cNvPr id="6714" name="tx6713"/>
            <p:cNvSpPr/>
            <p:nvPr/>
          </p:nvSpPr>
          <p:spPr>
            <a:xfrm>
              <a:off x="4926902" y="3862503"/>
              <a:ext cx="582870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CCL26</a:t>
              </a:r>
            </a:p>
          </p:txBody>
        </p:sp>
        <p:sp>
          <p:nvSpPr>
            <p:cNvPr id="6715" name="tx6714"/>
            <p:cNvSpPr/>
            <p:nvPr/>
          </p:nvSpPr>
          <p:spPr>
            <a:xfrm>
              <a:off x="6855364" y="3927861"/>
              <a:ext cx="514412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ITLN1</a:t>
              </a:r>
            </a:p>
          </p:txBody>
        </p:sp>
        <p:sp>
          <p:nvSpPr>
            <p:cNvPr id="6716" name="tx6715"/>
            <p:cNvSpPr/>
            <p:nvPr/>
          </p:nvSpPr>
          <p:spPr>
            <a:xfrm>
              <a:off x="5745311" y="3968960"/>
              <a:ext cx="57881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PRSS2</a:t>
              </a:r>
            </a:p>
          </p:txBody>
        </p:sp>
        <p:sp>
          <p:nvSpPr>
            <p:cNvPr id="6717" name="tx6716"/>
            <p:cNvSpPr/>
            <p:nvPr/>
          </p:nvSpPr>
          <p:spPr>
            <a:xfrm>
              <a:off x="2646136" y="3974784"/>
              <a:ext cx="591869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LCN15</a:t>
              </a:r>
            </a:p>
          </p:txBody>
        </p:sp>
        <p:sp>
          <p:nvSpPr>
            <p:cNvPr id="6718" name="tx6717"/>
            <p:cNvSpPr/>
            <p:nvPr/>
          </p:nvSpPr>
          <p:spPr>
            <a:xfrm>
              <a:off x="4178698" y="4009507"/>
              <a:ext cx="584282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KRT17</a:t>
              </a:r>
            </a:p>
          </p:txBody>
        </p:sp>
        <p:sp>
          <p:nvSpPr>
            <p:cNvPr id="6719" name="pl6718"/>
            <p:cNvSpPr/>
            <p:nvPr/>
          </p:nvSpPr>
          <p:spPr>
            <a:xfrm>
              <a:off x="1976871" y="2575057"/>
              <a:ext cx="0" cy="1745533"/>
            </a:xfrm>
            <a:custGeom>
              <a:avLst/>
              <a:pathLst>
                <a:path w="0" h="1745533">
                  <a:moveTo>
                    <a:pt x="0" y="1745533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0" name="tx6719"/>
            <p:cNvSpPr/>
            <p:nvPr/>
          </p:nvSpPr>
          <p:spPr>
            <a:xfrm>
              <a:off x="1694781" y="4151672"/>
              <a:ext cx="145442" cy="1729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6721" name="tx6720"/>
            <p:cNvSpPr/>
            <p:nvPr/>
          </p:nvSpPr>
          <p:spPr>
            <a:xfrm>
              <a:off x="1403897" y="3633695"/>
              <a:ext cx="436326" cy="1729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6722" name="tx6721"/>
            <p:cNvSpPr/>
            <p:nvPr/>
          </p:nvSpPr>
          <p:spPr>
            <a:xfrm>
              <a:off x="1403897" y="3115718"/>
              <a:ext cx="436326" cy="1729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200</a:t>
              </a:r>
            </a:p>
          </p:txBody>
        </p:sp>
        <p:sp>
          <p:nvSpPr>
            <p:cNvPr id="6723" name="tx6722"/>
            <p:cNvSpPr/>
            <p:nvPr/>
          </p:nvSpPr>
          <p:spPr>
            <a:xfrm>
              <a:off x="1403897" y="2597741"/>
              <a:ext cx="436326" cy="1729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300</a:t>
              </a:r>
            </a:p>
          </p:txBody>
        </p:sp>
        <p:sp>
          <p:nvSpPr>
            <p:cNvPr id="6724" name="pl6723"/>
            <p:cNvSpPr/>
            <p:nvPr/>
          </p:nvSpPr>
          <p:spPr>
            <a:xfrm>
              <a:off x="1900956" y="4241248"/>
              <a:ext cx="75915" cy="0"/>
            </a:xfrm>
            <a:custGeom>
              <a:avLst/>
              <a:pathLst>
                <a:path w="75915" h="0">
                  <a:moveTo>
                    <a:pt x="0" y="0"/>
                  </a:moveTo>
                  <a:lnTo>
                    <a:pt x="75915" y="0"/>
                  </a:lnTo>
                </a:path>
              </a:pathLst>
            </a:custGeom>
            <a:ln w="2956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5" name="pl6724"/>
            <p:cNvSpPr/>
            <p:nvPr/>
          </p:nvSpPr>
          <p:spPr>
            <a:xfrm>
              <a:off x="1900956" y="3723271"/>
              <a:ext cx="75915" cy="0"/>
            </a:xfrm>
            <a:custGeom>
              <a:avLst/>
              <a:pathLst>
                <a:path w="75915" h="0">
                  <a:moveTo>
                    <a:pt x="0" y="0"/>
                  </a:moveTo>
                  <a:lnTo>
                    <a:pt x="75915" y="0"/>
                  </a:lnTo>
                </a:path>
              </a:pathLst>
            </a:custGeom>
            <a:ln w="2956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6" name="pl6725"/>
            <p:cNvSpPr/>
            <p:nvPr/>
          </p:nvSpPr>
          <p:spPr>
            <a:xfrm>
              <a:off x="1900956" y="3205294"/>
              <a:ext cx="75915" cy="0"/>
            </a:xfrm>
            <a:custGeom>
              <a:avLst/>
              <a:pathLst>
                <a:path w="75915" h="0">
                  <a:moveTo>
                    <a:pt x="0" y="0"/>
                  </a:moveTo>
                  <a:lnTo>
                    <a:pt x="75915" y="0"/>
                  </a:lnTo>
                </a:path>
              </a:pathLst>
            </a:custGeom>
            <a:ln w="2956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7" name="pl6726"/>
            <p:cNvSpPr/>
            <p:nvPr/>
          </p:nvSpPr>
          <p:spPr>
            <a:xfrm>
              <a:off x="1900956" y="2687317"/>
              <a:ext cx="75915" cy="0"/>
            </a:xfrm>
            <a:custGeom>
              <a:avLst/>
              <a:pathLst>
                <a:path w="75915" h="0">
                  <a:moveTo>
                    <a:pt x="0" y="0"/>
                  </a:moveTo>
                  <a:lnTo>
                    <a:pt x="75915" y="0"/>
                  </a:lnTo>
                </a:path>
              </a:pathLst>
            </a:custGeom>
            <a:ln w="2956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8" name="pl6727"/>
            <p:cNvSpPr/>
            <p:nvPr/>
          </p:nvSpPr>
          <p:spPr>
            <a:xfrm>
              <a:off x="1976871" y="4320590"/>
              <a:ext cx="6100897" cy="0"/>
            </a:xfrm>
            <a:custGeom>
              <a:avLst/>
              <a:pathLst>
                <a:path w="6100897" h="0">
                  <a:moveTo>
                    <a:pt x="0" y="0"/>
                  </a:moveTo>
                  <a:lnTo>
                    <a:pt x="6100897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9" name="pl6728"/>
            <p:cNvSpPr/>
            <p:nvPr/>
          </p:nvSpPr>
          <p:spPr>
            <a:xfrm>
              <a:off x="3765177" y="4320590"/>
              <a:ext cx="0" cy="75915"/>
            </a:xfrm>
            <a:custGeom>
              <a:avLst/>
              <a:pathLst>
                <a:path w="0" h="75915">
                  <a:moveTo>
                    <a:pt x="0" y="75915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0" name="pl6729"/>
            <p:cNvSpPr/>
            <p:nvPr/>
          </p:nvSpPr>
          <p:spPr>
            <a:xfrm>
              <a:off x="6058129" y="4320590"/>
              <a:ext cx="0" cy="75915"/>
            </a:xfrm>
            <a:custGeom>
              <a:avLst/>
              <a:pathLst>
                <a:path w="0" h="75915">
                  <a:moveTo>
                    <a:pt x="0" y="75915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1" name="tx6730"/>
            <p:cNvSpPr/>
            <p:nvPr/>
          </p:nvSpPr>
          <p:spPr>
            <a:xfrm>
              <a:off x="3692456" y="4450987"/>
              <a:ext cx="145442" cy="1729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6732" name="tx6731"/>
            <p:cNvSpPr/>
            <p:nvPr/>
          </p:nvSpPr>
          <p:spPr>
            <a:xfrm>
              <a:off x="5985408" y="4454001"/>
              <a:ext cx="145442" cy="169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6733" name="tx6732"/>
            <p:cNvSpPr/>
            <p:nvPr/>
          </p:nvSpPr>
          <p:spPr>
            <a:xfrm>
              <a:off x="4026129" y="4921036"/>
              <a:ext cx="7266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6734" name="tx6733"/>
            <p:cNvSpPr/>
            <p:nvPr/>
          </p:nvSpPr>
          <p:spPr>
            <a:xfrm>
              <a:off x="4098794" y="4754386"/>
              <a:ext cx="127359" cy="1666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</a:t>
              </a:r>
            </a:p>
          </p:txBody>
        </p:sp>
        <p:sp>
          <p:nvSpPr>
            <p:cNvPr id="6735" name="tx6734"/>
            <p:cNvSpPr/>
            <p:nvPr/>
          </p:nvSpPr>
          <p:spPr>
            <a:xfrm>
              <a:off x="4226154" y="4789770"/>
              <a:ext cx="139861" cy="131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</a:t>
              </a:r>
            </a:p>
          </p:txBody>
        </p:sp>
        <p:sp>
          <p:nvSpPr>
            <p:cNvPr id="6736" name="tx6735"/>
            <p:cNvSpPr/>
            <p:nvPr/>
          </p:nvSpPr>
          <p:spPr>
            <a:xfrm>
              <a:off x="4366015" y="4745456"/>
              <a:ext cx="145107" cy="175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</a:t>
              </a:r>
            </a:p>
          </p:txBody>
        </p:sp>
        <p:sp>
          <p:nvSpPr>
            <p:cNvPr id="6737" name="tx6736"/>
            <p:cNvSpPr/>
            <p:nvPr/>
          </p:nvSpPr>
          <p:spPr>
            <a:xfrm>
              <a:off x="4511123" y="4846027"/>
              <a:ext cx="101809" cy="1187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6738" name="tx6737"/>
            <p:cNvSpPr/>
            <p:nvPr/>
          </p:nvSpPr>
          <p:spPr>
            <a:xfrm>
              <a:off x="4612932" y="4921036"/>
              <a:ext cx="7266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6739" name="tx6738"/>
            <p:cNvSpPr/>
            <p:nvPr/>
          </p:nvSpPr>
          <p:spPr>
            <a:xfrm>
              <a:off x="4685598" y="4699803"/>
              <a:ext cx="1342913" cy="2212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fold change</a:t>
              </a:r>
            </a:p>
          </p:txBody>
        </p:sp>
        <p:sp>
          <p:nvSpPr>
            <p:cNvPr id="6740" name="tx6739"/>
            <p:cNvSpPr/>
            <p:nvPr/>
          </p:nvSpPr>
          <p:spPr>
            <a:xfrm rot="-5400000">
              <a:off x="1196548" y="3973263"/>
              <a:ext cx="7266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6741" name="tx6740"/>
            <p:cNvSpPr/>
            <p:nvPr/>
          </p:nvSpPr>
          <p:spPr>
            <a:xfrm rot="-5400000">
              <a:off x="1127622" y="3831672"/>
              <a:ext cx="191541" cy="189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−</a:t>
              </a:r>
            </a:p>
          </p:txBody>
        </p:sp>
        <p:sp>
          <p:nvSpPr>
            <p:cNvPr id="6742" name="tx6741"/>
            <p:cNvSpPr/>
            <p:nvPr/>
          </p:nvSpPr>
          <p:spPr>
            <a:xfrm rot="-5400000">
              <a:off x="1085875" y="3565511"/>
              <a:ext cx="127359" cy="1666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</a:t>
              </a:r>
            </a:p>
          </p:txBody>
        </p:sp>
        <p:sp>
          <p:nvSpPr>
            <p:cNvPr id="6743" name="tx6742"/>
            <p:cNvSpPr/>
            <p:nvPr/>
          </p:nvSpPr>
          <p:spPr>
            <a:xfrm rot="-5400000">
              <a:off x="1097317" y="3449593"/>
              <a:ext cx="139861" cy="131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</a:t>
              </a:r>
            </a:p>
          </p:txBody>
        </p:sp>
        <p:sp>
          <p:nvSpPr>
            <p:cNvPr id="6744" name="tx6743"/>
            <p:cNvSpPr/>
            <p:nvPr/>
          </p:nvSpPr>
          <p:spPr>
            <a:xfrm rot="-5400000">
              <a:off x="1072537" y="3284951"/>
              <a:ext cx="145107" cy="175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</a:t>
              </a:r>
            </a:p>
          </p:txBody>
        </p:sp>
        <p:sp>
          <p:nvSpPr>
            <p:cNvPr id="6745" name="tx6744"/>
            <p:cNvSpPr/>
            <p:nvPr/>
          </p:nvSpPr>
          <p:spPr>
            <a:xfrm rot="-5400000">
              <a:off x="1114311" y="3137863"/>
              <a:ext cx="203619" cy="1210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6746" name="tx6745"/>
            <p:cNvSpPr/>
            <p:nvPr/>
          </p:nvSpPr>
          <p:spPr>
            <a:xfrm rot="-5400000">
              <a:off x="1196548" y="3060236"/>
              <a:ext cx="7266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6747" name="tx6746"/>
            <p:cNvSpPr/>
            <p:nvPr/>
          </p:nvSpPr>
          <p:spPr>
            <a:xfrm rot="-5400000">
              <a:off x="1080629" y="2871652"/>
              <a:ext cx="137852" cy="1666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</a:t>
              </a:r>
            </a:p>
          </p:txBody>
        </p:sp>
        <p:sp>
          <p:nvSpPr>
            <p:cNvPr id="6748" name="rc6747"/>
            <p:cNvSpPr/>
            <p:nvPr/>
          </p:nvSpPr>
          <p:spPr>
            <a:xfrm>
              <a:off x="2164306" y="1758680"/>
              <a:ext cx="5726028" cy="5127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9" name="pt6748"/>
            <p:cNvSpPr/>
            <p:nvPr/>
          </p:nvSpPr>
          <p:spPr>
            <a:xfrm>
              <a:off x="2485714" y="1942785"/>
              <a:ext cx="144506" cy="144506"/>
            </a:xfrm>
            <a:prstGeom prst="ellipse">
              <a:avLst/>
            </a:prstGeom>
            <a:solidFill>
              <a:srgbClr val="4D4D4D">
                <a:alpha val="50196"/>
              </a:srgbClr>
            </a:solidFill>
            <a:ln w="9000" cap="rnd">
              <a:solidFill>
                <a:srgbClr val="4D4D4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0" name="pt6749"/>
            <p:cNvSpPr/>
            <p:nvPr/>
          </p:nvSpPr>
          <p:spPr>
            <a:xfrm>
              <a:off x="3215240" y="1942785"/>
              <a:ext cx="144506" cy="144506"/>
            </a:xfrm>
            <a:prstGeom prst="ellipse">
              <a:avLst/>
            </a:prstGeom>
            <a:solidFill>
              <a:srgbClr val="228B22">
                <a:alpha val="50196"/>
              </a:srgbClr>
            </a:solidFill>
            <a:ln w="9000" cap="rnd">
              <a:solidFill>
                <a:srgbClr val="228B2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1" name="pt6750"/>
            <p:cNvSpPr/>
            <p:nvPr/>
          </p:nvSpPr>
          <p:spPr>
            <a:xfrm>
              <a:off x="4381720" y="1942785"/>
              <a:ext cx="144506" cy="144506"/>
            </a:xfrm>
            <a:prstGeom prst="ellipse">
              <a:avLst/>
            </a:prstGeom>
            <a:solidFill>
              <a:srgbClr val="4169E1">
                <a:alpha val="50196"/>
              </a:srgbClr>
            </a:solidFill>
            <a:ln w="9000" cap="rnd">
              <a:solidFill>
                <a:srgbClr val="4169E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2" name="pt6751"/>
            <p:cNvSpPr/>
            <p:nvPr/>
          </p:nvSpPr>
          <p:spPr>
            <a:xfrm>
              <a:off x="5528051" y="1942785"/>
              <a:ext cx="144506" cy="144506"/>
            </a:xfrm>
            <a:prstGeom prst="ellipse">
              <a:avLst/>
            </a:prstGeom>
            <a:solidFill>
              <a:srgbClr val="EE0000">
                <a:alpha val="50196"/>
              </a:srgbClr>
            </a:solidFill>
            <a:ln w="9000" cap="rnd">
              <a:solidFill>
                <a:srgbClr val="EE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3" name="tx6752"/>
            <p:cNvSpPr/>
            <p:nvPr/>
          </p:nvSpPr>
          <p:spPr>
            <a:xfrm>
              <a:off x="2799798" y="1945367"/>
              <a:ext cx="245864" cy="13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NS</a:t>
              </a:r>
            </a:p>
          </p:txBody>
        </p:sp>
        <p:sp>
          <p:nvSpPr>
            <p:cNvPr id="6754" name="tx6753"/>
            <p:cNvSpPr/>
            <p:nvPr/>
          </p:nvSpPr>
          <p:spPr>
            <a:xfrm>
              <a:off x="3529323" y="1932909"/>
              <a:ext cx="99057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</a:t>
              </a:r>
            </a:p>
          </p:txBody>
        </p:sp>
        <p:sp>
          <p:nvSpPr>
            <p:cNvPr id="6755" name="tx6754"/>
            <p:cNvSpPr/>
            <p:nvPr/>
          </p:nvSpPr>
          <p:spPr>
            <a:xfrm>
              <a:off x="3628381" y="1960430"/>
              <a:ext cx="108780" cy="102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</a:t>
              </a:r>
            </a:p>
          </p:txBody>
        </p:sp>
        <p:sp>
          <p:nvSpPr>
            <p:cNvPr id="6756" name="tx6755"/>
            <p:cNvSpPr/>
            <p:nvPr/>
          </p:nvSpPr>
          <p:spPr>
            <a:xfrm>
              <a:off x="3737162" y="1925964"/>
              <a:ext cx="112861" cy="136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</a:t>
              </a:r>
            </a:p>
          </p:txBody>
        </p:sp>
        <p:sp>
          <p:nvSpPr>
            <p:cNvPr id="6757" name="tx6756"/>
            <p:cNvSpPr/>
            <p:nvPr/>
          </p:nvSpPr>
          <p:spPr>
            <a:xfrm>
              <a:off x="3850023" y="2004186"/>
              <a:ext cx="79185" cy="923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9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6758" name="tx6757"/>
            <p:cNvSpPr/>
            <p:nvPr/>
          </p:nvSpPr>
          <p:spPr>
            <a:xfrm>
              <a:off x="3929208" y="2062526"/>
              <a:ext cx="56517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6759" name="tx6758"/>
            <p:cNvSpPr/>
            <p:nvPr/>
          </p:nvSpPr>
          <p:spPr>
            <a:xfrm>
              <a:off x="3985726" y="1932909"/>
              <a:ext cx="102269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</a:t>
              </a:r>
            </a:p>
          </p:txBody>
        </p:sp>
        <p:sp>
          <p:nvSpPr>
            <p:cNvPr id="6760" name="tx6759"/>
            <p:cNvSpPr/>
            <p:nvPr/>
          </p:nvSpPr>
          <p:spPr>
            <a:xfrm>
              <a:off x="4087996" y="1928048"/>
              <a:ext cx="124147" cy="13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6761" name="tx6760"/>
            <p:cNvSpPr/>
            <p:nvPr/>
          </p:nvSpPr>
          <p:spPr>
            <a:xfrm>
              <a:off x="4695804" y="1907776"/>
              <a:ext cx="66266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p-value</a:t>
              </a:r>
            </a:p>
          </p:txBody>
        </p:sp>
        <p:sp>
          <p:nvSpPr>
            <p:cNvPr id="6762" name="tx6761"/>
            <p:cNvSpPr/>
            <p:nvPr/>
          </p:nvSpPr>
          <p:spPr>
            <a:xfrm>
              <a:off x="5842135" y="1927527"/>
              <a:ext cx="112861" cy="136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</a:t>
              </a:r>
            </a:p>
          </p:txBody>
        </p:sp>
        <p:sp>
          <p:nvSpPr>
            <p:cNvPr id="6763" name="tx6762"/>
            <p:cNvSpPr/>
            <p:nvPr/>
          </p:nvSpPr>
          <p:spPr>
            <a:xfrm>
              <a:off x="5989086" y="2049330"/>
              <a:ext cx="148976" cy="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−</a:t>
              </a:r>
            </a:p>
          </p:txBody>
        </p:sp>
        <p:sp>
          <p:nvSpPr>
            <p:cNvPr id="6764" name="tx6763"/>
            <p:cNvSpPr/>
            <p:nvPr/>
          </p:nvSpPr>
          <p:spPr>
            <a:xfrm>
              <a:off x="6172153" y="1966855"/>
              <a:ext cx="105221" cy="972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</a:t>
              </a:r>
            </a:p>
          </p:txBody>
        </p:sp>
        <p:sp>
          <p:nvSpPr>
            <p:cNvPr id="6765" name="tx6764"/>
            <p:cNvSpPr/>
            <p:nvPr/>
          </p:nvSpPr>
          <p:spPr>
            <a:xfrm>
              <a:off x="6277375" y="1961993"/>
              <a:ext cx="108954" cy="102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6766" name="tx6765"/>
            <p:cNvSpPr/>
            <p:nvPr/>
          </p:nvSpPr>
          <p:spPr>
            <a:xfrm>
              <a:off x="6386329" y="1929003"/>
              <a:ext cx="49398" cy="1350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</a:t>
              </a:r>
            </a:p>
          </p:txBody>
        </p:sp>
        <p:sp>
          <p:nvSpPr>
            <p:cNvPr id="6767" name="tx6766"/>
            <p:cNvSpPr/>
            <p:nvPr/>
          </p:nvSpPr>
          <p:spPr>
            <a:xfrm>
              <a:off x="6435728" y="1961993"/>
              <a:ext cx="112687" cy="102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u</a:t>
              </a:r>
            </a:p>
          </p:txBody>
        </p:sp>
        <p:sp>
          <p:nvSpPr>
            <p:cNvPr id="6768" name="tx6767"/>
            <p:cNvSpPr/>
            <p:nvPr/>
          </p:nvSpPr>
          <p:spPr>
            <a:xfrm>
              <a:off x="6548416" y="1961993"/>
              <a:ext cx="109388" cy="102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</a:t>
              </a:r>
            </a:p>
          </p:txBody>
        </p:sp>
        <p:sp>
          <p:nvSpPr>
            <p:cNvPr id="6769" name="tx6768"/>
            <p:cNvSpPr/>
            <p:nvPr/>
          </p:nvSpPr>
          <p:spPr>
            <a:xfrm>
              <a:off x="6657804" y="2064089"/>
              <a:ext cx="56517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6770" name="tx6769"/>
            <p:cNvSpPr/>
            <p:nvPr/>
          </p:nvSpPr>
          <p:spPr>
            <a:xfrm>
              <a:off x="6714322" y="1961993"/>
              <a:ext cx="108954" cy="102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6771" name="tx6770"/>
            <p:cNvSpPr/>
            <p:nvPr/>
          </p:nvSpPr>
          <p:spPr>
            <a:xfrm>
              <a:off x="6823276" y="1964511"/>
              <a:ext cx="112687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</a:t>
              </a:r>
            </a:p>
          </p:txBody>
        </p:sp>
        <p:sp>
          <p:nvSpPr>
            <p:cNvPr id="6772" name="tx6771"/>
            <p:cNvSpPr/>
            <p:nvPr/>
          </p:nvSpPr>
          <p:spPr>
            <a:xfrm>
              <a:off x="6935964" y="1926485"/>
              <a:ext cx="112861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6773" name="tx6772"/>
            <p:cNvSpPr/>
            <p:nvPr/>
          </p:nvSpPr>
          <p:spPr>
            <a:xfrm>
              <a:off x="7048825" y="2064089"/>
              <a:ext cx="56517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6774" name="tx6773"/>
            <p:cNvSpPr/>
            <p:nvPr/>
          </p:nvSpPr>
          <p:spPr>
            <a:xfrm>
              <a:off x="7105343" y="1929003"/>
              <a:ext cx="49398" cy="1350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</a:t>
              </a:r>
            </a:p>
          </p:txBody>
        </p:sp>
        <p:sp>
          <p:nvSpPr>
            <p:cNvPr id="6775" name="tx6774"/>
            <p:cNvSpPr/>
            <p:nvPr/>
          </p:nvSpPr>
          <p:spPr>
            <a:xfrm>
              <a:off x="7154741" y="1961993"/>
              <a:ext cx="108780" cy="102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</a:t>
              </a:r>
            </a:p>
          </p:txBody>
        </p:sp>
        <p:sp>
          <p:nvSpPr>
            <p:cNvPr id="6776" name="tx6775"/>
            <p:cNvSpPr/>
            <p:nvPr/>
          </p:nvSpPr>
          <p:spPr>
            <a:xfrm>
              <a:off x="7263522" y="1927527"/>
              <a:ext cx="112861" cy="136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</a:t>
              </a:r>
            </a:p>
          </p:txBody>
        </p:sp>
        <p:sp>
          <p:nvSpPr>
            <p:cNvPr id="6777" name="tx6776"/>
            <p:cNvSpPr/>
            <p:nvPr/>
          </p:nvSpPr>
          <p:spPr>
            <a:xfrm>
              <a:off x="7376384" y="2005748"/>
              <a:ext cx="79185" cy="923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9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6778" name="tx6777"/>
            <p:cNvSpPr/>
            <p:nvPr/>
          </p:nvSpPr>
          <p:spPr>
            <a:xfrm>
              <a:off x="7455569" y="2064089"/>
              <a:ext cx="56517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6779" name="tx6778"/>
            <p:cNvSpPr/>
            <p:nvPr/>
          </p:nvSpPr>
          <p:spPr>
            <a:xfrm>
              <a:off x="7512086" y="1934472"/>
              <a:ext cx="102269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</a:t>
              </a:r>
            </a:p>
          </p:txBody>
        </p:sp>
        <p:sp>
          <p:nvSpPr>
            <p:cNvPr id="6780" name="tx6779"/>
            <p:cNvSpPr/>
            <p:nvPr/>
          </p:nvSpPr>
          <p:spPr>
            <a:xfrm>
              <a:off x="7614356" y="1929610"/>
              <a:ext cx="124147" cy="13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6781" name="tx6780"/>
            <p:cNvSpPr/>
            <p:nvPr/>
          </p:nvSpPr>
          <p:spPr>
            <a:xfrm>
              <a:off x="1976871" y="1437731"/>
              <a:ext cx="112340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</a:t>
              </a:r>
            </a:p>
          </p:txBody>
        </p:sp>
        <p:sp>
          <p:nvSpPr>
            <p:cNvPr id="6782" name="tx6781"/>
            <p:cNvSpPr/>
            <p:nvPr/>
          </p:nvSpPr>
          <p:spPr>
            <a:xfrm>
              <a:off x="2108654" y="1467770"/>
              <a:ext cx="112687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</a:t>
              </a:r>
            </a:p>
          </p:txBody>
        </p:sp>
        <p:sp>
          <p:nvSpPr>
            <p:cNvPr id="6783" name="tx6782"/>
            <p:cNvSpPr/>
            <p:nvPr/>
          </p:nvSpPr>
          <p:spPr>
            <a:xfrm>
              <a:off x="2236279" y="1432262"/>
              <a:ext cx="112687" cy="1350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</a:t>
              </a:r>
            </a:p>
          </p:txBody>
        </p:sp>
        <p:sp>
          <p:nvSpPr>
            <p:cNvPr id="6784" name="tx6783"/>
            <p:cNvSpPr/>
            <p:nvPr/>
          </p:nvSpPr>
          <p:spPr>
            <a:xfrm>
              <a:off x="2369229" y="1465252"/>
              <a:ext cx="108954" cy="102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6785" name="tx6784"/>
            <p:cNvSpPr/>
            <p:nvPr/>
          </p:nvSpPr>
          <p:spPr>
            <a:xfrm>
              <a:off x="2493121" y="1467770"/>
              <a:ext cx="112687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</a:t>
              </a:r>
            </a:p>
          </p:txBody>
        </p:sp>
        <p:sp>
          <p:nvSpPr>
            <p:cNvPr id="6786" name="tx6785"/>
            <p:cNvSpPr/>
            <p:nvPr/>
          </p:nvSpPr>
          <p:spPr>
            <a:xfrm>
              <a:off x="2620745" y="1465252"/>
              <a:ext cx="97755" cy="102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6787" name="tx6786"/>
            <p:cNvSpPr/>
            <p:nvPr/>
          </p:nvSpPr>
          <p:spPr>
            <a:xfrm>
              <a:off x="2733437" y="1465252"/>
              <a:ext cx="109388" cy="102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</a:t>
              </a:r>
            </a:p>
          </p:txBody>
        </p:sp>
        <p:sp>
          <p:nvSpPr>
            <p:cNvPr id="6788" name="tx6787"/>
            <p:cNvSpPr/>
            <p:nvPr/>
          </p:nvSpPr>
          <p:spPr>
            <a:xfrm>
              <a:off x="2857763" y="1429744"/>
              <a:ext cx="112861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6789" name="tx6788"/>
            <p:cNvSpPr/>
            <p:nvPr/>
          </p:nvSpPr>
          <p:spPr>
            <a:xfrm>
              <a:off x="2990887" y="1437731"/>
              <a:ext cx="121629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</a:t>
              </a:r>
            </a:p>
          </p:txBody>
        </p:sp>
        <p:sp>
          <p:nvSpPr>
            <p:cNvPr id="6790" name="tx6789"/>
            <p:cNvSpPr/>
            <p:nvPr/>
          </p:nvSpPr>
          <p:spPr>
            <a:xfrm>
              <a:off x="3131959" y="1465252"/>
              <a:ext cx="108780" cy="102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</a:t>
              </a:r>
            </a:p>
          </p:txBody>
        </p:sp>
        <p:sp>
          <p:nvSpPr>
            <p:cNvPr id="6791" name="tx6790"/>
            <p:cNvSpPr/>
            <p:nvPr/>
          </p:nvSpPr>
          <p:spPr>
            <a:xfrm>
              <a:off x="3255677" y="1432262"/>
              <a:ext cx="49398" cy="1350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</a:t>
              </a:r>
            </a:p>
          </p:txBody>
        </p:sp>
        <p:sp>
          <p:nvSpPr>
            <p:cNvPr id="6792" name="tx6791"/>
            <p:cNvSpPr/>
            <p:nvPr/>
          </p:nvSpPr>
          <p:spPr>
            <a:xfrm>
              <a:off x="3325338" y="1465252"/>
              <a:ext cx="97755" cy="102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6793" name="tx6792"/>
            <p:cNvSpPr/>
            <p:nvPr/>
          </p:nvSpPr>
          <p:spPr>
            <a:xfrm>
              <a:off x="3438031" y="1465252"/>
              <a:ext cx="108954" cy="102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6794" name="tx6793"/>
            <p:cNvSpPr/>
            <p:nvPr/>
          </p:nvSpPr>
          <p:spPr>
            <a:xfrm>
              <a:off x="3561922" y="1467770"/>
              <a:ext cx="112687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</a:t>
              </a:r>
            </a:p>
          </p:txBody>
        </p:sp>
        <p:sp>
          <p:nvSpPr>
            <p:cNvPr id="6795" name="tx6794"/>
            <p:cNvSpPr/>
            <p:nvPr/>
          </p:nvSpPr>
          <p:spPr>
            <a:xfrm>
              <a:off x="3689546" y="1465252"/>
              <a:ext cx="108780" cy="102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</a:t>
              </a:r>
            </a:p>
          </p:txBody>
        </p:sp>
        <p:sp>
          <p:nvSpPr>
            <p:cNvPr id="6796" name="tx6795"/>
            <p:cNvSpPr/>
            <p:nvPr/>
          </p:nvSpPr>
          <p:spPr>
            <a:xfrm>
              <a:off x="1976871" y="1011647"/>
              <a:ext cx="1609799" cy="2212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Volcano plot</a:t>
              </a:r>
            </a:p>
          </p:txBody>
        </p:sp>
        <p:sp>
          <p:nvSpPr>
            <p:cNvPr id="6797" name="tx6796"/>
            <p:cNvSpPr/>
            <p:nvPr/>
          </p:nvSpPr>
          <p:spPr>
            <a:xfrm>
              <a:off x="6090281" y="5159981"/>
              <a:ext cx="1987487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total = 6683 variables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yuansh</cp:lastModifiedBy>
  <cp:revision>3</cp:revision>
  <dcterms:created xsi:type="dcterms:W3CDTF">2017-02-13T16:18:36Z</dcterms:created>
  <dcterms:modified xsi:type="dcterms:W3CDTF">2022-04-19T16:11:35Z</dcterms:modified>
  <cp:category/>
</cp:coreProperties>
</file>