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692623" y="4613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380620" y="4737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6063807" y="3521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518219" y="5215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33422" y="2252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2209" y="2860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655818" y="2176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687813" y="374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591828" y="5476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92623" y="3141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49419" y="2935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412615" y="3922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412615" y="2332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417424" y="4850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67822" y="3724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555024" y="5358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02221" y="2313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238211" y="242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004626" y="5335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555024" y="5629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830222" y="2451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343815" y="2627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761423" y="25124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616654" y="1224483"/>
              <a:ext cx="4471978" cy="4298135"/>
            </a:xfrm>
            <a:custGeom>
              <a:avLst/>
              <a:pathLst>
                <a:path w="4471978" h="4298135">
                  <a:moveTo>
                    <a:pt x="0" y="2412876"/>
                  </a:moveTo>
                  <a:lnTo>
                    <a:pt x="56607" y="2406543"/>
                  </a:lnTo>
                  <a:lnTo>
                    <a:pt x="113214" y="2400029"/>
                  </a:lnTo>
                  <a:lnTo>
                    <a:pt x="169821" y="2393322"/>
                  </a:lnTo>
                  <a:lnTo>
                    <a:pt x="226429" y="2386409"/>
                  </a:lnTo>
                  <a:lnTo>
                    <a:pt x="283036" y="2379273"/>
                  </a:lnTo>
                  <a:lnTo>
                    <a:pt x="339643" y="2371901"/>
                  </a:lnTo>
                  <a:lnTo>
                    <a:pt x="396251" y="2364273"/>
                  </a:lnTo>
                  <a:lnTo>
                    <a:pt x="452858" y="2356370"/>
                  </a:lnTo>
                  <a:lnTo>
                    <a:pt x="509465" y="2348173"/>
                  </a:lnTo>
                  <a:lnTo>
                    <a:pt x="566073" y="2339659"/>
                  </a:lnTo>
                  <a:lnTo>
                    <a:pt x="622680" y="2330803"/>
                  </a:lnTo>
                  <a:lnTo>
                    <a:pt x="679287" y="2321579"/>
                  </a:lnTo>
                  <a:lnTo>
                    <a:pt x="735895" y="2311959"/>
                  </a:lnTo>
                  <a:lnTo>
                    <a:pt x="792502" y="2301913"/>
                  </a:lnTo>
                  <a:lnTo>
                    <a:pt x="849109" y="2291406"/>
                  </a:lnTo>
                  <a:lnTo>
                    <a:pt x="905717" y="2280403"/>
                  </a:lnTo>
                  <a:lnTo>
                    <a:pt x="962324" y="2268867"/>
                  </a:lnTo>
                  <a:lnTo>
                    <a:pt x="1018931" y="2256757"/>
                  </a:lnTo>
                  <a:lnTo>
                    <a:pt x="1075539" y="2244029"/>
                  </a:lnTo>
                  <a:lnTo>
                    <a:pt x="1132146" y="2230639"/>
                  </a:lnTo>
                  <a:lnTo>
                    <a:pt x="1188753" y="2216538"/>
                  </a:lnTo>
                  <a:lnTo>
                    <a:pt x="1245361" y="2201677"/>
                  </a:lnTo>
                  <a:lnTo>
                    <a:pt x="1301968" y="2186006"/>
                  </a:lnTo>
                  <a:lnTo>
                    <a:pt x="1358575" y="2169473"/>
                  </a:lnTo>
                  <a:lnTo>
                    <a:pt x="1415183" y="2152025"/>
                  </a:lnTo>
                  <a:lnTo>
                    <a:pt x="1471790" y="2133613"/>
                  </a:lnTo>
                  <a:lnTo>
                    <a:pt x="1528397" y="2114188"/>
                  </a:lnTo>
                  <a:lnTo>
                    <a:pt x="1585005" y="2093703"/>
                  </a:lnTo>
                  <a:lnTo>
                    <a:pt x="1641612" y="2072116"/>
                  </a:lnTo>
                  <a:lnTo>
                    <a:pt x="1698219" y="2049392"/>
                  </a:lnTo>
                  <a:lnTo>
                    <a:pt x="1754827" y="2025499"/>
                  </a:lnTo>
                  <a:lnTo>
                    <a:pt x="1811434" y="2000416"/>
                  </a:lnTo>
                  <a:lnTo>
                    <a:pt x="1868041" y="1974127"/>
                  </a:lnTo>
                  <a:lnTo>
                    <a:pt x="1924649" y="1946628"/>
                  </a:lnTo>
                  <a:lnTo>
                    <a:pt x="1981256" y="1917922"/>
                  </a:lnTo>
                  <a:lnTo>
                    <a:pt x="2037863" y="1888020"/>
                  </a:lnTo>
                  <a:lnTo>
                    <a:pt x="2094471" y="1856943"/>
                  </a:lnTo>
                  <a:lnTo>
                    <a:pt x="2151078" y="1824720"/>
                  </a:lnTo>
                  <a:lnTo>
                    <a:pt x="2207685" y="1791385"/>
                  </a:lnTo>
                  <a:lnTo>
                    <a:pt x="2264292" y="1756979"/>
                  </a:lnTo>
                  <a:lnTo>
                    <a:pt x="2320900" y="1721546"/>
                  </a:lnTo>
                  <a:lnTo>
                    <a:pt x="2377507" y="1685136"/>
                  </a:lnTo>
                  <a:lnTo>
                    <a:pt x="2434114" y="1647799"/>
                  </a:lnTo>
                  <a:lnTo>
                    <a:pt x="2490722" y="1609586"/>
                  </a:lnTo>
                  <a:lnTo>
                    <a:pt x="2547329" y="1570548"/>
                  </a:lnTo>
                  <a:lnTo>
                    <a:pt x="2603936" y="1530737"/>
                  </a:lnTo>
                  <a:lnTo>
                    <a:pt x="2660544" y="1490203"/>
                  </a:lnTo>
                  <a:lnTo>
                    <a:pt x="2717151" y="1448994"/>
                  </a:lnTo>
                  <a:lnTo>
                    <a:pt x="2773758" y="1407156"/>
                  </a:lnTo>
                  <a:lnTo>
                    <a:pt x="2830366" y="1364732"/>
                  </a:lnTo>
                  <a:lnTo>
                    <a:pt x="2886973" y="1321764"/>
                  </a:lnTo>
                  <a:lnTo>
                    <a:pt x="2943580" y="1278290"/>
                  </a:lnTo>
                  <a:lnTo>
                    <a:pt x="3000188" y="1234348"/>
                  </a:lnTo>
                  <a:lnTo>
                    <a:pt x="3056795" y="1189970"/>
                  </a:lnTo>
                  <a:lnTo>
                    <a:pt x="3113402" y="1145187"/>
                  </a:lnTo>
                  <a:lnTo>
                    <a:pt x="3170010" y="1100030"/>
                  </a:lnTo>
                  <a:lnTo>
                    <a:pt x="3226617" y="1054524"/>
                  </a:lnTo>
                  <a:lnTo>
                    <a:pt x="3283224" y="1008695"/>
                  </a:lnTo>
                  <a:lnTo>
                    <a:pt x="3339832" y="962566"/>
                  </a:lnTo>
                  <a:lnTo>
                    <a:pt x="3396439" y="916156"/>
                  </a:lnTo>
                  <a:lnTo>
                    <a:pt x="3453046" y="869487"/>
                  </a:lnTo>
                  <a:lnTo>
                    <a:pt x="3509654" y="822576"/>
                  </a:lnTo>
                  <a:lnTo>
                    <a:pt x="3566261" y="775438"/>
                  </a:lnTo>
                  <a:lnTo>
                    <a:pt x="3622868" y="728091"/>
                  </a:lnTo>
                  <a:lnTo>
                    <a:pt x="3679476" y="680546"/>
                  </a:lnTo>
                  <a:lnTo>
                    <a:pt x="3736083" y="632818"/>
                  </a:lnTo>
                  <a:lnTo>
                    <a:pt x="3792690" y="584918"/>
                  </a:lnTo>
                  <a:lnTo>
                    <a:pt x="3849298" y="536858"/>
                  </a:lnTo>
                  <a:lnTo>
                    <a:pt x="3905905" y="488646"/>
                  </a:lnTo>
                  <a:lnTo>
                    <a:pt x="3962512" y="440294"/>
                  </a:lnTo>
                  <a:lnTo>
                    <a:pt x="4019120" y="391808"/>
                  </a:lnTo>
                  <a:lnTo>
                    <a:pt x="4075727" y="343199"/>
                  </a:lnTo>
                  <a:lnTo>
                    <a:pt x="4132334" y="294471"/>
                  </a:lnTo>
                  <a:lnTo>
                    <a:pt x="4188942" y="245634"/>
                  </a:lnTo>
                  <a:lnTo>
                    <a:pt x="4245549" y="196692"/>
                  </a:lnTo>
                  <a:lnTo>
                    <a:pt x="4302156" y="147653"/>
                  </a:lnTo>
                  <a:lnTo>
                    <a:pt x="4358764" y="98521"/>
                  </a:lnTo>
                  <a:lnTo>
                    <a:pt x="4415371" y="49302"/>
                  </a:lnTo>
                  <a:lnTo>
                    <a:pt x="4471978" y="0"/>
                  </a:lnTo>
                  <a:lnTo>
                    <a:pt x="4471978" y="2436481"/>
                  </a:lnTo>
                  <a:lnTo>
                    <a:pt x="4415371" y="2441287"/>
                  </a:lnTo>
                  <a:lnTo>
                    <a:pt x="4358764" y="2446175"/>
                  </a:lnTo>
                  <a:lnTo>
                    <a:pt x="4302156" y="2451151"/>
                  </a:lnTo>
                  <a:lnTo>
                    <a:pt x="4245549" y="2456220"/>
                  </a:lnTo>
                  <a:lnTo>
                    <a:pt x="4188942" y="2461386"/>
                  </a:lnTo>
                  <a:lnTo>
                    <a:pt x="4132334" y="2466657"/>
                  </a:lnTo>
                  <a:lnTo>
                    <a:pt x="4075727" y="2472038"/>
                  </a:lnTo>
                  <a:lnTo>
                    <a:pt x="4019120" y="2477536"/>
                  </a:lnTo>
                  <a:lnTo>
                    <a:pt x="3962512" y="2483158"/>
                  </a:lnTo>
                  <a:lnTo>
                    <a:pt x="3905905" y="2488914"/>
                  </a:lnTo>
                  <a:lnTo>
                    <a:pt x="3849298" y="2494810"/>
                  </a:lnTo>
                  <a:lnTo>
                    <a:pt x="3792690" y="2500858"/>
                  </a:lnTo>
                  <a:lnTo>
                    <a:pt x="3736083" y="2507066"/>
                  </a:lnTo>
                  <a:lnTo>
                    <a:pt x="3679476" y="2513446"/>
                  </a:lnTo>
                  <a:lnTo>
                    <a:pt x="3622868" y="2520009"/>
                  </a:lnTo>
                  <a:lnTo>
                    <a:pt x="3566261" y="2526769"/>
                  </a:lnTo>
                  <a:lnTo>
                    <a:pt x="3509654" y="2533740"/>
                  </a:lnTo>
                  <a:lnTo>
                    <a:pt x="3453046" y="2540937"/>
                  </a:lnTo>
                  <a:lnTo>
                    <a:pt x="3396439" y="2548375"/>
                  </a:lnTo>
                  <a:lnTo>
                    <a:pt x="3339832" y="2556074"/>
                  </a:lnTo>
                  <a:lnTo>
                    <a:pt x="3283224" y="2564052"/>
                  </a:lnTo>
                  <a:lnTo>
                    <a:pt x="3226617" y="2572331"/>
                  </a:lnTo>
                  <a:lnTo>
                    <a:pt x="3170010" y="2580934"/>
                  </a:lnTo>
                  <a:lnTo>
                    <a:pt x="3113402" y="2589884"/>
                  </a:lnTo>
                  <a:lnTo>
                    <a:pt x="3056795" y="2599210"/>
                  </a:lnTo>
                  <a:lnTo>
                    <a:pt x="3000188" y="2608940"/>
                  </a:lnTo>
                  <a:lnTo>
                    <a:pt x="2943580" y="2619105"/>
                  </a:lnTo>
                  <a:lnTo>
                    <a:pt x="2886973" y="2629740"/>
                  </a:lnTo>
                  <a:lnTo>
                    <a:pt x="2830366" y="2640880"/>
                  </a:lnTo>
                  <a:lnTo>
                    <a:pt x="2773758" y="2652564"/>
                  </a:lnTo>
                  <a:lnTo>
                    <a:pt x="2717151" y="2664833"/>
                  </a:lnTo>
                  <a:lnTo>
                    <a:pt x="2660544" y="2677732"/>
                  </a:lnTo>
                  <a:lnTo>
                    <a:pt x="2603936" y="2691306"/>
                  </a:lnTo>
                  <a:lnTo>
                    <a:pt x="2547329" y="2705603"/>
                  </a:lnTo>
                  <a:lnTo>
                    <a:pt x="2490722" y="2720674"/>
                  </a:lnTo>
                  <a:lnTo>
                    <a:pt x="2434114" y="2736568"/>
                  </a:lnTo>
                  <a:lnTo>
                    <a:pt x="2377507" y="2753339"/>
                  </a:lnTo>
                  <a:lnTo>
                    <a:pt x="2320900" y="2771037"/>
                  </a:lnTo>
                  <a:lnTo>
                    <a:pt x="2264292" y="2789713"/>
                  </a:lnTo>
                  <a:lnTo>
                    <a:pt x="2207685" y="2809415"/>
                  </a:lnTo>
                  <a:lnTo>
                    <a:pt x="2151078" y="2830187"/>
                  </a:lnTo>
                  <a:lnTo>
                    <a:pt x="2094471" y="2852072"/>
                  </a:lnTo>
                  <a:lnTo>
                    <a:pt x="2037863" y="2875103"/>
                  </a:lnTo>
                  <a:lnTo>
                    <a:pt x="1981256" y="2899309"/>
                  </a:lnTo>
                  <a:lnTo>
                    <a:pt x="1924649" y="2924711"/>
                  </a:lnTo>
                  <a:lnTo>
                    <a:pt x="1868041" y="2951320"/>
                  </a:lnTo>
                  <a:lnTo>
                    <a:pt x="1811434" y="2979139"/>
                  </a:lnTo>
                  <a:lnTo>
                    <a:pt x="1754827" y="3008164"/>
                  </a:lnTo>
                  <a:lnTo>
                    <a:pt x="1698219" y="3038380"/>
                  </a:lnTo>
                  <a:lnTo>
                    <a:pt x="1641612" y="3069763"/>
                  </a:lnTo>
                  <a:lnTo>
                    <a:pt x="1585005" y="3102284"/>
                  </a:lnTo>
                  <a:lnTo>
                    <a:pt x="1528397" y="3135907"/>
                  </a:lnTo>
                  <a:lnTo>
                    <a:pt x="1471790" y="3170590"/>
                  </a:lnTo>
                  <a:lnTo>
                    <a:pt x="1415183" y="3206286"/>
                  </a:lnTo>
                  <a:lnTo>
                    <a:pt x="1358575" y="3242946"/>
                  </a:lnTo>
                  <a:lnTo>
                    <a:pt x="1301968" y="3280521"/>
                  </a:lnTo>
                  <a:lnTo>
                    <a:pt x="1245361" y="3318958"/>
                  </a:lnTo>
                  <a:lnTo>
                    <a:pt x="1188753" y="3358205"/>
                  </a:lnTo>
                  <a:lnTo>
                    <a:pt x="1132146" y="3398212"/>
                  </a:lnTo>
                  <a:lnTo>
                    <a:pt x="1075539" y="3438929"/>
                  </a:lnTo>
                  <a:lnTo>
                    <a:pt x="1018931" y="3480310"/>
                  </a:lnTo>
                  <a:lnTo>
                    <a:pt x="962324" y="3522307"/>
                  </a:lnTo>
                  <a:lnTo>
                    <a:pt x="905717" y="3564879"/>
                  </a:lnTo>
                  <a:lnTo>
                    <a:pt x="849109" y="3607985"/>
                  </a:lnTo>
                  <a:lnTo>
                    <a:pt x="792502" y="3651586"/>
                  </a:lnTo>
                  <a:lnTo>
                    <a:pt x="735895" y="3695647"/>
                  </a:lnTo>
                  <a:lnTo>
                    <a:pt x="679287" y="3740135"/>
                  </a:lnTo>
                  <a:lnTo>
                    <a:pt x="622680" y="3785020"/>
                  </a:lnTo>
                  <a:lnTo>
                    <a:pt x="566073" y="3830272"/>
                  </a:lnTo>
                  <a:lnTo>
                    <a:pt x="509465" y="3875866"/>
                  </a:lnTo>
                  <a:lnTo>
                    <a:pt x="452858" y="3921776"/>
                  </a:lnTo>
                  <a:lnTo>
                    <a:pt x="396251" y="3967982"/>
                  </a:lnTo>
                  <a:lnTo>
                    <a:pt x="339643" y="4014462"/>
                  </a:lnTo>
                  <a:lnTo>
                    <a:pt x="283036" y="4061197"/>
                  </a:lnTo>
                  <a:lnTo>
                    <a:pt x="226429" y="4108170"/>
                  </a:lnTo>
                  <a:lnTo>
                    <a:pt x="169821" y="4155364"/>
                  </a:lnTo>
                  <a:lnTo>
                    <a:pt x="113214" y="4202766"/>
                  </a:lnTo>
                  <a:lnTo>
                    <a:pt x="56607" y="4250360"/>
                  </a:lnTo>
                  <a:lnTo>
                    <a:pt x="0" y="429813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16654" y="1224483"/>
              <a:ext cx="4471978" cy="2412876"/>
            </a:xfrm>
            <a:custGeom>
              <a:avLst/>
              <a:pathLst>
                <a:path w="4471978" h="2412876">
                  <a:moveTo>
                    <a:pt x="0" y="2412876"/>
                  </a:moveTo>
                  <a:lnTo>
                    <a:pt x="56607" y="2406543"/>
                  </a:lnTo>
                  <a:lnTo>
                    <a:pt x="113214" y="2400029"/>
                  </a:lnTo>
                  <a:lnTo>
                    <a:pt x="169821" y="2393322"/>
                  </a:lnTo>
                  <a:lnTo>
                    <a:pt x="226429" y="2386409"/>
                  </a:lnTo>
                  <a:lnTo>
                    <a:pt x="283036" y="2379273"/>
                  </a:lnTo>
                  <a:lnTo>
                    <a:pt x="339643" y="2371901"/>
                  </a:lnTo>
                  <a:lnTo>
                    <a:pt x="396251" y="2364273"/>
                  </a:lnTo>
                  <a:lnTo>
                    <a:pt x="452858" y="2356370"/>
                  </a:lnTo>
                  <a:lnTo>
                    <a:pt x="509465" y="2348173"/>
                  </a:lnTo>
                  <a:lnTo>
                    <a:pt x="566073" y="2339659"/>
                  </a:lnTo>
                  <a:lnTo>
                    <a:pt x="622680" y="2330803"/>
                  </a:lnTo>
                  <a:lnTo>
                    <a:pt x="679287" y="2321579"/>
                  </a:lnTo>
                  <a:lnTo>
                    <a:pt x="735895" y="2311959"/>
                  </a:lnTo>
                  <a:lnTo>
                    <a:pt x="792502" y="2301913"/>
                  </a:lnTo>
                  <a:lnTo>
                    <a:pt x="849109" y="2291406"/>
                  </a:lnTo>
                  <a:lnTo>
                    <a:pt x="905717" y="2280403"/>
                  </a:lnTo>
                  <a:lnTo>
                    <a:pt x="962324" y="2268867"/>
                  </a:lnTo>
                  <a:lnTo>
                    <a:pt x="1018931" y="2256757"/>
                  </a:lnTo>
                  <a:lnTo>
                    <a:pt x="1075539" y="2244029"/>
                  </a:lnTo>
                  <a:lnTo>
                    <a:pt x="1132146" y="2230639"/>
                  </a:lnTo>
                  <a:lnTo>
                    <a:pt x="1188753" y="2216538"/>
                  </a:lnTo>
                  <a:lnTo>
                    <a:pt x="1245361" y="2201677"/>
                  </a:lnTo>
                  <a:lnTo>
                    <a:pt x="1301968" y="2186006"/>
                  </a:lnTo>
                  <a:lnTo>
                    <a:pt x="1358575" y="2169473"/>
                  </a:lnTo>
                  <a:lnTo>
                    <a:pt x="1415183" y="2152025"/>
                  </a:lnTo>
                  <a:lnTo>
                    <a:pt x="1471790" y="2133613"/>
                  </a:lnTo>
                  <a:lnTo>
                    <a:pt x="1528397" y="2114188"/>
                  </a:lnTo>
                  <a:lnTo>
                    <a:pt x="1585005" y="2093703"/>
                  </a:lnTo>
                  <a:lnTo>
                    <a:pt x="1641612" y="2072116"/>
                  </a:lnTo>
                  <a:lnTo>
                    <a:pt x="1698219" y="2049392"/>
                  </a:lnTo>
                  <a:lnTo>
                    <a:pt x="1754827" y="2025499"/>
                  </a:lnTo>
                  <a:lnTo>
                    <a:pt x="1811434" y="2000416"/>
                  </a:lnTo>
                  <a:lnTo>
                    <a:pt x="1868041" y="1974127"/>
                  </a:lnTo>
                  <a:lnTo>
                    <a:pt x="1924649" y="1946628"/>
                  </a:lnTo>
                  <a:lnTo>
                    <a:pt x="1981256" y="1917922"/>
                  </a:lnTo>
                  <a:lnTo>
                    <a:pt x="2037863" y="1888020"/>
                  </a:lnTo>
                  <a:lnTo>
                    <a:pt x="2094471" y="1856943"/>
                  </a:lnTo>
                  <a:lnTo>
                    <a:pt x="2151078" y="1824720"/>
                  </a:lnTo>
                  <a:lnTo>
                    <a:pt x="2207685" y="1791385"/>
                  </a:lnTo>
                  <a:lnTo>
                    <a:pt x="2264292" y="1756979"/>
                  </a:lnTo>
                  <a:lnTo>
                    <a:pt x="2320900" y="1721546"/>
                  </a:lnTo>
                  <a:lnTo>
                    <a:pt x="2377507" y="1685136"/>
                  </a:lnTo>
                  <a:lnTo>
                    <a:pt x="2434114" y="1647799"/>
                  </a:lnTo>
                  <a:lnTo>
                    <a:pt x="2490722" y="1609586"/>
                  </a:lnTo>
                  <a:lnTo>
                    <a:pt x="2547329" y="1570548"/>
                  </a:lnTo>
                  <a:lnTo>
                    <a:pt x="2603936" y="1530737"/>
                  </a:lnTo>
                  <a:lnTo>
                    <a:pt x="2660544" y="1490203"/>
                  </a:lnTo>
                  <a:lnTo>
                    <a:pt x="2717151" y="1448994"/>
                  </a:lnTo>
                  <a:lnTo>
                    <a:pt x="2773758" y="1407156"/>
                  </a:lnTo>
                  <a:lnTo>
                    <a:pt x="2830366" y="1364732"/>
                  </a:lnTo>
                  <a:lnTo>
                    <a:pt x="2886973" y="1321764"/>
                  </a:lnTo>
                  <a:lnTo>
                    <a:pt x="2943580" y="1278290"/>
                  </a:lnTo>
                  <a:lnTo>
                    <a:pt x="3000188" y="1234348"/>
                  </a:lnTo>
                  <a:lnTo>
                    <a:pt x="3056795" y="1189970"/>
                  </a:lnTo>
                  <a:lnTo>
                    <a:pt x="3113402" y="1145187"/>
                  </a:lnTo>
                  <a:lnTo>
                    <a:pt x="3170010" y="1100030"/>
                  </a:lnTo>
                  <a:lnTo>
                    <a:pt x="3226617" y="1054524"/>
                  </a:lnTo>
                  <a:lnTo>
                    <a:pt x="3283224" y="1008695"/>
                  </a:lnTo>
                  <a:lnTo>
                    <a:pt x="3339832" y="962566"/>
                  </a:lnTo>
                  <a:lnTo>
                    <a:pt x="3396439" y="916156"/>
                  </a:lnTo>
                  <a:lnTo>
                    <a:pt x="3453046" y="869487"/>
                  </a:lnTo>
                  <a:lnTo>
                    <a:pt x="3509654" y="822576"/>
                  </a:lnTo>
                  <a:lnTo>
                    <a:pt x="3566261" y="775438"/>
                  </a:lnTo>
                  <a:lnTo>
                    <a:pt x="3622868" y="728091"/>
                  </a:lnTo>
                  <a:lnTo>
                    <a:pt x="3679476" y="680546"/>
                  </a:lnTo>
                  <a:lnTo>
                    <a:pt x="3736083" y="632818"/>
                  </a:lnTo>
                  <a:lnTo>
                    <a:pt x="3792690" y="584918"/>
                  </a:lnTo>
                  <a:lnTo>
                    <a:pt x="3849298" y="536858"/>
                  </a:lnTo>
                  <a:lnTo>
                    <a:pt x="3905905" y="488646"/>
                  </a:lnTo>
                  <a:lnTo>
                    <a:pt x="3962512" y="440294"/>
                  </a:lnTo>
                  <a:lnTo>
                    <a:pt x="4019120" y="391808"/>
                  </a:lnTo>
                  <a:lnTo>
                    <a:pt x="4075727" y="343199"/>
                  </a:lnTo>
                  <a:lnTo>
                    <a:pt x="4132334" y="294471"/>
                  </a:lnTo>
                  <a:lnTo>
                    <a:pt x="4188942" y="245634"/>
                  </a:lnTo>
                  <a:lnTo>
                    <a:pt x="4245549" y="196692"/>
                  </a:lnTo>
                  <a:lnTo>
                    <a:pt x="4302156" y="147653"/>
                  </a:lnTo>
                  <a:lnTo>
                    <a:pt x="4358764" y="98521"/>
                  </a:lnTo>
                  <a:lnTo>
                    <a:pt x="4415371" y="49302"/>
                  </a:lnTo>
                  <a:lnTo>
                    <a:pt x="44719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16654" y="3660964"/>
              <a:ext cx="4471978" cy="1861653"/>
            </a:xfrm>
            <a:custGeom>
              <a:avLst/>
              <a:pathLst>
                <a:path w="4471978" h="1861653">
                  <a:moveTo>
                    <a:pt x="4471978" y="0"/>
                  </a:moveTo>
                  <a:lnTo>
                    <a:pt x="4415371" y="4805"/>
                  </a:lnTo>
                  <a:lnTo>
                    <a:pt x="4358764" y="9694"/>
                  </a:lnTo>
                  <a:lnTo>
                    <a:pt x="4302156" y="14670"/>
                  </a:lnTo>
                  <a:lnTo>
                    <a:pt x="4245549" y="19738"/>
                  </a:lnTo>
                  <a:lnTo>
                    <a:pt x="4188942" y="24905"/>
                  </a:lnTo>
                  <a:lnTo>
                    <a:pt x="4132334" y="30176"/>
                  </a:lnTo>
                  <a:lnTo>
                    <a:pt x="4075727" y="35556"/>
                  </a:lnTo>
                  <a:lnTo>
                    <a:pt x="4019120" y="41054"/>
                  </a:lnTo>
                  <a:lnTo>
                    <a:pt x="3962512" y="46677"/>
                  </a:lnTo>
                  <a:lnTo>
                    <a:pt x="3905905" y="52432"/>
                  </a:lnTo>
                  <a:lnTo>
                    <a:pt x="3849298" y="58329"/>
                  </a:lnTo>
                  <a:lnTo>
                    <a:pt x="3792690" y="64376"/>
                  </a:lnTo>
                  <a:lnTo>
                    <a:pt x="3736083" y="70585"/>
                  </a:lnTo>
                  <a:lnTo>
                    <a:pt x="3679476" y="76965"/>
                  </a:lnTo>
                  <a:lnTo>
                    <a:pt x="3622868" y="83528"/>
                  </a:lnTo>
                  <a:lnTo>
                    <a:pt x="3566261" y="90288"/>
                  </a:lnTo>
                  <a:lnTo>
                    <a:pt x="3509654" y="97259"/>
                  </a:lnTo>
                  <a:lnTo>
                    <a:pt x="3453046" y="104456"/>
                  </a:lnTo>
                  <a:lnTo>
                    <a:pt x="3396439" y="111894"/>
                  </a:lnTo>
                  <a:lnTo>
                    <a:pt x="3339832" y="119593"/>
                  </a:lnTo>
                  <a:lnTo>
                    <a:pt x="3283224" y="127571"/>
                  </a:lnTo>
                  <a:lnTo>
                    <a:pt x="3226617" y="135850"/>
                  </a:lnTo>
                  <a:lnTo>
                    <a:pt x="3170010" y="144453"/>
                  </a:lnTo>
                  <a:lnTo>
                    <a:pt x="3113402" y="153403"/>
                  </a:lnTo>
                  <a:lnTo>
                    <a:pt x="3056795" y="162729"/>
                  </a:lnTo>
                  <a:lnTo>
                    <a:pt x="3000188" y="172459"/>
                  </a:lnTo>
                  <a:lnTo>
                    <a:pt x="2943580" y="182624"/>
                  </a:lnTo>
                  <a:lnTo>
                    <a:pt x="2886973" y="193259"/>
                  </a:lnTo>
                  <a:lnTo>
                    <a:pt x="2830366" y="204399"/>
                  </a:lnTo>
                  <a:lnTo>
                    <a:pt x="2773758" y="216083"/>
                  </a:lnTo>
                  <a:lnTo>
                    <a:pt x="2717151" y="228352"/>
                  </a:lnTo>
                  <a:lnTo>
                    <a:pt x="2660544" y="241251"/>
                  </a:lnTo>
                  <a:lnTo>
                    <a:pt x="2603936" y="254825"/>
                  </a:lnTo>
                  <a:lnTo>
                    <a:pt x="2547329" y="269122"/>
                  </a:lnTo>
                  <a:lnTo>
                    <a:pt x="2490722" y="284193"/>
                  </a:lnTo>
                  <a:lnTo>
                    <a:pt x="2434114" y="300087"/>
                  </a:lnTo>
                  <a:lnTo>
                    <a:pt x="2377507" y="316858"/>
                  </a:lnTo>
                  <a:lnTo>
                    <a:pt x="2320900" y="334556"/>
                  </a:lnTo>
                  <a:lnTo>
                    <a:pt x="2264292" y="353231"/>
                  </a:lnTo>
                  <a:lnTo>
                    <a:pt x="2207685" y="372933"/>
                  </a:lnTo>
                  <a:lnTo>
                    <a:pt x="2151078" y="393706"/>
                  </a:lnTo>
                  <a:lnTo>
                    <a:pt x="2094471" y="415591"/>
                  </a:lnTo>
                  <a:lnTo>
                    <a:pt x="2037863" y="438622"/>
                  </a:lnTo>
                  <a:lnTo>
                    <a:pt x="1981256" y="462828"/>
                  </a:lnTo>
                  <a:lnTo>
                    <a:pt x="1924649" y="488230"/>
                  </a:lnTo>
                  <a:lnTo>
                    <a:pt x="1868041" y="514839"/>
                  </a:lnTo>
                  <a:lnTo>
                    <a:pt x="1811434" y="542658"/>
                  </a:lnTo>
                  <a:lnTo>
                    <a:pt x="1754827" y="571683"/>
                  </a:lnTo>
                  <a:lnTo>
                    <a:pt x="1698219" y="601898"/>
                  </a:lnTo>
                  <a:lnTo>
                    <a:pt x="1641612" y="633282"/>
                  </a:lnTo>
                  <a:lnTo>
                    <a:pt x="1585005" y="665803"/>
                  </a:lnTo>
                  <a:lnTo>
                    <a:pt x="1528397" y="699426"/>
                  </a:lnTo>
                  <a:lnTo>
                    <a:pt x="1471790" y="734109"/>
                  </a:lnTo>
                  <a:lnTo>
                    <a:pt x="1415183" y="769805"/>
                  </a:lnTo>
                  <a:lnTo>
                    <a:pt x="1358575" y="806465"/>
                  </a:lnTo>
                  <a:lnTo>
                    <a:pt x="1301968" y="844040"/>
                  </a:lnTo>
                  <a:lnTo>
                    <a:pt x="1245361" y="882476"/>
                  </a:lnTo>
                  <a:lnTo>
                    <a:pt x="1188753" y="921724"/>
                  </a:lnTo>
                  <a:lnTo>
                    <a:pt x="1132146" y="961731"/>
                  </a:lnTo>
                  <a:lnTo>
                    <a:pt x="1075539" y="1002448"/>
                  </a:lnTo>
                  <a:lnTo>
                    <a:pt x="1018931" y="1043829"/>
                  </a:lnTo>
                  <a:lnTo>
                    <a:pt x="962324" y="1085826"/>
                  </a:lnTo>
                  <a:lnTo>
                    <a:pt x="905717" y="1128398"/>
                  </a:lnTo>
                  <a:lnTo>
                    <a:pt x="849109" y="1171504"/>
                  </a:lnTo>
                  <a:lnTo>
                    <a:pt x="792502" y="1215105"/>
                  </a:lnTo>
                  <a:lnTo>
                    <a:pt x="735895" y="1259166"/>
                  </a:lnTo>
                  <a:lnTo>
                    <a:pt x="679287" y="1303654"/>
                  </a:lnTo>
                  <a:lnTo>
                    <a:pt x="622680" y="1348539"/>
                  </a:lnTo>
                  <a:lnTo>
                    <a:pt x="566073" y="1393791"/>
                  </a:lnTo>
                  <a:lnTo>
                    <a:pt x="509465" y="1439384"/>
                  </a:lnTo>
                  <a:lnTo>
                    <a:pt x="452858" y="1485295"/>
                  </a:lnTo>
                  <a:lnTo>
                    <a:pt x="396251" y="1531501"/>
                  </a:lnTo>
                  <a:lnTo>
                    <a:pt x="339643" y="1577981"/>
                  </a:lnTo>
                  <a:lnTo>
                    <a:pt x="283036" y="1624716"/>
                  </a:lnTo>
                  <a:lnTo>
                    <a:pt x="226429" y="1671689"/>
                  </a:lnTo>
                  <a:lnTo>
                    <a:pt x="169821" y="1718883"/>
                  </a:lnTo>
                  <a:lnTo>
                    <a:pt x="113214" y="1766284"/>
                  </a:lnTo>
                  <a:lnTo>
                    <a:pt x="56607" y="1813879"/>
                  </a:lnTo>
                  <a:lnTo>
                    <a:pt x="0" y="18616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16654" y="2442723"/>
              <a:ext cx="4471978" cy="2137265"/>
            </a:xfrm>
            <a:custGeom>
              <a:avLst/>
              <a:pathLst>
                <a:path w="4471978" h="2137265">
                  <a:moveTo>
                    <a:pt x="0" y="2137265"/>
                  </a:moveTo>
                  <a:lnTo>
                    <a:pt x="56607" y="2110211"/>
                  </a:lnTo>
                  <a:lnTo>
                    <a:pt x="113214" y="2083157"/>
                  </a:lnTo>
                  <a:lnTo>
                    <a:pt x="169821" y="2056103"/>
                  </a:lnTo>
                  <a:lnTo>
                    <a:pt x="226429" y="2029049"/>
                  </a:lnTo>
                  <a:lnTo>
                    <a:pt x="283036" y="2001995"/>
                  </a:lnTo>
                  <a:lnTo>
                    <a:pt x="339643" y="1974941"/>
                  </a:lnTo>
                  <a:lnTo>
                    <a:pt x="396251" y="1947887"/>
                  </a:lnTo>
                  <a:lnTo>
                    <a:pt x="452858" y="1920833"/>
                  </a:lnTo>
                  <a:lnTo>
                    <a:pt x="509465" y="1893779"/>
                  </a:lnTo>
                  <a:lnTo>
                    <a:pt x="566073" y="1866725"/>
                  </a:lnTo>
                  <a:lnTo>
                    <a:pt x="622680" y="1839671"/>
                  </a:lnTo>
                  <a:lnTo>
                    <a:pt x="679287" y="1812617"/>
                  </a:lnTo>
                  <a:lnTo>
                    <a:pt x="735895" y="1785563"/>
                  </a:lnTo>
                  <a:lnTo>
                    <a:pt x="792502" y="1758509"/>
                  </a:lnTo>
                  <a:lnTo>
                    <a:pt x="849109" y="1731455"/>
                  </a:lnTo>
                  <a:lnTo>
                    <a:pt x="905717" y="1704401"/>
                  </a:lnTo>
                  <a:lnTo>
                    <a:pt x="962324" y="1677347"/>
                  </a:lnTo>
                  <a:lnTo>
                    <a:pt x="1018931" y="1650293"/>
                  </a:lnTo>
                  <a:lnTo>
                    <a:pt x="1075539" y="1623239"/>
                  </a:lnTo>
                  <a:lnTo>
                    <a:pt x="1132146" y="1596185"/>
                  </a:lnTo>
                  <a:lnTo>
                    <a:pt x="1188753" y="1569131"/>
                  </a:lnTo>
                  <a:lnTo>
                    <a:pt x="1245361" y="1542077"/>
                  </a:lnTo>
                  <a:lnTo>
                    <a:pt x="1301968" y="1515023"/>
                  </a:lnTo>
                  <a:lnTo>
                    <a:pt x="1358575" y="1487969"/>
                  </a:lnTo>
                  <a:lnTo>
                    <a:pt x="1415183" y="1460915"/>
                  </a:lnTo>
                  <a:lnTo>
                    <a:pt x="1471790" y="1433861"/>
                  </a:lnTo>
                  <a:lnTo>
                    <a:pt x="1528397" y="1406807"/>
                  </a:lnTo>
                  <a:lnTo>
                    <a:pt x="1585005" y="1379753"/>
                  </a:lnTo>
                  <a:lnTo>
                    <a:pt x="1641612" y="1352699"/>
                  </a:lnTo>
                  <a:lnTo>
                    <a:pt x="1698219" y="1325645"/>
                  </a:lnTo>
                  <a:lnTo>
                    <a:pt x="1754827" y="1298591"/>
                  </a:lnTo>
                  <a:lnTo>
                    <a:pt x="1811434" y="1271537"/>
                  </a:lnTo>
                  <a:lnTo>
                    <a:pt x="1868041" y="1244483"/>
                  </a:lnTo>
                  <a:lnTo>
                    <a:pt x="1924649" y="1217429"/>
                  </a:lnTo>
                  <a:lnTo>
                    <a:pt x="1981256" y="1190375"/>
                  </a:lnTo>
                  <a:lnTo>
                    <a:pt x="2037863" y="1163321"/>
                  </a:lnTo>
                  <a:lnTo>
                    <a:pt x="2094471" y="1136267"/>
                  </a:lnTo>
                  <a:lnTo>
                    <a:pt x="2151078" y="1109213"/>
                  </a:lnTo>
                  <a:lnTo>
                    <a:pt x="2207685" y="1082159"/>
                  </a:lnTo>
                  <a:lnTo>
                    <a:pt x="2264292" y="1055105"/>
                  </a:lnTo>
                  <a:lnTo>
                    <a:pt x="2320900" y="1028051"/>
                  </a:lnTo>
                  <a:lnTo>
                    <a:pt x="2377507" y="1000997"/>
                  </a:lnTo>
                  <a:lnTo>
                    <a:pt x="2434114" y="973943"/>
                  </a:lnTo>
                  <a:lnTo>
                    <a:pt x="2490722" y="946889"/>
                  </a:lnTo>
                  <a:lnTo>
                    <a:pt x="2547329" y="919835"/>
                  </a:lnTo>
                  <a:lnTo>
                    <a:pt x="2603936" y="892781"/>
                  </a:lnTo>
                  <a:lnTo>
                    <a:pt x="2660544" y="865727"/>
                  </a:lnTo>
                  <a:lnTo>
                    <a:pt x="2717151" y="838673"/>
                  </a:lnTo>
                  <a:lnTo>
                    <a:pt x="2773758" y="811619"/>
                  </a:lnTo>
                  <a:lnTo>
                    <a:pt x="2830366" y="784565"/>
                  </a:lnTo>
                  <a:lnTo>
                    <a:pt x="2886973" y="757511"/>
                  </a:lnTo>
                  <a:lnTo>
                    <a:pt x="2943580" y="730457"/>
                  </a:lnTo>
                  <a:lnTo>
                    <a:pt x="3000188" y="703403"/>
                  </a:lnTo>
                  <a:lnTo>
                    <a:pt x="3056795" y="676349"/>
                  </a:lnTo>
                  <a:lnTo>
                    <a:pt x="3113402" y="649295"/>
                  </a:lnTo>
                  <a:lnTo>
                    <a:pt x="3170010" y="622241"/>
                  </a:lnTo>
                  <a:lnTo>
                    <a:pt x="3226617" y="595187"/>
                  </a:lnTo>
                  <a:lnTo>
                    <a:pt x="3283224" y="568133"/>
                  </a:lnTo>
                  <a:lnTo>
                    <a:pt x="3339832" y="541079"/>
                  </a:lnTo>
                  <a:lnTo>
                    <a:pt x="3396439" y="514025"/>
                  </a:lnTo>
                  <a:lnTo>
                    <a:pt x="3453046" y="486971"/>
                  </a:lnTo>
                  <a:lnTo>
                    <a:pt x="3509654" y="459917"/>
                  </a:lnTo>
                  <a:lnTo>
                    <a:pt x="3566261" y="432863"/>
                  </a:lnTo>
                  <a:lnTo>
                    <a:pt x="3622868" y="405809"/>
                  </a:lnTo>
                  <a:lnTo>
                    <a:pt x="3679476" y="378755"/>
                  </a:lnTo>
                  <a:lnTo>
                    <a:pt x="3736083" y="351701"/>
                  </a:lnTo>
                  <a:lnTo>
                    <a:pt x="3792690" y="324647"/>
                  </a:lnTo>
                  <a:lnTo>
                    <a:pt x="3849298" y="297593"/>
                  </a:lnTo>
                  <a:lnTo>
                    <a:pt x="3905905" y="270539"/>
                  </a:lnTo>
                  <a:lnTo>
                    <a:pt x="3962512" y="243485"/>
                  </a:lnTo>
                  <a:lnTo>
                    <a:pt x="4019120" y="216431"/>
                  </a:lnTo>
                  <a:lnTo>
                    <a:pt x="4075727" y="189377"/>
                  </a:lnTo>
                  <a:lnTo>
                    <a:pt x="4132334" y="162323"/>
                  </a:lnTo>
                  <a:lnTo>
                    <a:pt x="4188942" y="135269"/>
                  </a:lnTo>
                  <a:lnTo>
                    <a:pt x="4245549" y="108215"/>
                  </a:lnTo>
                  <a:lnTo>
                    <a:pt x="4302156" y="81161"/>
                  </a:lnTo>
                  <a:lnTo>
                    <a:pt x="4358764" y="54107"/>
                  </a:lnTo>
                  <a:lnTo>
                    <a:pt x="4415371" y="27053"/>
                  </a:lnTo>
                  <a:lnTo>
                    <a:pt x="447197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818244" y="4322546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915661" y="4424755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960227" y="4385186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077703" y="4424755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122269" y="4318712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345240" y="4391073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89807" y="4424755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434374" y="4317069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523370" y="4424755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67937" y="4385186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5412" y="4424755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729979" y="431871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393055" y="1002967"/>
              <a:ext cx="0" cy="4873337"/>
            </a:xfrm>
            <a:custGeom>
              <a:avLst/>
              <a:pathLst>
                <a:path w="0" h="4873337">
                  <a:moveTo>
                    <a:pt x="0" y="48733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213852" y="432759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13852" y="264401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213852" y="95425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1348771" y="4387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48771" y="26995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48771" y="1011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393055" y="5876305"/>
              <a:ext cx="4919176" cy="0"/>
            </a:xfrm>
            <a:custGeom>
              <a:avLst/>
              <a:pathLst>
                <a:path w="4919176" h="0">
                  <a:moveTo>
                    <a:pt x="0" y="0"/>
                  </a:moveTo>
                  <a:lnTo>
                    <a:pt x="49191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42250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818244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194237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345289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721282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097275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389565" y="6108474"/>
              <a:ext cx="926157" cy="166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mut_score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970238" y="3372397"/>
              <a:ext cx="190214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2022-05-05T15:08:44Z</dcterms:modified>
  <cp:category/>
</cp:coreProperties>
</file>